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tags/tag4.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5.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6.xml" ContentType="application/vnd.openxmlformats-officedocument.presentationml.tags+xml"/>
  <Override PartName="/ppt/notesSlides/notesSlide13.xml" ContentType="application/vnd.openxmlformats-officedocument.presentationml.notesSlide+xml"/>
  <Override PartName="/ppt/tags/tag7.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291" r:id="rId2"/>
    <p:sldId id="258" r:id="rId3"/>
    <p:sldId id="298" r:id="rId4"/>
    <p:sldId id="293" r:id="rId5"/>
    <p:sldId id="297" r:id="rId6"/>
    <p:sldId id="280" r:id="rId7"/>
    <p:sldId id="307" r:id="rId8"/>
    <p:sldId id="299" r:id="rId9"/>
    <p:sldId id="301" r:id="rId10"/>
    <p:sldId id="302" r:id="rId11"/>
    <p:sldId id="303" r:id="rId12"/>
    <p:sldId id="304" r:id="rId13"/>
    <p:sldId id="305" r:id="rId14"/>
    <p:sldId id="306" r:id="rId15"/>
    <p:sldId id="274" r:id="rId16"/>
    <p:sldId id="294" r:id="rId17"/>
    <p:sldId id="289" r:id="rId18"/>
    <p:sldId id="308" r:id="rId19"/>
    <p:sldId id="310" r:id="rId20"/>
    <p:sldId id="311" r:id="rId21"/>
    <p:sldId id="309" r:id="rId22"/>
    <p:sldId id="268" r:id="rId23"/>
    <p:sldId id="278" r:id="rId24"/>
    <p:sldId id="275" r:id="rId25"/>
    <p:sldId id="296" r:id="rId26"/>
    <p:sldId id="267" r:id="rId27"/>
    <p:sldId id="283" r:id="rId28"/>
    <p:sldId id="287" r:id="rId29"/>
  </p:sldIdLst>
  <p:sldSz cx="12192000" cy="6858000"/>
  <p:notesSz cx="6858000" cy="9144000"/>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6C90"/>
    <a:srgbClr val="009589"/>
    <a:srgbClr val="FFD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69" autoAdjust="0"/>
    <p:restoredTop sz="95680" autoAdjust="0"/>
  </p:normalViewPr>
  <p:slideViewPr>
    <p:cSldViewPr snapToGrid="0">
      <p:cViewPr varScale="1">
        <p:scale>
          <a:sx n="98" d="100"/>
          <a:sy n="98" d="100"/>
        </p:scale>
        <p:origin x="936" y="200"/>
      </p:cViewPr>
      <p:guideLst>
        <p:guide orient="horz" pos="2160"/>
        <p:guide pos="3840"/>
      </p:guideLst>
    </p:cSldViewPr>
  </p:slideViewPr>
  <p:notesTextViewPr>
    <p:cViewPr>
      <p:scale>
        <a:sx n="3" d="2"/>
        <a:sy n="3" d="2"/>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926EF6-600D-4A30-ADF6-3C724CB45E3B}" type="datetimeFigureOut">
              <a:rPr lang="zh-CN" altLang="en-US" smtClean="0"/>
              <a:t>2021/8/28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C0B769-EA29-45FE-903B-CF2C69C1A080}" type="slidenum">
              <a:rPr lang="zh-CN" altLang="en-US" smtClean="0"/>
              <a:t>‹#›</a:t>
            </a:fld>
            <a:endParaRPr lang="zh-CN" altLang="en-US"/>
          </a:p>
        </p:txBody>
      </p:sp>
    </p:spTree>
    <p:extLst>
      <p:ext uri="{BB962C8B-B14F-4D97-AF65-F5344CB8AC3E}">
        <p14:creationId xmlns:p14="http://schemas.microsoft.com/office/powerpoint/2010/main" val="2154564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8" Type="http://schemas.openxmlformats.org/officeDocument/2006/relationships/hyperlink" Target="http://www.1ppt.com/tubiao/" TargetMode="External"/><Relationship Id="rId13" Type="http://schemas.openxmlformats.org/officeDocument/2006/relationships/hyperlink" Target="http://www.1ppt.com/jianli/" TargetMode="External"/><Relationship Id="rId18" Type="http://schemas.openxmlformats.org/officeDocument/2006/relationships/hyperlink" Target="http://www.1ppt.com/ziti/" TargetMode="External"/><Relationship Id="rId3" Type="http://schemas.openxmlformats.org/officeDocument/2006/relationships/hyperlink" Target="http://www.1ppt.com/moban/" TargetMode="External"/><Relationship Id="rId7" Type="http://schemas.openxmlformats.org/officeDocument/2006/relationships/hyperlink" Target="http://www.1ppt.com/beijing/" TargetMode="External"/><Relationship Id="rId12" Type="http://schemas.openxmlformats.org/officeDocument/2006/relationships/hyperlink" Target="http://www.1ppt.com/excel/" TargetMode="External"/><Relationship Id="rId17" Type="http://schemas.openxmlformats.org/officeDocument/2006/relationships/hyperlink" Target="http://www.1ppt.com/jiaoan/" TargetMode="External"/><Relationship Id="rId2" Type="http://schemas.openxmlformats.org/officeDocument/2006/relationships/slide" Target="../slides/slide24.xml"/><Relationship Id="rId16" Type="http://schemas.openxmlformats.org/officeDocument/2006/relationships/hyperlink" Target="http://www.1ppt.com/shiti/" TargetMode="External"/><Relationship Id="rId1" Type="http://schemas.openxmlformats.org/officeDocument/2006/relationships/notesMaster" Target="../notesMasters/notesMaster1.xml"/><Relationship Id="rId6" Type="http://schemas.openxmlformats.org/officeDocument/2006/relationships/hyperlink" Target="http://www.1ppt.com/sucai/" TargetMode="External"/><Relationship Id="rId11" Type="http://schemas.openxmlformats.org/officeDocument/2006/relationships/hyperlink" Target="http://www.1ppt.com/word/" TargetMode="External"/><Relationship Id="rId5" Type="http://schemas.openxmlformats.org/officeDocument/2006/relationships/hyperlink" Target="http://www.1ppt.com/jieri/" TargetMode="External"/><Relationship Id="rId15" Type="http://schemas.openxmlformats.org/officeDocument/2006/relationships/hyperlink" Target="http://www.1ppt.com/shouchaobao/" TargetMode="External"/><Relationship Id="rId10" Type="http://schemas.openxmlformats.org/officeDocument/2006/relationships/hyperlink" Target="http://www.1ppt.com/powerpoint/" TargetMode="External"/><Relationship Id="rId4" Type="http://schemas.openxmlformats.org/officeDocument/2006/relationships/hyperlink" Target="http://www.1ppt.com/hangye/" TargetMode="External"/><Relationship Id="rId9" Type="http://schemas.openxmlformats.org/officeDocument/2006/relationships/hyperlink" Target="http://www.1ppt.com/xiazai/" TargetMode="External"/><Relationship Id="rId14" Type="http://schemas.openxmlformats.org/officeDocument/2006/relationships/hyperlink" Target="http://www.1ppt.com/kejian/"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solidFill>
                  <a:prstClr val="black"/>
                </a:solidFill>
              </a:rPr>
              <a:pPr/>
              <a:t>1</a:t>
            </a:fld>
            <a:endParaRPr lang="zh-CN" altLang="en-US">
              <a:solidFill>
                <a:prstClr val="black"/>
              </a:solidFill>
            </a:endParaRPr>
          </a:p>
        </p:txBody>
      </p:sp>
    </p:spTree>
    <p:extLst>
      <p:ext uri="{BB962C8B-B14F-4D97-AF65-F5344CB8AC3E}">
        <p14:creationId xmlns:p14="http://schemas.microsoft.com/office/powerpoint/2010/main" val="2416165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22</a:t>
            </a:fld>
            <a:endParaRPr lang="zh-CN" altLang="en-US"/>
          </a:p>
        </p:txBody>
      </p:sp>
    </p:spTree>
    <p:extLst>
      <p:ext uri="{BB962C8B-B14F-4D97-AF65-F5344CB8AC3E}">
        <p14:creationId xmlns:p14="http://schemas.microsoft.com/office/powerpoint/2010/main" val="4030714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23</a:t>
            </a:fld>
            <a:endParaRPr lang="zh-CN" altLang="en-US"/>
          </a:p>
        </p:txBody>
      </p:sp>
    </p:spTree>
    <p:extLst>
      <p:ext uri="{BB962C8B-B14F-4D97-AF65-F5344CB8AC3E}">
        <p14:creationId xmlns:p14="http://schemas.microsoft.com/office/powerpoint/2010/main" val="229490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dirty="0">
                <a:solidFill>
                  <a:srgbClr val="EEECE1">
                    <a:lumMod val="25000"/>
                  </a:srgbClr>
                </a:solidFill>
                <a:latin typeface="微软雅黑" panose="020B0503020204020204" pitchFamily="34" charset="-122"/>
                <a:ea typeface="微软雅黑" panose="020B0503020204020204" pitchFamily="34" charset="-122"/>
              </a:rPr>
              <a:t>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模板：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3"/>
              </a:rPr>
              <a:t>www.1ppt.com/moban/</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行业</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模板：</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4"/>
              </a:rPr>
              <a:t>www.1ppt.com/hangye/</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p>
          <a:p>
            <a:r>
              <a:rPr lang="zh-CN" altLang="en-US" sz="1200" dirty="0">
                <a:solidFill>
                  <a:srgbClr val="EEECE1">
                    <a:lumMod val="25000"/>
                  </a:srgbClr>
                </a:solidFill>
                <a:latin typeface="微软雅黑" panose="020B0503020204020204" pitchFamily="34" charset="-122"/>
                <a:ea typeface="微软雅黑" panose="020B0503020204020204" pitchFamily="34" charset="-122"/>
              </a:rPr>
              <a:t>节日</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模板：</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5"/>
              </a:rPr>
              <a:t>www.1ppt.com/jieri/</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素材：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6"/>
              </a:rPr>
              <a:t>www.1ppt.com/sucai/</a:t>
            </a:r>
            <a:endParaRPr lang="en-US" altLang="zh-CN" sz="1200" dirty="0">
              <a:solidFill>
                <a:srgbClr val="EEECE1">
                  <a:lumMod val="25000"/>
                </a:srgbClr>
              </a:solidFill>
              <a:latin typeface="微软雅黑" panose="020B0503020204020204" pitchFamily="34" charset="-122"/>
              <a:ea typeface="微软雅黑" panose="020B0503020204020204" pitchFamily="34" charset="-122"/>
            </a:endParaRPr>
          </a:p>
          <a:p>
            <a:r>
              <a:rPr lang="en-US" altLang="zh-CN" sz="1200" dirty="0">
                <a:solidFill>
                  <a:srgbClr val="EEECE1">
                    <a:lumMod val="25000"/>
                  </a:srgbClr>
                </a:solidFill>
                <a:latin typeface="微软雅黑" panose="020B0503020204020204" pitchFamily="34" charset="-122"/>
                <a:ea typeface="微软雅黑" panose="020B0503020204020204" pitchFamily="34" charset="-122"/>
              </a:rPr>
              <a:t>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背景图片：</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7"/>
              </a:rPr>
              <a:t>www.1ppt.com/beijing/</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图表：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8"/>
              </a:rPr>
              <a:t>www.1ppt.com/tubiao/</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p>
          <a:p>
            <a:r>
              <a:rPr lang="zh-CN" altLang="en-US" sz="1200" dirty="0">
                <a:solidFill>
                  <a:srgbClr val="EEECE1">
                    <a:lumMod val="25000"/>
                  </a:srgbClr>
                </a:solidFill>
                <a:latin typeface="微软雅黑" panose="020B0503020204020204" pitchFamily="34" charset="-122"/>
                <a:ea typeface="微软雅黑" panose="020B0503020204020204" pitchFamily="34" charset="-122"/>
              </a:rPr>
              <a:t>优秀</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下载：</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9"/>
              </a:rPr>
              <a:t>www.1ppt.com/xiazai/</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教程：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0"/>
              </a:rPr>
              <a:t>www.1ppt.com/powerpoint/</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p>
          <a:p>
            <a:r>
              <a:rPr lang="en-US" altLang="zh-CN" sz="1200" dirty="0">
                <a:solidFill>
                  <a:srgbClr val="EEECE1">
                    <a:lumMod val="25000"/>
                  </a:srgbClr>
                </a:solidFill>
                <a:latin typeface="微软雅黑" panose="020B0503020204020204" pitchFamily="34" charset="-122"/>
                <a:ea typeface="微软雅黑" panose="020B0503020204020204" pitchFamily="34" charset="-122"/>
              </a:rPr>
              <a:t>Word</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教程：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1"/>
              </a:rPr>
              <a:t>www.1ppt.com/word/</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Excel</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教程：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2"/>
              </a:rPr>
              <a:t>www.1ppt.com/excel/</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p>
          <a:p>
            <a:r>
              <a:rPr lang="zh-CN" altLang="en-US" sz="1200" dirty="0">
                <a:solidFill>
                  <a:srgbClr val="EEECE1">
                    <a:lumMod val="25000"/>
                  </a:srgbClr>
                </a:solidFill>
                <a:latin typeface="微软雅黑" panose="020B0503020204020204" pitchFamily="34" charset="-122"/>
                <a:ea typeface="微软雅黑" panose="020B0503020204020204" pitchFamily="34" charset="-122"/>
              </a:rPr>
              <a:t>个人简历：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3"/>
              </a:rPr>
              <a:t>www.1ppt.com/jianli/</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PPT</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课件：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4"/>
              </a:rPr>
              <a:t>www.1ppt.com/kejian/</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p>
          <a:p>
            <a:r>
              <a:rPr lang="zh-CN" altLang="en-US" sz="1200" dirty="0">
                <a:solidFill>
                  <a:srgbClr val="EEECE1">
                    <a:lumMod val="25000"/>
                  </a:srgbClr>
                </a:solidFill>
                <a:latin typeface="微软雅黑" panose="020B0503020204020204" pitchFamily="34" charset="-122"/>
                <a:ea typeface="微软雅黑" panose="020B0503020204020204" pitchFamily="34" charset="-122"/>
              </a:rPr>
              <a:t>手抄报：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5"/>
              </a:rPr>
              <a:t>www.1ppt.com/shouchaobao/</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试题下载：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6"/>
              </a:rPr>
              <a:t>www.1ppt.com/shiti/</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p>
          <a:p>
            <a:r>
              <a:rPr lang="zh-CN" altLang="en-US" sz="1200" dirty="0">
                <a:solidFill>
                  <a:srgbClr val="EEECE1">
                    <a:lumMod val="25000"/>
                  </a:srgbClr>
                </a:solidFill>
                <a:latin typeface="微软雅黑" panose="020B0503020204020204" pitchFamily="34" charset="-122"/>
                <a:ea typeface="微软雅黑" panose="020B0503020204020204" pitchFamily="34" charset="-122"/>
              </a:rPr>
              <a:t>教案下载：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7"/>
              </a:rPr>
              <a:t>www.1ppt.com/jiaoan/</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r>
              <a:rPr lang="zh-CN" altLang="en-US" sz="1200" dirty="0">
                <a:solidFill>
                  <a:srgbClr val="EEECE1">
                    <a:lumMod val="25000"/>
                  </a:srgbClr>
                </a:solidFill>
                <a:latin typeface="微软雅黑" panose="020B0503020204020204" pitchFamily="34" charset="-122"/>
                <a:ea typeface="微软雅黑" panose="020B0503020204020204" pitchFamily="34" charset="-122"/>
              </a:rPr>
              <a:t>字体下载：      </a:t>
            </a:r>
            <a:r>
              <a:rPr lang="en-US" altLang="zh-CN" sz="1200" dirty="0">
                <a:solidFill>
                  <a:srgbClr val="EEECE1">
                    <a:lumMod val="25000"/>
                  </a:srgbClr>
                </a:solidFill>
                <a:latin typeface="微软雅黑" panose="020B0503020204020204" pitchFamily="34" charset="-122"/>
                <a:ea typeface="微软雅黑" panose="020B0503020204020204" pitchFamily="34" charset="-122"/>
                <a:hlinkClick r:id="rId18"/>
              </a:rPr>
              <a:t>www.1ppt.com/ziti/</a:t>
            </a:r>
            <a:r>
              <a:rPr lang="en-US" altLang="zh-CN" sz="1200" dirty="0">
                <a:solidFill>
                  <a:srgbClr val="EEECE1">
                    <a:lumMod val="25000"/>
                  </a:srgbClr>
                </a:solidFill>
                <a:latin typeface="微软雅黑" panose="020B0503020204020204" pitchFamily="34" charset="-122"/>
                <a:ea typeface="微软雅黑" panose="020B0503020204020204" pitchFamily="34" charset="-122"/>
              </a:rPr>
              <a:t>              </a:t>
            </a:r>
            <a:endParaRPr lang="zh-CN" altLang="en-US" sz="1200" dirty="0">
              <a:solidFill>
                <a:srgbClr val="EEECE1">
                  <a:lumMod val="25000"/>
                </a:srgbClr>
              </a:solidFill>
              <a:latin typeface="微软雅黑" panose="020B0503020204020204" pitchFamily="34" charset="-122"/>
              <a:ea typeface="微软雅黑" panose="020B0503020204020204" pitchFamily="34" charset="-122"/>
            </a:endParaRPr>
          </a:p>
          <a:p>
            <a:endParaRPr lang="zh-CN" altLang="en-US" dirty="0"/>
          </a:p>
        </p:txBody>
      </p:sp>
      <p:sp>
        <p:nvSpPr>
          <p:cNvPr id="4" name="灯片编号占位符 3"/>
          <p:cNvSpPr>
            <a:spLocks noGrp="1"/>
          </p:cNvSpPr>
          <p:nvPr>
            <p:ph type="sldNum" sz="quarter" idx="10"/>
          </p:nvPr>
        </p:nvSpPr>
        <p:spPr/>
        <p:txBody>
          <a:bodyPr/>
          <a:lstStyle/>
          <a:p>
            <a:fld id="{E9C0B769-EA29-45FE-903B-CF2C69C1A080}" type="slidenum">
              <a:rPr lang="zh-CN" altLang="en-US" smtClean="0"/>
              <a:t>24</a:t>
            </a:fld>
            <a:endParaRPr lang="zh-CN" altLang="en-US"/>
          </a:p>
        </p:txBody>
      </p:sp>
    </p:spTree>
    <p:extLst>
      <p:ext uri="{BB962C8B-B14F-4D97-AF65-F5344CB8AC3E}">
        <p14:creationId xmlns:p14="http://schemas.microsoft.com/office/powerpoint/2010/main" val="2966593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26</a:t>
            </a:fld>
            <a:endParaRPr lang="zh-CN" altLang="en-US"/>
          </a:p>
        </p:txBody>
      </p:sp>
    </p:spTree>
    <p:extLst>
      <p:ext uri="{BB962C8B-B14F-4D97-AF65-F5344CB8AC3E}">
        <p14:creationId xmlns:p14="http://schemas.microsoft.com/office/powerpoint/2010/main" val="30011108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27</a:t>
            </a:fld>
            <a:endParaRPr lang="zh-CN" altLang="en-US"/>
          </a:p>
        </p:txBody>
      </p:sp>
    </p:spTree>
    <p:extLst>
      <p:ext uri="{BB962C8B-B14F-4D97-AF65-F5344CB8AC3E}">
        <p14:creationId xmlns:p14="http://schemas.microsoft.com/office/powerpoint/2010/main" val="2034894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28</a:t>
            </a:fld>
            <a:endParaRPr lang="zh-CN" altLang="en-US"/>
          </a:p>
        </p:txBody>
      </p:sp>
    </p:spTree>
    <p:extLst>
      <p:ext uri="{BB962C8B-B14F-4D97-AF65-F5344CB8AC3E}">
        <p14:creationId xmlns:p14="http://schemas.microsoft.com/office/powerpoint/2010/main" val="2416165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2</a:t>
            </a:fld>
            <a:endParaRPr lang="zh-CN" altLang="en-US"/>
          </a:p>
        </p:txBody>
      </p:sp>
    </p:spTree>
    <p:extLst>
      <p:ext uri="{BB962C8B-B14F-4D97-AF65-F5344CB8AC3E}">
        <p14:creationId xmlns:p14="http://schemas.microsoft.com/office/powerpoint/2010/main" val="3904871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6</a:t>
            </a:fld>
            <a:endParaRPr lang="zh-CN" altLang="en-US"/>
          </a:p>
        </p:txBody>
      </p:sp>
    </p:spTree>
    <p:extLst>
      <p:ext uri="{BB962C8B-B14F-4D97-AF65-F5344CB8AC3E}">
        <p14:creationId xmlns:p14="http://schemas.microsoft.com/office/powerpoint/2010/main" val="1770058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VN"/>
              <a:t>Cha mẹ bình đẳng với con cái trước pháp luật</a:t>
            </a:r>
          </a:p>
        </p:txBody>
      </p:sp>
      <p:sp>
        <p:nvSpPr>
          <p:cNvPr id="4" name="Slide Number Placeholder 3"/>
          <p:cNvSpPr>
            <a:spLocks noGrp="1"/>
          </p:cNvSpPr>
          <p:nvPr>
            <p:ph type="sldNum" sz="quarter" idx="5"/>
          </p:nvPr>
        </p:nvSpPr>
        <p:spPr/>
        <p:txBody>
          <a:bodyPr/>
          <a:lstStyle/>
          <a:p>
            <a:fld id="{E9C0B769-EA29-45FE-903B-CF2C69C1A080}" type="slidenum">
              <a:rPr lang="zh-CN" altLang="en-US" smtClean="0"/>
              <a:t>10</a:t>
            </a:fld>
            <a:endParaRPr lang="zh-CN" altLang="en-US"/>
          </a:p>
        </p:txBody>
      </p:sp>
    </p:spTree>
    <p:extLst>
      <p:ext uri="{BB962C8B-B14F-4D97-AF65-F5344CB8AC3E}">
        <p14:creationId xmlns:p14="http://schemas.microsoft.com/office/powerpoint/2010/main" val="3085878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VN"/>
              <a:t>Cha mẹ bình đẳng với con cái trước pháp luật</a:t>
            </a:r>
          </a:p>
        </p:txBody>
      </p:sp>
      <p:sp>
        <p:nvSpPr>
          <p:cNvPr id="4" name="Slide Number Placeholder 3"/>
          <p:cNvSpPr>
            <a:spLocks noGrp="1"/>
          </p:cNvSpPr>
          <p:nvPr>
            <p:ph type="sldNum" sz="quarter" idx="5"/>
          </p:nvPr>
        </p:nvSpPr>
        <p:spPr/>
        <p:txBody>
          <a:bodyPr/>
          <a:lstStyle/>
          <a:p>
            <a:fld id="{E9C0B769-EA29-45FE-903B-CF2C69C1A080}" type="slidenum">
              <a:rPr lang="zh-CN" altLang="en-US" smtClean="0"/>
              <a:t>12</a:t>
            </a:fld>
            <a:endParaRPr lang="zh-CN" altLang="en-US"/>
          </a:p>
        </p:txBody>
      </p:sp>
    </p:spTree>
    <p:extLst>
      <p:ext uri="{BB962C8B-B14F-4D97-AF65-F5344CB8AC3E}">
        <p14:creationId xmlns:p14="http://schemas.microsoft.com/office/powerpoint/2010/main" val="959886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VN"/>
              <a:t>Cha mẹ bình đẳng với con cái trước pháp luật</a:t>
            </a:r>
          </a:p>
        </p:txBody>
      </p:sp>
      <p:sp>
        <p:nvSpPr>
          <p:cNvPr id="4" name="Slide Number Placeholder 3"/>
          <p:cNvSpPr>
            <a:spLocks noGrp="1"/>
          </p:cNvSpPr>
          <p:nvPr>
            <p:ph type="sldNum" sz="quarter" idx="5"/>
          </p:nvPr>
        </p:nvSpPr>
        <p:spPr/>
        <p:txBody>
          <a:bodyPr/>
          <a:lstStyle/>
          <a:p>
            <a:fld id="{E9C0B769-EA29-45FE-903B-CF2C69C1A080}" type="slidenum">
              <a:rPr lang="zh-CN" altLang="en-US" smtClean="0"/>
              <a:t>14</a:t>
            </a:fld>
            <a:endParaRPr lang="zh-CN" altLang="en-US"/>
          </a:p>
        </p:txBody>
      </p:sp>
    </p:spTree>
    <p:extLst>
      <p:ext uri="{BB962C8B-B14F-4D97-AF65-F5344CB8AC3E}">
        <p14:creationId xmlns:p14="http://schemas.microsoft.com/office/powerpoint/2010/main" val="24015412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15</a:t>
            </a:fld>
            <a:endParaRPr lang="zh-CN" altLang="en-US"/>
          </a:p>
        </p:txBody>
      </p:sp>
    </p:spTree>
    <p:extLst>
      <p:ext uri="{BB962C8B-B14F-4D97-AF65-F5344CB8AC3E}">
        <p14:creationId xmlns:p14="http://schemas.microsoft.com/office/powerpoint/2010/main" val="2476987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17</a:t>
            </a:fld>
            <a:endParaRPr lang="zh-CN" altLang="en-US"/>
          </a:p>
        </p:txBody>
      </p:sp>
    </p:spTree>
    <p:extLst>
      <p:ext uri="{BB962C8B-B14F-4D97-AF65-F5344CB8AC3E}">
        <p14:creationId xmlns:p14="http://schemas.microsoft.com/office/powerpoint/2010/main" val="1119947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9C0B769-EA29-45FE-903B-CF2C69C1A080}" type="slidenum">
              <a:rPr lang="zh-CN" altLang="en-US" smtClean="0"/>
              <a:t>18</a:t>
            </a:fld>
            <a:endParaRPr lang="zh-CN" altLang="en-US"/>
          </a:p>
        </p:txBody>
      </p:sp>
    </p:spTree>
    <p:extLst>
      <p:ext uri="{BB962C8B-B14F-4D97-AF65-F5344CB8AC3E}">
        <p14:creationId xmlns:p14="http://schemas.microsoft.com/office/powerpoint/2010/main" val="1114459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Ref idx="1001">
        <a:schemeClr val="bg1"/>
      </p:bgRef>
    </p:bg>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E3984816-17E8-4804-BD73-DA063AE4C858}"/>
              </a:ext>
            </a:extLst>
          </p:cNvPr>
          <p:cNvSpPr/>
          <p:nvPr userDrawn="1"/>
        </p:nvSpPr>
        <p:spPr>
          <a:xfrm>
            <a:off x="0" y="0"/>
            <a:ext cx="12192000" cy="68580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Freeform 19">
            <a:extLst>
              <a:ext uri="{FF2B5EF4-FFF2-40B4-BE49-F238E27FC236}">
                <a16:creationId xmlns:a16="http://schemas.microsoft.com/office/drawing/2014/main" id="{58C1247A-E364-4EC7-8FB0-FB41E02D4C18}"/>
              </a:ext>
            </a:extLst>
          </p:cNvPr>
          <p:cNvSpPr>
            <a:spLocks/>
          </p:cNvSpPr>
          <p:nvPr userDrawn="1"/>
        </p:nvSpPr>
        <p:spPr bwMode="auto">
          <a:xfrm>
            <a:off x="3403600" y="1225550"/>
            <a:ext cx="4783138" cy="4745038"/>
          </a:xfrm>
          <a:custGeom>
            <a:avLst/>
            <a:gdLst>
              <a:gd name="T0" fmla="*/ 1670 w 2447"/>
              <a:gd name="T1" fmla="*/ 936 h 2431"/>
              <a:gd name="T2" fmla="*/ 1589 w 2447"/>
              <a:gd name="T3" fmla="*/ 956 h 2431"/>
              <a:gd name="T4" fmla="*/ 1552 w 2447"/>
              <a:gd name="T5" fmla="*/ 929 h 2431"/>
              <a:gd name="T6" fmla="*/ 1551 w 2447"/>
              <a:gd name="T7" fmla="*/ 928 h 2431"/>
              <a:gd name="T8" fmla="*/ 1423 w 2447"/>
              <a:gd name="T9" fmla="*/ 928 h 2431"/>
              <a:gd name="T10" fmla="*/ 1311 w 2447"/>
              <a:gd name="T11" fmla="*/ 1040 h 2431"/>
              <a:gd name="T12" fmla="*/ 1184 w 2447"/>
              <a:gd name="T13" fmla="*/ 1040 h 2431"/>
              <a:gd name="T14" fmla="*/ 1184 w 2447"/>
              <a:gd name="T15" fmla="*/ 912 h 2431"/>
              <a:gd name="T16" fmla="*/ 1551 w 2447"/>
              <a:gd name="T17" fmla="*/ 546 h 2431"/>
              <a:gd name="T18" fmla="*/ 1555 w 2447"/>
              <a:gd name="T19" fmla="*/ 423 h 2431"/>
              <a:gd name="T20" fmla="*/ 1555 w 2447"/>
              <a:gd name="T21" fmla="*/ 423 h 2431"/>
              <a:gd name="T22" fmla="*/ 1524 w 2447"/>
              <a:gd name="T23" fmla="*/ 380 h 2431"/>
              <a:gd name="T24" fmla="*/ 1543 w 2447"/>
              <a:gd name="T25" fmla="*/ 298 h 2431"/>
              <a:gd name="T26" fmla="*/ 1678 w 2447"/>
              <a:gd name="T27" fmla="*/ 163 h 2431"/>
              <a:gd name="T28" fmla="*/ 1678 w 2447"/>
              <a:gd name="T29" fmla="*/ 35 h 2431"/>
              <a:gd name="T30" fmla="*/ 1551 w 2447"/>
              <a:gd name="T31" fmla="*/ 35 h 2431"/>
              <a:gd name="T32" fmla="*/ 1463 w 2447"/>
              <a:gd name="T33" fmla="*/ 123 h 2431"/>
              <a:gd name="T34" fmla="*/ 1381 w 2447"/>
              <a:gd name="T35" fmla="*/ 143 h 2431"/>
              <a:gd name="T36" fmla="*/ 1348 w 2447"/>
              <a:gd name="T37" fmla="*/ 120 h 2431"/>
              <a:gd name="T38" fmla="*/ 1343 w 2447"/>
              <a:gd name="T39" fmla="*/ 115 h 2431"/>
              <a:gd name="T40" fmla="*/ 1216 w 2447"/>
              <a:gd name="T41" fmla="*/ 115 h 2431"/>
              <a:gd name="T42" fmla="*/ 35 w 2447"/>
              <a:gd name="T43" fmla="*/ 1295 h 2431"/>
              <a:gd name="T44" fmla="*/ 35 w 2447"/>
              <a:gd name="T45" fmla="*/ 1423 h 2431"/>
              <a:gd name="T46" fmla="*/ 163 w 2447"/>
              <a:gd name="T47" fmla="*/ 1423 h 2431"/>
              <a:gd name="T48" fmla="*/ 267 w 2447"/>
              <a:gd name="T49" fmla="*/ 1319 h 2431"/>
              <a:gd name="T50" fmla="*/ 394 w 2447"/>
              <a:gd name="T51" fmla="*/ 1319 h 2431"/>
              <a:gd name="T52" fmla="*/ 394 w 2447"/>
              <a:gd name="T53" fmla="*/ 1447 h 2431"/>
              <a:gd name="T54" fmla="*/ 179 w 2447"/>
              <a:gd name="T55" fmla="*/ 1662 h 2431"/>
              <a:gd name="T56" fmla="*/ 179 w 2447"/>
              <a:gd name="T57" fmla="*/ 1790 h 2431"/>
              <a:gd name="T58" fmla="*/ 306 w 2447"/>
              <a:gd name="T59" fmla="*/ 1790 h 2431"/>
              <a:gd name="T60" fmla="*/ 498 w 2447"/>
              <a:gd name="T61" fmla="*/ 1598 h 2431"/>
              <a:gd name="T62" fmla="*/ 625 w 2447"/>
              <a:gd name="T63" fmla="*/ 1598 h 2431"/>
              <a:gd name="T64" fmla="*/ 625 w 2447"/>
              <a:gd name="T65" fmla="*/ 1726 h 2431"/>
              <a:gd name="T66" fmla="*/ 179 w 2447"/>
              <a:gd name="T67" fmla="*/ 2173 h 2431"/>
              <a:gd name="T68" fmla="*/ 179 w 2447"/>
              <a:gd name="T69" fmla="*/ 2300 h 2431"/>
              <a:gd name="T70" fmla="*/ 306 w 2447"/>
              <a:gd name="T71" fmla="*/ 2300 h 2431"/>
              <a:gd name="T72" fmla="*/ 673 w 2447"/>
              <a:gd name="T73" fmla="*/ 1933 h 2431"/>
              <a:gd name="T74" fmla="*/ 801 w 2447"/>
              <a:gd name="T75" fmla="*/ 1933 h 2431"/>
              <a:gd name="T76" fmla="*/ 801 w 2447"/>
              <a:gd name="T77" fmla="*/ 2061 h 2431"/>
              <a:gd name="T78" fmla="*/ 815 w 2447"/>
              <a:gd name="T79" fmla="*/ 2047 h 2431"/>
              <a:gd name="T80" fmla="*/ 815 w 2447"/>
              <a:gd name="T81" fmla="*/ 2174 h 2431"/>
              <a:gd name="T82" fmla="*/ 943 w 2447"/>
              <a:gd name="T83" fmla="*/ 2174 h 2431"/>
              <a:gd name="T84" fmla="*/ 968 w 2447"/>
              <a:gd name="T85" fmla="*/ 2149 h 2431"/>
              <a:gd name="T86" fmla="*/ 1096 w 2447"/>
              <a:gd name="T87" fmla="*/ 2149 h 2431"/>
              <a:gd name="T88" fmla="*/ 1096 w 2447"/>
              <a:gd name="T89" fmla="*/ 2276 h 2431"/>
              <a:gd name="T90" fmla="*/ 1104 w 2447"/>
              <a:gd name="T91" fmla="*/ 2268 h 2431"/>
              <a:gd name="T92" fmla="*/ 1104 w 2447"/>
              <a:gd name="T93" fmla="*/ 2396 h 2431"/>
              <a:gd name="T94" fmla="*/ 1232 w 2447"/>
              <a:gd name="T95" fmla="*/ 2396 h 2431"/>
              <a:gd name="T96" fmla="*/ 2412 w 2447"/>
              <a:gd name="T97" fmla="*/ 1216 h 2431"/>
              <a:gd name="T98" fmla="*/ 2412 w 2447"/>
              <a:gd name="T99" fmla="*/ 1088 h 2431"/>
              <a:gd name="T100" fmla="*/ 2285 w 2447"/>
              <a:gd name="T101" fmla="*/ 1088 h 2431"/>
              <a:gd name="T102" fmla="*/ 2253 w 2447"/>
              <a:gd name="T103" fmla="*/ 1120 h 2431"/>
              <a:gd name="T104" fmla="*/ 2125 w 2447"/>
              <a:gd name="T105" fmla="*/ 1120 h 2431"/>
              <a:gd name="T106" fmla="*/ 2125 w 2447"/>
              <a:gd name="T107" fmla="*/ 992 h 2431"/>
              <a:gd name="T108" fmla="*/ 2334 w 2447"/>
              <a:gd name="T109" fmla="*/ 783 h 2431"/>
              <a:gd name="T110" fmla="*/ 2334 w 2447"/>
              <a:gd name="T111" fmla="*/ 655 h 2431"/>
              <a:gd name="T112" fmla="*/ 2207 w 2447"/>
              <a:gd name="T113" fmla="*/ 655 h 2431"/>
              <a:gd name="T114" fmla="*/ 2196 w 2447"/>
              <a:gd name="T115" fmla="*/ 666 h 2431"/>
              <a:gd name="T116" fmla="*/ 2124 w 2447"/>
              <a:gd name="T117" fmla="*/ 678 h 2431"/>
              <a:gd name="T118" fmla="*/ 2088 w 2447"/>
              <a:gd name="T119" fmla="*/ 653 h 2431"/>
              <a:gd name="T120" fmla="*/ 2085 w 2447"/>
              <a:gd name="T121" fmla="*/ 649 h 2431"/>
              <a:gd name="T122" fmla="*/ 1957 w 2447"/>
              <a:gd name="T123" fmla="*/ 649 h 2431"/>
              <a:gd name="T124" fmla="*/ 1670 w 2447"/>
              <a:gd name="T125" fmla="*/ 936 h 2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47" h="2431">
                <a:moveTo>
                  <a:pt x="1670" y="936"/>
                </a:moveTo>
                <a:cubicBezTo>
                  <a:pt x="1635" y="969"/>
                  <a:pt x="1604" y="963"/>
                  <a:pt x="1589" y="956"/>
                </a:cubicBezTo>
                <a:cubicBezTo>
                  <a:pt x="1570" y="947"/>
                  <a:pt x="1565" y="941"/>
                  <a:pt x="1552" y="929"/>
                </a:cubicBezTo>
                <a:cubicBezTo>
                  <a:pt x="1551" y="929"/>
                  <a:pt x="1551" y="929"/>
                  <a:pt x="1551" y="928"/>
                </a:cubicBezTo>
                <a:cubicBezTo>
                  <a:pt x="1515" y="893"/>
                  <a:pt x="1458" y="893"/>
                  <a:pt x="1423" y="928"/>
                </a:cubicBezTo>
                <a:cubicBezTo>
                  <a:pt x="1311" y="1040"/>
                  <a:pt x="1311" y="1040"/>
                  <a:pt x="1311" y="1040"/>
                </a:cubicBezTo>
                <a:cubicBezTo>
                  <a:pt x="1276" y="1075"/>
                  <a:pt x="1219" y="1075"/>
                  <a:pt x="1184" y="1040"/>
                </a:cubicBezTo>
                <a:cubicBezTo>
                  <a:pt x="1149" y="1005"/>
                  <a:pt x="1149" y="948"/>
                  <a:pt x="1184" y="912"/>
                </a:cubicBezTo>
                <a:cubicBezTo>
                  <a:pt x="1551" y="546"/>
                  <a:pt x="1551" y="546"/>
                  <a:pt x="1551" y="546"/>
                </a:cubicBezTo>
                <a:cubicBezTo>
                  <a:pt x="1584" y="512"/>
                  <a:pt x="1586" y="458"/>
                  <a:pt x="1555" y="423"/>
                </a:cubicBezTo>
                <a:cubicBezTo>
                  <a:pt x="1555" y="423"/>
                  <a:pt x="1555" y="423"/>
                  <a:pt x="1555" y="423"/>
                </a:cubicBezTo>
                <a:cubicBezTo>
                  <a:pt x="1539" y="405"/>
                  <a:pt x="1533" y="401"/>
                  <a:pt x="1524" y="380"/>
                </a:cubicBezTo>
                <a:cubicBezTo>
                  <a:pt x="1517" y="364"/>
                  <a:pt x="1510" y="333"/>
                  <a:pt x="1543" y="298"/>
                </a:cubicBezTo>
                <a:cubicBezTo>
                  <a:pt x="1678" y="163"/>
                  <a:pt x="1678" y="163"/>
                  <a:pt x="1678" y="163"/>
                </a:cubicBezTo>
                <a:cubicBezTo>
                  <a:pt x="1714" y="127"/>
                  <a:pt x="1714" y="70"/>
                  <a:pt x="1678" y="35"/>
                </a:cubicBezTo>
                <a:cubicBezTo>
                  <a:pt x="1643" y="0"/>
                  <a:pt x="1586" y="0"/>
                  <a:pt x="1551" y="35"/>
                </a:cubicBezTo>
                <a:cubicBezTo>
                  <a:pt x="1463" y="123"/>
                  <a:pt x="1463" y="123"/>
                  <a:pt x="1463" y="123"/>
                </a:cubicBezTo>
                <a:cubicBezTo>
                  <a:pt x="1427" y="156"/>
                  <a:pt x="1396" y="149"/>
                  <a:pt x="1381" y="143"/>
                </a:cubicBezTo>
                <a:cubicBezTo>
                  <a:pt x="1364" y="135"/>
                  <a:pt x="1358" y="130"/>
                  <a:pt x="1348" y="120"/>
                </a:cubicBezTo>
                <a:cubicBezTo>
                  <a:pt x="1347" y="118"/>
                  <a:pt x="1345" y="117"/>
                  <a:pt x="1343" y="115"/>
                </a:cubicBezTo>
                <a:cubicBezTo>
                  <a:pt x="1308" y="80"/>
                  <a:pt x="1251" y="80"/>
                  <a:pt x="1216" y="115"/>
                </a:cubicBezTo>
                <a:cubicBezTo>
                  <a:pt x="35" y="1295"/>
                  <a:pt x="35" y="1295"/>
                  <a:pt x="35" y="1295"/>
                </a:cubicBezTo>
                <a:cubicBezTo>
                  <a:pt x="0" y="1331"/>
                  <a:pt x="0" y="1388"/>
                  <a:pt x="35" y="1423"/>
                </a:cubicBezTo>
                <a:cubicBezTo>
                  <a:pt x="70" y="1458"/>
                  <a:pt x="128" y="1458"/>
                  <a:pt x="163" y="1423"/>
                </a:cubicBezTo>
                <a:cubicBezTo>
                  <a:pt x="267" y="1319"/>
                  <a:pt x="267" y="1319"/>
                  <a:pt x="267" y="1319"/>
                </a:cubicBezTo>
                <a:cubicBezTo>
                  <a:pt x="302" y="1284"/>
                  <a:pt x="359" y="1284"/>
                  <a:pt x="394" y="1319"/>
                </a:cubicBezTo>
                <a:cubicBezTo>
                  <a:pt x="429" y="1354"/>
                  <a:pt x="429" y="1412"/>
                  <a:pt x="394" y="1447"/>
                </a:cubicBezTo>
                <a:cubicBezTo>
                  <a:pt x="179" y="1662"/>
                  <a:pt x="179" y="1662"/>
                  <a:pt x="179" y="1662"/>
                </a:cubicBezTo>
                <a:cubicBezTo>
                  <a:pt x="144" y="1697"/>
                  <a:pt x="144" y="1755"/>
                  <a:pt x="179" y="1790"/>
                </a:cubicBezTo>
                <a:cubicBezTo>
                  <a:pt x="214" y="1825"/>
                  <a:pt x="271" y="1825"/>
                  <a:pt x="306" y="1790"/>
                </a:cubicBezTo>
                <a:cubicBezTo>
                  <a:pt x="498" y="1598"/>
                  <a:pt x="498" y="1598"/>
                  <a:pt x="498" y="1598"/>
                </a:cubicBezTo>
                <a:cubicBezTo>
                  <a:pt x="533" y="1563"/>
                  <a:pt x="590" y="1563"/>
                  <a:pt x="625" y="1598"/>
                </a:cubicBezTo>
                <a:cubicBezTo>
                  <a:pt x="661" y="1634"/>
                  <a:pt x="661" y="1691"/>
                  <a:pt x="625" y="1726"/>
                </a:cubicBezTo>
                <a:cubicBezTo>
                  <a:pt x="179" y="2173"/>
                  <a:pt x="179" y="2173"/>
                  <a:pt x="179" y="2173"/>
                </a:cubicBezTo>
                <a:cubicBezTo>
                  <a:pt x="144" y="2208"/>
                  <a:pt x="144" y="2265"/>
                  <a:pt x="179" y="2300"/>
                </a:cubicBezTo>
                <a:cubicBezTo>
                  <a:pt x="214" y="2336"/>
                  <a:pt x="271" y="2336"/>
                  <a:pt x="306" y="2300"/>
                </a:cubicBezTo>
                <a:cubicBezTo>
                  <a:pt x="673" y="1933"/>
                  <a:pt x="673" y="1933"/>
                  <a:pt x="673" y="1933"/>
                </a:cubicBezTo>
                <a:cubicBezTo>
                  <a:pt x="709" y="1898"/>
                  <a:pt x="766" y="1898"/>
                  <a:pt x="801" y="1933"/>
                </a:cubicBezTo>
                <a:cubicBezTo>
                  <a:pt x="836" y="1969"/>
                  <a:pt x="836" y="2026"/>
                  <a:pt x="801" y="2061"/>
                </a:cubicBezTo>
                <a:cubicBezTo>
                  <a:pt x="815" y="2047"/>
                  <a:pt x="815" y="2047"/>
                  <a:pt x="815" y="2047"/>
                </a:cubicBezTo>
                <a:cubicBezTo>
                  <a:pt x="780" y="2082"/>
                  <a:pt x="780" y="2139"/>
                  <a:pt x="815" y="2174"/>
                </a:cubicBezTo>
                <a:cubicBezTo>
                  <a:pt x="850" y="2210"/>
                  <a:pt x="907" y="2210"/>
                  <a:pt x="943" y="2174"/>
                </a:cubicBezTo>
                <a:cubicBezTo>
                  <a:pt x="968" y="2149"/>
                  <a:pt x="968" y="2149"/>
                  <a:pt x="968" y="2149"/>
                </a:cubicBezTo>
                <a:cubicBezTo>
                  <a:pt x="1004" y="2113"/>
                  <a:pt x="1061" y="2113"/>
                  <a:pt x="1096" y="2149"/>
                </a:cubicBezTo>
                <a:cubicBezTo>
                  <a:pt x="1131" y="2184"/>
                  <a:pt x="1131" y="2241"/>
                  <a:pt x="1096" y="2276"/>
                </a:cubicBezTo>
                <a:cubicBezTo>
                  <a:pt x="1104" y="2268"/>
                  <a:pt x="1104" y="2268"/>
                  <a:pt x="1104" y="2268"/>
                </a:cubicBezTo>
                <a:cubicBezTo>
                  <a:pt x="1069" y="2304"/>
                  <a:pt x="1069" y="2361"/>
                  <a:pt x="1104" y="2396"/>
                </a:cubicBezTo>
                <a:cubicBezTo>
                  <a:pt x="1139" y="2431"/>
                  <a:pt x="1196" y="2431"/>
                  <a:pt x="1232" y="2396"/>
                </a:cubicBezTo>
                <a:cubicBezTo>
                  <a:pt x="2412" y="1216"/>
                  <a:pt x="2412" y="1216"/>
                  <a:pt x="2412" y="1216"/>
                </a:cubicBezTo>
                <a:cubicBezTo>
                  <a:pt x="2447" y="1180"/>
                  <a:pt x="2447" y="1123"/>
                  <a:pt x="2412" y="1088"/>
                </a:cubicBezTo>
                <a:cubicBezTo>
                  <a:pt x="2377" y="1053"/>
                  <a:pt x="2320" y="1053"/>
                  <a:pt x="2285" y="1088"/>
                </a:cubicBezTo>
                <a:cubicBezTo>
                  <a:pt x="2253" y="1120"/>
                  <a:pt x="2253" y="1120"/>
                  <a:pt x="2253" y="1120"/>
                </a:cubicBezTo>
                <a:cubicBezTo>
                  <a:pt x="2217" y="1155"/>
                  <a:pt x="2160" y="1155"/>
                  <a:pt x="2125" y="1120"/>
                </a:cubicBezTo>
                <a:cubicBezTo>
                  <a:pt x="2090" y="1085"/>
                  <a:pt x="2090" y="1027"/>
                  <a:pt x="2125" y="992"/>
                </a:cubicBezTo>
                <a:cubicBezTo>
                  <a:pt x="2334" y="783"/>
                  <a:pt x="2334" y="783"/>
                  <a:pt x="2334" y="783"/>
                </a:cubicBezTo>
                <a:cubicBezTo>
                  <a:pt x="2369" y="748"/>
                  <a:pt x="2369" y="691"/>
                  <a:pt x="2334" y="655"/>
                </a:cubicBezTo>
                <a:cubicBezTo>
                  <a:pt x="2299" y="620"/>
                  <a:pt x="2242" y="620"/>
                  <a:pt x="2207" y="655"/>
                </a:cubicBezTo>
                <a:cubicBezTo>
                  <a:pt x="2196" y="666"/>
                  <a:pt x="2196" y="666"/>
                  <a:pt x="2196" y="666"/>
                </a:cubicBezTo>
                <a:cubicBezTo>
                  <a:pt x="2165" y="690"/>
                  <a:pt x="2138" y="684"/>
                  <a:pt x="2124" y="678"/>
                </a:cubicBezTo>
                <a:cubicBezTo>
                  <a:pt x="2106" y="669"/>
                  <a:pt x="2100" y="664"/>
                  <a:pt x="2088" y="653"/>
                </a:cubicBezTo>
                <a:cubicBezTo>
                  <a:pt x="2087" y="651"/>
                  <a:pt x="2086" y="650"/>
                  <a:pt x="2085" y="649"/>
                </a:cubicBezTo>
                <a:cubicBezTo>
                  <a:pt x="2050" y="614"/>
                  <a:pt x="1993" y="614"/>
                  <a:pt x="1957" y="649"/>
                </a:cubicBezTo>
                <a:lnTo>
                  <a:pt x="1670" y="936"/>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6" name="Rectangle 20">
            <a:extLst>
              <a:ext uri="{FF2B5EF4-FFF2-40B4-BE49-F238E27FC236}">
                <a16:creationId xmlns:a16="http://schemas.microsoft.com/office/drawing/2014/main" id="{3EC03C70-F70E-4D97-86EC-1F02519F7D39}"/>
              </a:ext>
            </a:extLst>
          </p:cNvPr>
          <p:cNvSpPr>
            <a:spLocks noChangeArrowheads="1"/>
          </p:cNvSpPr>
          <p:nvPr userDrawn="1"/>
        </p:nvSpPr>
        <p:spPr bwMode="auto">
          <a:xfrm>
            <a:off x="1675722" y="1947863"/>
            <a:ext cx="8808806" cy="28575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1">
            <a:extLst>
              <a:ext uri="{FF2B5EF4-FFF2-40B4-BE49-F238E27FC236}">
                <a16:creationId xmlns:a16="http://schemas.microsoft.com/office/drawing/2014/main" id="{88ADCC0A-75EF-4963-A396-C8DEFC1397B9}"/>
              </a:ext>
            </a:extLst>
          </p:cNvPr>
          <p:cNvSpPr>
            <a:spLocks/>
          </p:cNvSpPr>
          <p:nvPr userDrawn="1"/>
        </p:nvSpPr>
        <p:spPr bwMode="auto">
          <a:xfrm>
            <a:off x="8924925" y="1189038"/>
            <a:ext cx="654050" cy="654050"/>
          </a:xfrm>
          <a:custGeom>
            <a:avLst/>
            <a:gdLst>
              <a:gd name="T0" fmla="*/ 328 w 335"/>
              <a:gd name="T1" fmla="*/ 56 h 335"/>
              <a:gd name="T2" fmla="*/ 299 w 335"/>
              <a:gd name="T3" fmla="*/ 57 h 335"/>
              <a:gd name="T4" fmla="*/ 274 w 335"/>
              <a:gd name="T5" fmla="*/ 57 h 335"/>
              <a:gd name="T6" fmla="*/ 274 w 335"/>
              <a:gd name="T7" fmla="*/ 82 h 335"/>
              <a:gd name="T8" fmla="*/ 273 w 335"/>
              <a:gd name="T9" fmla="*/ 110 h 335"/>
              <a:gd name="T10" fmla="*/ 245 w 335"/>
              <a:gd name="T11" fmla="*/ 111 h 335"/>
              <a:gd name="T12" fmla="*/ 220 w 335"/>
              <a:gd name="T13" fmla="*/ 111 h 335"/>
              <a:gd name="T14" fmla="*/ 220 w 335"/>
              <a:gd name="T15" fmla="*/ 136 h 335"/>
              <a:gd name="T16" fmla="*/ 219 w 335"/>
              <a:gd name="T17" fmla="*/ 165 h 335"/>
              <a:gd name="T18" fmla="*/ 190 w 335"/>
              <a:gd name="T19" fmla="*/ 166 h 335"/>
              <a:gd name="T20" fmla="*/ 166 w 335"/>
              <a:gd name="T21" fmla="*/ 166 h 335"/>
              <a:gd name="T22" fmla="*/ 166 w 335"/>
              <a:gd name="T23" fmla="*/ 190 h 335"/>
              <a:gd name="T24" fmla="*/ 165 w 335"/>
              <a:gd name="T25" fmla="*/ 219 h 335"/>
              <a:gd name="T26" fmla="*/ 136 w 335"/>
              <a:gd name="T27" fmla="*/ 220 h 335"/>
              <a:gd name="T28" fmla="*/ 111 w 335"/>
              <a:gd name="T29" fmla="*/ 220 h 335"/>
              <a:gd name="T30" fmla="*/ 111 w 335"/>
              <a:gd name="T31" fmla="*/ 245 h 335"/>
              <a:gd name="T32" fmla="*/ 110 w 335"/>
              <a:gd name="T33" fmla="*/ 273 h 335"/>
              <a:gd name="T34" fmla="*/ 82 w 335"/>
              <a:gd name="T35" fmla="*/ 274 h 335"/>
              <a:gd name="T36" fmla="*/ 57 w 335"/>
              <a:gd name="T37" fmla="*/ 274 h 335"/>
              <a:gd name="T38" fmla="*/ 57 w 335"/>
              <a:gd name="T39" fmla="*/ 299 h 335"/>
              <a:gd name="T40" fmla="*/ 56 w 335"/>
              <a:gd name="T41" fmla="*/ 328 h 335"/>
              <a:gd name="T42" fmla="*/ 27 w 335"/>
              <a:gd name="T43" fmla="*/ 329 h 335"/>
              <a:gd name="T44" fmla="*/ 3 w 335"/>
              <a:gd name="T45" fmla="*/ 329 h 335"/>
              <a:gd name="T46" fmla="*/ 0 w 335"/>
              <a:gd name="T47" fmla="*/ 326 h 335"/>
              <a:gd name="T48" fmla="*/ 28 w 335"/>
              <a:gd name="T49" fmla="*/ 325 h 335"/>
              <a:gd name="T50" fmla="*/ 53 w 335"/>
              <a:gd name="T51" fmla="*/ 325 h 335"/>
              <a:gd name="T52" fmla="*/ 53 w 335"/>
              <a:gd name="T53" fmla="*/ 300 h 335"/>
              <a:gd name="T54" fmla="*/ 54 w 335"/>
              <a:gd name="T55" fmla="*/ 272 h 335"/>
              <a:gd name="T56" fmla="*/ 83 w 335"/>
              <a:gd name="T57" fmla="*/ 271 h 335"/>
              <a:gd name="T58" fmla="*/ 107 w 335"/>
              <a:gd name="T59" fmla="*/ 271 h 335"/>
              <a:gd name="T60" fmla="*/ 108 w 335"/>
              <a:gd name="T61" fmla="*/ 246 h 335"/>
              <a:gd name="T62" fmla="*/ 109 w 335"/>
              <a:gd name="T63" fmla="*/ 217 h 335"/>
              <a:gd name="T64" fmla="*/ 137 w 335"/>
              <a:gd name="T65" fmla="*/ 216 h 335"/>
              <a:gd name="T66" fmla="*/ 162 w 335"/>
              <a:gd name="T67" fmla="*/ 216 h 335"/>
              <a:gd name="T68" fmla="*/ 162 w 335"/>
              <a:gd name="T69" fmla="*/ 192 h 335"/>
              <a:gd name="T70" fmla="*/ 163 w 335"/>
              <a:gd name="T71" fmla="*/ 163 h 335"/>
              <a:gd name="T72" fmla="*/ 192 w 335"/>
              <a:gd name="T73" fmla="*/ 162 h 335"/>
              <a:gd name="T74" fmla="*/ 216 w 335"/>
              <a:gd name="T75" fmla="*/ 162 h 335"/>
              <a:gd name="T76" fmla="*/ 216 w 335"/>
              <a:gd name="T77" fmla="*/ 137 h 335"/>
              <a:gd name="T78" fmla="*/ 217 w 335"/>
              <a:gd name="T79" fmla="*/ 109 h 335"/>
              <a:gd name="T80" fmla="*/ 246 w 335"/>
              <a:gd name="T81" fmla="*/ 107 h 335"/>
              <a:gd name="T82" fmla="*/ 271 w 335"/>
              <a:gd name="T83" fmla="*/ 107 h 335"/>
              <a:gd name="T84" fmla="*/ 271 w 335"/>
              <a:gd name="T85" fmla="*/ 83 h 335"/>
              <a:gd name="T86" fmla="*/ 272 w 335"/>
              <a:gd name="T87" fmla="*/ 54 h 335"/>
              <a:gd name="T88" fmla="*/ 300 w 335"/>
              <a:gd name="T89" fmla="*/ 53 h 335"/>
              <a:gd name="T90" fmla="*/ 325 w 335"/>
              <a:gd name="T91" fmla="*/ 53 h 335"/>
              <a:gd name="T92" fmla="*/ 325 w 335"/>
              <a:gd name="T93" fmla="*/ 28 h 335"/>
              <a:gd name="T94" fmla="*/ 326 w 335"/>
              <a:gd name="T95" fmla="*/ 0 h 335"/>
              <a:gd name="T96" fmla="*/ 329 w 335"/>
              <a:gd name="T97" fmla="*/ 3 h 335"/>
              <a:gd name="T98" fmla="*/ 329 w 335"/>
              <a:gd name="T99" fmla="*/ 27 h 335"/>
              <a:gd name="T100" fmla="*/ 328 w 335"/>
              <a:gd name="T101" fmla="*/ 56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5" h="335">
                <a:moveTo>
                  <a:pt x="328" y="56"/>
                </a:moveTo>
                <a:cubicBezTo>
                  <a:pt x="320" y="63"/>
                  <a:pt x="309" y="60"/>
                  <a:pt x="299" y="57"/>
                </a:cubicBezTo>
                <a:cubicBezTo>
                  <a:pt x="290" y="54"/>
                  <a:pt x="280" y="51"/>
                  <a:pt x="274" y="57"/>
                </a:cubicBezTo>
                <a:cubicBezTo>
                  <a:pt x="269" y="63"/>
                  <a:pt x="271" y="72"/>
                  <a:pt x="274" y="82"/>
                </a:cubicBezTo>
                <a:cubicBezTo>
                  <a:pt x="278" y="92"/>
                  <a:pt x="281" y="103"/>
                  <a:pt x="273" y="110"/>
                </a:cubicBezTo>
                <a:cubicBezTo>
                  <a:pt x="266" y="118"/>
                  <a:pt x="255" y="114"/>
                  <a:pt x="245" y="111"/>
                </a:cubicBezTo>
                <a:cubicBezTo>
                  <a:pt x="235" y="108"/>
                  <a:pt x="226" y="105"/>
                  <a:pt x="220" y="111"/>
                </a:cubicBezTo>
                <a:cubicBezTo>
                  <a:pt x="214" y="117"/>
                  <a:pt x="217" y="126"/>
                  <a:pt x="220" y="136"/>
                </a:cubicBezTo>
                <a:cubicBezTo>
                  <a:pt x="223" y="146"/>
                  <a:pt x="227" y="157"/>
                  <a:pt x="219" y="165"/>
                </a:cubicBezTo>
                <a:cubicBezTo>
                  <a:pt x="211" y="172"/>
                  <a:pt x="201" y="169"/>
                  <a:pt x="190" y="166"/>
                </a:cubicBezTo>
                <a:cubicBezTo>
                  <a:pt x="181" y="163"/>
                  <a:pt x="172" y="160"/>
                  <a:pt x="166" y="166"/>
                </a:cubicBezTo>
                <a:cubicBezTo>
                  <a:pt x="160" y="172"/>
                  <a:pt x="163" y="181"/>
                  <a:pt x="166" y="190"/>
                </a:cubicBezTo>
                <a:cubicBezTo>
                  <a:pt x="169" y="201"/>
                  <a:pt x="172" y="211"/>
                  <a:pt x="165" y="219"/>
                </a:cubicBezTo>
                <a:cubicBezTo>
                  <a:pt x="157" y="227"/>
                  <a:pt x="146" y="223"/>
                  <a:pt x="136" y="220"/>
                </a:cubicBezTo>
                <a:cubicBezTo>
                  <a:pt x="126" y="217"/>
                  <a:pt x="117" y="214"/>
                  <a:pt x="111" y="220"/>
                </a:cubicBezTo>
                <a:cubicBezTo>
                  <a:pt x="105" y="226"/>
                  <a:pt x="108" y="235"/>
                  <a:pt x="111" y="245"/>
                </a:cubicBezTo>
                <a:cubicBezTo>
                  <a:pt x="115" y="255"/>
                  <a:pt x="118" y="266"/>
                  <a:pt x="110" y="273"/>
                </a:cubicBezTo>
                <a:cubicBezTo>
                  <a:pt x="103" y="281"/>
                  <a:pt x="92" y="278"/>
                  <a:pt x="82" y="274"/>
                </a:cubicBezTo>
                <a:cubicBezTo>
                  <a:pt x="72" y="271"/>
                  <a:pt x="63" y="268"/>
                  <a:pt x="57" y="274"/>
                </a:cubicBezTo>
                <a:cubicBezTo>
                  <a:pt x="51" y="280"/>
                  <a:pt x="54" y="289"/>
                  <a:pt x="57" y="299"/>
                </a:cubicBezTo>
                <a:cubicBezTo>
                  <a:pt x="60" y="309"/>
                  <a:pt x="64" y="320"/>
                  <a:pt x="56" y="328"/>
                </a:cubicBezTo>
                <a:cubicBezTo>
                  <a:pt x="48" y="335"/>
                  <a:pt x="38" y="332"/>
                  <a:pt x="27" y="329"/>
                </a:cubicBezTo>
                <a:cubicBezTo>
                  <a:pt x="18" y="326"/>
                  <a:pt x="9" y="323"/>
                  <a:pt x="3" y="329"/>
                </a:cubicBezTo>
                <a:cubicBezTo>
                  <a:pt x="0" y="326"/>
                  <a:pt x="0" y="326"/>
                  <a:pt x="0" y="326"/>
                </a:cubicBezTo>
                <a:cubicBezTo>
                  <a:pt x="7" y="318"/>
                  <a:pt x="18" y="322"/>
                  <a:pt x="28" y="325"/>
                </a:cubicBezTo>
                <a:cubicBezTo>
                  <a:pt x="38" y="328"/>
                  <a:pt x="47" y="331"/>
                  <a:pt x="53" y="325"/>
                </a:cubicBezTo>
                <a:cubicBezTo>
                  <a:pt x="59" y="319"/>
                  <a:pt x="56" y="310"/>
                  <a:pt x="53" y="300"/>
                </a:cubicBezTo>
                <a:cubicBezTo>
                  <a:pt x="50" y="290"/>
                  <a:pt x="47" y="279"/>
                  <a:pt x="54" y="272"/>
                </a:cubicBezTo>
                <a:cubicBezTo>
                  <a:pt x="62" y="264"/>
                  <a:pt x="73" y="267"/>
                  <a:pt x="83" y="271"/>
                </a:cubicBezTo>
                <a:cubicBezTo>
                  <a:pt x="92" y="274"/>
                  <a:pt x="101" y="276"/>
                  <a:pt x="107" y="271"/>
                </a:cubicBezTo>
                <a:cubicBezTo>
                  <a:pt x="113" y="265"/>
                  <a:pt x="111" y="255"/>
                  <a:pt x="108" y="246"/>
                </a:cubicBezTo>
                <a:cubicBezTo>
                  <a:pt x="104" y="236"/>
                  <a:pt x="101" y="225"/>
                  <a:pt x="109" y="217"/>
                </a:cubicBezTo>
                <a:cubicBezTo>
                  <a:pt x="116" y="210"/>
                  <a:pt x="127" y="213"/>
                  <a:pt x="137" y="216"/>
                </a:cubicBezTo>
                <a:cubicBezTo>
                  <a:pt x="147" y="219"/>
                  <a:pt x="156" y="222"/>
                  <a:pt x="162" y="216"/>
                </a:cubicBezTo>
                <a:cubicBezTo>
                  <a:pt x="168" y="210"/>
                  <a:pt x="165" y="201"/>
                  <a:pt x="162" y="192"/>
                </a:cubicBezTo>
                <a:cubicBezTo>
                  <a:pt x="159" y="181"/>
                  <a:pt x="155" y="171"/>
                  <a:pt x="163" y="163"/>
                </a:cubicBezTo>
                <a:cubicBezTo>
                  <a:pt x="171" y="155"/>
                  <a:pt x="181" y="159"/>
                  <a:pt x="192" y="162"/>
                </a:cubicBezTo>
                <a:cubicBezTo>
                  <a:pt x="201" y="165"/>
                  <a:pt x="210" y="168"/>
                  <a:pt x="216" y="162"/>
                </a:cubicBezTo>
                <a:cubicBezTo>
                  <a:pt x="222" y="156"/>
                  <a:pt x="219" y="147"/>
                  <a:pt x="216" y="137"/>
                </a:cubicBezTo>
                <a:cubicBezTo>
                  <a:pt x="213" y="127"/>
                  <a:pt x="210" y="116"/>
                  <a:pt x="217" y="109"/>
                </a:cubicBezTo>
                <a:cubicBezTo>
                  <a:pt x="225" y="101"/>
                  <a:pt x="236" y="104"/>
                  <a:pt x="246" y="107"/>
                </a:cubicBezTo>
                <a:cubicBezTo>
                  <a:pt x="256" y="110"/>
                  <a:pt x="265" y="113"/>
                  <a:pt x="271" y="107"/>
                </a:cubicBezTo>
                <a:cubicBezTo>
                  <a:pt x="277" y="101"/>
                  <a:pt x="274" y="92"/>
                  <a:pt x="271" y="83"/>
                </a:cubicBezTo>
                <a:cubicBezTo>
                  <a:pt x="267" y="72"/>
                  <a:pt x="264" y="62"/>
                  <a:pt x="272" y="54"/>
                </a:cubicBezTo>
                <a:cubicBezTo>
                  <a:pt x="279" y="47"/>
                  <a:pt x="290" y="50"/>
                  <a:pt x="300" y="53"/>
                </a:cubicBezTo>
                <a:cubicBezTo>
                  <a:pt x="310" y="56"/>
                  <a:pt x="319" y="59"/>
                  <a:pt x="325" y="53"/>
                </a:cubicBezTo>
                <a:cubicBezTo>
                  <a:pt x="331" y="47"/>
                  <a:pt x="328" y="38"/>
                  <a:pt x="325" y="28"/>
                </a:cubicBezTo>
                <a:cubicBezTo>
                  <a:pt x="322" y="18"/>
                  <a:pt x="318" y="7"/>
                  <a:pt x="326" y="0"/>
                </a:cubicBezTo>
                <a:cubicBezTo>
                  <a:pt x="329" y="3"/>
                  <a:pt x="329" y="3"/>
                  <a:pt x="329" y="3"/>
                </a:cubicBezTo>
                <a:cubicBezTo>
                  <a:pt x="323" y="9"/>
                  <a:pt x="326" y="18"/>
                  <a:pt x="329" y="27"/>
                </a:cubicBezTo>
                <a:cubicBezTo>
                  <a:pt x="332" y="38"/>
                  <a:pt x="335" y="48"/>
                  <a:pt x="328" y="56"/>
                </a:cubicBezTo>
                <a:close/>
              </a:path>
            </a:pathLst>
          </a:custGeom>
          <a:solidFill>
            <a:schemeClr val="accent2">
              <a:lumMod val="20000"/>
              <a:lumOff val="8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9" name="Freeform 22">
            <a:extLst>
              <a:ext uri="{FF2B5EF4-FFF2-40B4-BE49-F238E27FC236}">
                <a16:creationId xmlns:a16="http://schemas.microsoft.com/office/drawing/2014/main" id="{0A3978EE-87B3-408D-A91B-D0A36FF639A4}"/>
              </a:ext>
            </a:extLst>
          </p:cNvPr>
          <p:cNvSpPr>
            <a:spLocks/>
          </p:cNvSpPr>
          <p:nvPr userDrawn="1"/>
        </p:nvSpPr>
        <p:spPr bwMode="auto">
          <a:xfrm>
            <a:off x="4156075" y="5248275"/>
            <a:ext cx="657225" cy="654050"/>
          </a:xfrm>
          <a:custGeom>
            <a:avLst/>
            <a:gdLst>
              <a:gd name="T0" fmla="*/ 8 w 336"/>
              <a:gd name="T1" fmla="*/ 279 h 335"/>
              <a:gd name="T2" fmla="*/ 37 w 336"/>
              <a:gd name="T3" fmla="*/ 278 h 335"/>
              <a:gd name="T4" fmla="*/ 61 w 336"/>
              <a:gd name="T5" fmla="*/ 278 h 335"/>
              <a:gd name="T6" fmla="*/ 61 w 336"/>
              <a:gd name="T7" fmla="*/ 253 h 335"/>
              <a:gd name="T8" fmla="*/ 63 w 336"/>
              <a:gd name="T9" fmla="*/ 225 h 335"/>
              <a:gd name="T10" fmla="*/ 91 w 336"/>
              <a:gd name="T11" fmla="*/ 224 h 335"/>
              <a:gd name="T12" fmla="*/ 116 w 336"/>
              <a:gd name="T13" fmla="*/ 224 h 335"/>
              <a:gd name="T14" fmla="*/ 116 w 336"/>
              <a:gd name="T15" fmla="*/ 199 h 335"/>
              <a:gd name="T16" fmla="*/ 117 w 336"/>
              <a:gd name="T17" fmla="*/ 170 h 335"/>
              <a:gd name="T18" fmla="*/ 146 w 336"/>
              <a:gd name="T19" fmla="*/ 169 h 335"/>
              <a:gd name="T20" fmla="*/ 170 w 336"/>
              <a:gd name="T21" fmla="*/ 169 h 335"/>
              <a:gd name="T22" fmla="*/ 170 w 336"/>
              <a:gd name="T23" fmla="*/ 145 h 335"/>
              <a:gd name="T24" fmla="*/ 171 w 336"/>
              <a:gd name="T25" fmla="*/ 116 h 335"/>
              <a:gd name="T26" fmla="*/ 200 w 336"/>
              <a:gd name="T27" fmla="*/ 115 h 335"/>
              <a:gd name="T28" fmla="*/ 225 w 336"/>
              <a:gd name="T29" fmla="*/ 115 h 335"/>
              <a:gd name="T30" fmla="*/ 225 w 336"/>
              <a:gd name="T31" fmla="*/ 90 h 335"/>
              <a:gd name="T32" fmla="*/ 226 w 336"/>
              <a:gd name="T33" fmla="*/ 62 h 335"/>
              <a:gd name="T34" fmla="*/ 254 w 336"/>
              <a:gd name="T35" fmla="*/ 61 h 335"/>
              <a:gd name="T36" fmla="*/ 279 w 336"/>
              <a:gd name="T37" fmla="*/ 60 h 335"/>
              <a:gd name="T38" fmla="*/ 279 w 336"/>
              <a:gd name="T39" fmla="*/ 36 h 335"/>
              <a:gd name="T40" fmla="*/ 280 w 336"/>
              <a:gd name="T41" fmla="*/ 7 h 335"/>
              <a:gd name="T42" fmla="*/ 309 w 336"/>
              <a:gd name="T43" fmla="*/ 6 h 335"/>
              <a:gd name="T44" fmla="*/ 333 w 336"/>
              <a:gd name="T45" fmla="*/ 6 h 335"/>
              <a:gd name="T46" fmla="*/ 336 w 336"/>
              <a:gd name="T47" fmla="*/ 9 h 335"/>
              <a:gd name="T48" fmla="*/ 307 w 336"/>
              <a:gd name="T49" fmla="*/ 10 h 335"/>
              <a:gd name="T50" fmla="*/ 283 w 336"/>
              <a:gd name="T51" fmla="*/ 10 h 335"/>
              <a:gd name="T52" fmla="*/ 283 w 336"/>
              <a:gd name="T53" fmla="*/ 35 h 335"/>
              <a:gd name="T54" fmla="*/ 282 w 336"/>
              <a:gd name="T55" fmla="*/ 63 h 335"/>
              <a:gd name="T56" fmla="*/ 253 w 336"/>
              <a:gd name="T57" fmla="*/ 64 h 335"/>
              <a:gd name="T58" fmla="*/ 228 w 336"/>
              <a:gd name="T59" fmla="*/ 64 h 335"/>
              <a:gd name="T60" fmla="*/ 228 w 336"/>
              <a:gd name="T61" fmla="*/ 89 h 335"/>
              <a:gd name="T62" fmla="*/ 227 w 336"/>
              <a:gd name="T63" fmla="*/ 118 h 335"/>
              <a:gd name="T64" fmla="*/ 199 w 336"/>
              <a:gd name="T65" fmla="*/ 119 h 335"/>
              <a:gd name="T66" fmla="*/ 174 w 336"/>
              <a:gd name="T67" fmla="*/ 119 h 335"/>
              <a:gd name="T68" fmla="*/ 174 w 336"/>
              <a:gd name="T69" fmla="*/ 143 h 335"/>
              <a:gd name="T70" fmla="*/ 173 w 336"/>
              <a:gd name="T71" fmla="*/ 172 h 335"/>
              <a:gd name="T72" fmla="*/ 144 w 336"/>
              <a:gd name="T73" fmla="*/ 173 h 335"/>
              <a:gd name="T74" fmla="*/ 120 w 336"/>
              <a:gd name="T75" fmla="*/ 173 h 335"/>
              <a:gd name="T76" fmla="*/ 120 w 336"/>
              <a:gd name="T77" fmla="*/ 198 h 335"/>
              <a:gd name="T78" fmla="*/ 119 w 336"/>
              <a:gd name="T79" fmla="*/ 226 h 335"/>
              <a:gd name="T80" fmla="*/ 90 w 336"/>
              <a:gd name="T81" fmla="*/ 227 h 335"/>
              <a:gd name="T82" fmla="*/ 65 w 336"/>
              <a:gd name="T83" fmla="*/ 228 h 335"/>
              <a:gd name="T84" fmla="*/ 65 w 336"/>
              <a:gd name="T85" fmla="*/ 252 h 335"/>
              <a:gd name="T86" fmla="*/ 64 w 336"/>
              <a:gd name="T87" fmla="*/ 281 h 335"/>
              <a:gd name="T88" fmla="*/ 36 w 336"/>
              <a:gd name="T89" fmla="*/ 282 h 335"/>
              <a:gd name="T90" fmla="*/ 11 w 336"/>
              <a:gd name="T91" fmla="*/ 282 h 335"/>
              <a:gd name="T92" fmla="*/ 11 w 336"/>
              <a:gd name="T93" fmla="*/ 307 h 335"/>
              <a:gd name="T94" fmla="*/ 10 w 336"/>
              <a:gd name="T95" fmla="*/ 335 h 335"/>
              <a:gd name="T96" fmla="*/ 7 w 336"/>
              <a:gd name="T97" fmla="*/ 332 h 335"/>
              <a:gd name="T98" fmla="*/ 7 w 336"/>
              <a:gd name="T99" fmla="*/ 308 h 335"/>
              <a:gd name="T100" fmla="*/ 8 w 336"/>
              <a:gd name="T101" fmla="*/ 279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6" h="335">
                <a:moveTo>
                  <a:pt x="8" y="279"/>
                </a:moveTo>
                <a:cubicBezTo>
                  <a:pt x="16" y="271"/>
                  <a:pt x="26" y="275"/>
                  <a:pt x="37" y="278"/>
                </a:cubicBezTo>
                <a:cubicBezTo>
                  <a:pt x="46" y="281"/>
                  <a:pt x="55" y="284"/>
                  <a:pt x="61" y="278"/>
                </a:cubicBezTo>
                <a:cubicBezTo>
                  <a:pt x="67" y="272"/>
                  <a:pt x="64" y="263"/>
                  <a:pt x="61" y="253"/>
                </a:cubicBezTo>
                <a:cubicBezTo>
                  <a:pt x="58" y="243"/>
                  <a:pt x="55" y="232"/>
                  <a:pt x="63" y="225"/>
                </a:cubicBezTo>
                <a:cubicBezTo>
                  <a:pt x="70" y="217"/>
                  <a:pt x="81" y="220"/>
                  <a:pt x="91" y="224"/>
                </a:cubicBezTo>
                <a:cubicBezTo>
                  <a:pt x="101" y="227"/>
                  <a:pt x="110" y="230"/>
                  <a:pt x="116" y="224"/>
                </a:cubicBezTo>
                <a:cubicBezTo>
                  <a:pt x="122" y="218"/>
                  <a:pt x="119" y="209"/>
                  <a:pt x="116" y="199"/>
                </a:cubicBezTo>
                <a:cubicBezTo>
                  <a:pt x="113" y="189"/>
                  <a:pt x="109" y="178"/>
                  <a:pt x="117" y="170"/>
                </a:cubicBezTo>
                <a:cubicBezTo>
                  <a:pt x="125" y="163"/>
                  <a:pt x="135" y="166"/>
                  <a:pt x="146" y="169"/>
                </a:cubicBezTo>
                <a:cubicBezTo>
                  <a:pt x="155" y="172"/>
                  <a:pt x="164" y="175"/>
                  <a:pt x="170" y="169"/>
                </a:cubicBezTo>
                <a:cubicBezTo>
                  <a:pt x="176" y="163"/>
                  <a:pt x="173" y="154"/>
                  <a:pt x="170" y="145"/>
                </a:cubicBezTo>
                <a:cubicBezTo>
                  <a:pt x="167" y="134"/>
                  <a:pt x="164" y="124"/>
                  <a:pt x="171" y="116"/>
                </a:cubicBezTo>
                <a:cubicBezTo>
                  <a:pt x="179" y="108"/>
                  <a:pt x="190" y="112"/>
                  <a:pt x="200" y="115"/>
                </a:cubicBezTo>
                <a:cubicBezTo>
                  <a:pt x="209" y="118"/>
                  <a:pt x="219" y="121"/>
                  <a:pt x="225" y="115"/>
                </a:cubicBezTo>
                <a:cubicBezTo>
                  <a:pt x="230" y="109"/>
                  <a:pt x="228" y="100"/>
                  <a:pt x="225" y="90"/>
                </a:cubicBezTo>
                <a:cubicBezTo>
                  <a:pt x="221" y="80"/>
                  <a:pt x="218" y="69"/>
                  <a:pt x="226" y="62"/>
                </a:cubicBezTo>
                <a:cubicBezTo>
                  <a:pt x="233" y="54"/>
                  <a:pt x="244" y="57"/>
                  <a:pt x="254" y="61"/>
                </a:cubicBezTo>
                <a:cubicBezTo>
                  <a:pt x="264" y="64"/>
                  <a:pt x="273" y="66"/>
                  <a:pt x="279" y="60"/>
                </a:cubicBezTo>
                <a:cubicBezTo>
                  <a:pt x="285" y="55"/>
                  <a:pt x="282" y="45"/>
                  <a:pt x="279" y="36"/>
                </a:cubicBezTo>
                <a:cubicBezTo>
                  <a:pt x="276" y="26"/>
                  <a:pt x="272" y="15"/>
                  <a:pt x="280" y="7"/>
                </a:cubicBezTo>
                <a:cubicBezTo>
                  <a:pt x="288" y="0"/>
                  <a:pt x="298" y="3"/>
                  <a:pt x="309" y="6"/>
                </a:cubicBezTo>
                <a:cubicBezTo>
                  <a:pt x="318" y="9"/>
                  <a:pt x="327" y="12"/>
                  <a:pt x="333" y="6"/>
                </a:cubicBezTo>
                <a:cubicBezTo>
                  <a:pt x="336" y="9"/>
                  <a:pt x="336" y="9"/>
                  <a:pt x="336" y="9"/>
                </a:cubicBezTo>
                <a:cubicBezTo>
                  <a:pt x="328" y="17"/>
                  <a:pt x="318" y="13"/>
                  <a:pt x="307" y="10"/>
                </a:cubicBezTo>
                <a:cubicBezTo>
                  <a:pt x="298" y="7"/>
                  <a:pt x="289" y="4"/>
                  <a:pt x="283" y="10"/>
                </a:cubicBezTo>
                <a:cubicBezTo>
                  <a:pt x="277" y="16"/>
                  <a:pt x="280" y="25"/>
                  <a:pt x="283" y="35"/>
                </a:cubicBezTo>
                <a:cubicBezTo>
                  <a:pt x="286" y="45"/>
                  <a:pt x="289" y="56"/>
                  <a:pt x="282" y="63"/>
                </a:cubicBezTo>
                <a:cubicBezTo>
                  <a:pt x="274" y="71"/>
                  <a:pt x="263" y="68"/>
                  <a:pt x="253" y="64"/>
                </a:cubicBezTo>
                <a:cubicBezTo>
                  <a:pt x="243" y="61"/>
                  <a:pt x="234" y="58"/>
                  <a:pt x="228" y="64"/>
                </a:cubicBezTo>
                <a:cubicBezTo>
                  <a:pt x="222" y="70"/>
                  <a:pt x="225" y="79"/>
                  <a:pt x="228" y="89"/>
                </a:cubicBezTo>
                <a:cubicBezTo>
                  <a:pt x="232" y="99"/>
                  <a:pt x="235" y="110"/>
                  <a:pt x="227" y="118"/>
                </a:cubicBezTo>
                <a:cubicBezTo>
                  <a:pt x="220" y="125"/>
                  <a:pt x="209" y="122"/>
                  <a:pt x="199" y="119"/>
                </a:cubicBezTo>
                <a:cubicBezTo>
                  <a:pt x="189" y="116"/>
                  <a:pt x="180" y="113"/>
                  <a:pt x="174" y="119"/>
                </a:cubicBezTo>
                <a:cubicBezTo>
                  <a:pt x="168" y="125"/>
                  <a:pt x="171" y="134"/>
                  <a:pt x="174" y="143"/>
                </a:cubicBezTo>
                <a:cubicBezTo>
                  <a:pt x="177" y="154"/>
                  <a:pt x="181" y="164"/>
                  <a:pt x="173" y="172"/>
                </a:cubicBezTo>
                <a:cubicBezTo>
                  <a:pt x="165" y="180"/>
                  <a:pt x="155" y="176"/>
                  <a:pt x="144" y="173"/>
                </a:cubicBezTo>
                <a:cubicBezTo>
                  <a:pt x="135" y="170"/>
                  <a:pt x="126" y="167"/>
                  <a:pt x="120" y="173"/>
                </a:cubicBezTo>
                <a:cubicBezTo>
                  <a:pt x="114" y="179"/>
                  <a:pt x="117" y="188"/>
                  <a:pt x="120" y="198"/>
                </a:cubicBezTo>
                <a:cubicBezTo>
                  <a:pt x="123" y="208"/>
                  <a:pt x="126" y="219"/>
                  <a:pt x="119" y="226"/>
                </a:cubicBezTo>
                <a:cubicBezTo>
                  <a:pt x="111" y="234"/>
                  <a:pt x="100" y="231"/>
                  <a:pt x="90" y="227"/>
                </a:cubicBezTo>
                <a:cubicBezTo>
                  <a:pt x="80" y="224"/>
                  <a:pt x="71" y="222"/>
                  <a:pt x="65" y="228"/>
                </a:cubicBezTo>
                <a:cubicBezTo>
                  <a:pt x="59" y="233"/>
                  <a:pt x="62" y="243"/>
                  <a:pt x="65" y="252"/>
                </a:cubicBezTo>
                <a:cubicBezTo>
                  <a:pt x="68" y="262"/>
                  <a:pt x="72" y="273"/>
                  <a:pt x="64" y="281"/>
                </a:cubicBezTo>
                <a:cubicBezTo>
                  <a:pt x="57" y="288"/>
                  <a:pt x="46" y="285"/>
                  <a:pt x="36" y="282"/>
                </a:cubicBezTo>
                <a:cubicBezTo>
                  <a:pt x="26" y="279"/>
                  <a:pt x="17" y="276"/>
                  <a:pt x="11" y="282"/>
                </a:cubicBezTo>
                <a:cubicBezTo>
                  <a:pt x="5" y="288"/>
                  <a:pt x="8" y="297"/>
                  <a:pt x="11" y="307"/>
                </a:cubicBezTo>
                <a:cubicBezTo>
                  <a:pt x="14" y="317"/>
                  <a:pt x="17" y="328"/>
                  <a:pt x="10" y="335"/>
                </a:cubicBezTo>
                <a:cubicBezTo>
                  <a:pt x="7" y="332"/>
                  <a:pt x="7" y="332"/>
                  <a:pt x="7" y="332"/>
                </a:cubicBezTo>
                <a:cubicBezTo>
                  <a:pt x="13" y="326"/>
                  <a:pt x="10" y="317"/>
                  <a:pt x="7" y="308"/>
                </a:cubicBezTo>
                <a:cubicBezTo>
                  <a:pt x="4" y="297"/>
                  <a:pt x="0" y="287"/>
                  <a:pt x="8" y="279"/>
                </a:cubicBezTo>
                <a:close/>
              </a:path>
            </a:pathLst>
          </a:custGeom>
          <a:solidFill>
            <a:schemeClr val="accent2">
              <a:lumMod val="20000"/>
              <a:lumOff val="8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0" name="Freeform 23">
            <a:extLst>
              <a:ext uri="{FF2B5EF4-FFF2-40B4-BE49-F238E27FC236}">
                <a16:creationId xmlns:a16="http://schemas.microsoft.com/office/drawing/2014/main" id="{D1222072-1F11-445C-8937-1B50AC4A2A36}"/>
              </a:ext>
            </a:extLst>
          </p:cNvPr>
          <p:cNvSpPr>
            <a:spLocks/>
          </p:cNvSpPr>
          <p:nvPr userDrawn="1"/>
        </p:nvSpPr>
        <p:spPr bwMode="auto">
          <a:xfrm>
            <a:off x="6489700" y="1217613"/>
            <a:ext cx="1489075" cy="1487488"/>
          </a:xfrm>
          <a:custGeom>
            <a:avLst/>
            <a:gdLst>
              <a:gd name="T0" fmla="*/ 726 w 762"/>
              <a:gd name="T1" fmla="*/ 36 h 762"/>
              <a:gd name="T2" fmla="*/ 726 w 762"/>
              <a:gd name="T3" fmla="*/ 163 h 762"/>
              <a:gd name="T4" fmla="*/ 163 w 762"/>
              <a:gd name="T5" fmla="*/ 727 h 762"/>
              <a:gd name="T6" fmla="*/ 35 w 762"/>
              <a:gd name="T7" fmla="*/ 727 h 762"/>
              <a:gd name="T8" fmla="*/ 35 w 762"/>
              <a:gd name="T9" fmla="*/ 727 h 762"/>
              <a:gd name="T10" fmla="*/ 35 w 762"/>
              <a:gd name="T11" fmla="*/ 599 h 762"/>
              <a:gd name="T12" fmla="*/ 599 w 762"/>
              <a:gd name="T13" fmla="*/ 36 h 762"/>
              <a:gd name="T14" fmla="*/ 726 w 762"/>
              <a:gd name="T15" fmla="*/ 36 h 7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2" h="762">
                <a:moveTo>
                  <a:pt x="726" y="36"/>
                </a:moveTo>
                <a:cubicBezTo>
                  <a:pt x="762" y="71"/>
                  <a:pt x="762" y="128"/>
                  <a:pt x="726" y="163"/>
                </a:cubicBezTo>
                <a:cubicBezTo>
                  <a:pt x="163" y="727"/>
                  <a:pt x="163" y="727"/>
                  <a:pt x="163" y="727"/>
                </a:cubicBezTo>
                <a:cubicBezTo>
                  <a:pt x="127" y="762"/>
                  <a:pt x="70" y="762"/>
                  <a:pt x="35" y="727"/>
                </a:cubicBezTo>
                <a:cubicBezTo>
                  <a:pt x="35" y="727"/>
                  <a:pt x="35" y="727"/>
                  <a:pt x="35" y="727"/>
                </a:cubicBezTo>
                <a:cubicBezTo>
                  <a:pt x="0" y="692"/>
                  <a:pt x="0" y="635"/>
                  <a:pt x="35" y="599"/>
                </a:cubicBezTo>
                <a:cubicBezTo>
                  <a:pt x="599" y="36"/>
                  <a:pt x="599" y="36"/>
                  <a:pt x="599" y="36"/>
                </a:cubicBezTo>
                <a:cubicBezTo>
                  <a:pt x="634" y="0"/>
                  <a:pt x="691" y="0"/>
                  <a:pt x="726"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4" name="Freeform 24">
            <a:extLst>
              <a:ext uri="{FF2B5EF4-FFF2-40B4-BE49-F238E27FC236}">
                <a16:creationId xmlns:a16="http://schemas.microsoft.com/office/drawing/2014/main" id="{EAEFBC92-8563-4268-A0D7-DACDB774E884}"/>
              </a:ext>
            </a:extLst>
          </p:cNvPr>
          <p:cNvSpPr>
            <a:spLocks/>
          </p:cNvSpPr>
          <p:nvPr userDrawn="1"/>
        </p:nvSpPr>
        <p:spPr bwMode="auto">
          <a:xfrm>
            <a:off x="7683500" y="1422400"/>
            <a:ext cx="893763" cy="890588"/>
          </a:xfrm>
          <a:custGeom>
            <a:avLst/>
            <a:gdLst>
              <a:gd name="T0" fmla="*/ 422 w 457"/>
              <a:gd name="T1" fmla="*/ 35 h 456"/>
              <a:gd name="T2" fmla="*/ 422 w 457"/>
              <a:gd name="T3" fmla="*/ 162 h 456"/>
              <a:gd name="T4" fmla="*/ 163 w 457"/>
              <a:gd name="T5" fmla="*/ 421 h 456"/>
              <a:gd name="T6" fmla="*/ 35 w 457"/>
              <a:gd name="T7" fmla="*/ 421 h 456"/>
              <a:gd name="T8" fmla="*/ 35 w 457"/>
              <a:gd name="T9" fmla="*/ 421 h 456"/>
              <a:gd name="T10" fmla="*/ 35 w 457"/>
              <a:gd name="T11" fmla="*/ 294 h 456"/>
              <a:gd name="T12" fmla="*/ 294 w 457"/>
              <a:gd name="T13" fmla="*/ 35 h 456"/>
              <a:gd name="T14" fmla="*/ 422 w 457"/>
              <a:gd name="T15" fmla="*/ 35 h 4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7" h="456">
                <a:moveTo>
                  <a:pt x="422" y="35"/>
                </a:moveTo>
                <a:cubicBezTo>
                  <a:pt x="457" y="70"/>
                  <a:pt x="457" y="127"/>
                  <a:pt x="422" y="162"/>
                </a:cubicBezTo>
                <a:cubicBezTo>
                  <a:pt x="163" y="421"/>
                  <a:pt x="163" y="421"/>
                  <a:pt x="163" y="421"/>
                </a:cubicBezTo>
                <a:cubicBezTo>
                  <a:pt x="128" y="456"/>
                  <a:pt x="70" y="456"/>
                  <a:pt x="35" y="421"/>
                </a:cubicBezTo>
                <a:cubicBezTo>
                  <a:pt x="35" y="421"/>
                  <a:pt x="35" y="421"/>
                  <a:pt x="35" y="421"/>
                </a:cubicBezTo>
                <a:cubicBezTo>
                  <a:pt x="0" y="386"/>
                  <a:pt x="0" y="329"/>
                  <a:pt x="35" y="294"/>
                </a:cubicBezTo>
                <a:cubicBezTo>
                  <a:pt x="294" y="35"/>
                  <a:pt x="294" y="35"/>
                  <a:pt x="294" y="35"/>
                </a:cubicBezTo>
                <a:cubicBezTo>
                  <a:pt x="329" y="0"/>
                  <a:pt x="386" y="0"/>
                  <a:pt x="422"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5" name="Freeform 25">
            <a:extLst>
              <a:ext uri="{FF2B5EF4-FFF2-40B4-BE49-F238E27FC236}">
                <a16:creationId xmlns:a16="http://schemas.microsoft.com/office/drawing/2014/main" id="{44D3A99D-36E0-4BEF-B798-01AA6A81508C}"/>
              </a:ext>
            </a:extLst>
          </p:cNvPr>
          <p:cNvSpPr>
            <a:spLocks/>
          </p:cNvSpPr>
          <p:nvPr userDrawn="1"/>
        </p:nvSpPr>
        <p:spPr bwMode="auto">
          <a:xfrm>
            <a:off x="4030663" y="1473200"/>
            <a:ext cx="1257300" cy="1257300"/>
          </a:xfrm>
          <a:custGeom>
            <a:avLst/>
            <a:gdLst>
              <a:gd name="T0" fmla="*/ 608 w 643"/>
              <a:gd name="T1" fmla="*/ 35 h 644"/>
              <a:gd name="T2" fmla="*/ 608 w 643"/>
              <a:gd name="T3" fmla="*/ 163 h 644"/>
              <a:gd name="T4" fmla="*/ 163 w 643"/>
              <a:gd name="T5" fmla="*/ 609 h 644"/>
              <a:gd name="T6" fmla="*/ 35 w 643"/>
              <a:gd name="T7" fmla="*/ 609 h 644"/>
              <a:gd name="T8" fmla="*/ 35 w 643"/>
              <a:gd name="T9" fmla="*/ 609 h 644"/>
              <a:gd name="T10" fmla="*/ 35 w 643"/>
              <a:gd name="T11" fmla="*/ 481 h 644"/>
              <a:gd name="T12" fmla="*/ 480 w 643"/>
              <a:gd name="T13" fmla="*/ 35 h 644"/>
              <a:gd name="T14" fmla="*/ 608 w 643"/>
              <a:gd name="T15" fmla="*/ 35 h 6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644">
                <a:moveTo>
                  <a:pt x="608" y="35"/>
                </a:moveTo>
                <a:cubicBezTo>
                  <a:pt x="643" y="71"/>
                  <a:pt x="643" y="128"/>
                  <a:pt x="608" y="163"/>
                </a:cubicBezTo>
                <a:cubicBezTo>
                  <a:pt x="163" y="609"/>
                  <a:pt x="163" y="609"/>
                  <a:pt x="163" y="609"/>
                </a:cubicBezTo>
                <a:cubicBezTo>
                  <a:pt x="127" y="644"/>
                  <a:pt x="70" y="644"/>
                  <a:pt x="35" y="609"/>
                </a:cubicBezTo>
                <a:cubicBezTo>
                  <a:pt x="35" y="609"/>
                  <a:pt x="35" y="609"/>
                  <a:pt x="35" y="609"/>
                </a:cubicBezTo>
                <a:cubicBezTo>
                  <a:pt x="0" y="573"/>
                  <a:pt x="0" y="516"/>
                  <a:pt x="35" y="481"/>
                </a:cubicBezTo>
                <a:cubicBezTo>
                  <a:pt x="480" y="35"/>
                  <a:pt x="480" y="35"/>
                  <a:pt x="480" y="35"/>
                </a:cubicBezTo>
                <a:cubicBezTo>
                  <a:pt x="516" y="0"/>
                  <a:pt x="573" y="0"/>
                  <a:pt x="608"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6" name="Freeform 26">
            <a:extLst>
              <a:ext uri="{FF2B5EF4-FFF2-40B4-BE49-F238E27FC236}">
                <a16:creationId xmlns:a16="http://schemas.microsoft.com/office/drawing/2014/main" id="{44BC6767-1009-4621-B230-D913B56BD39F}"/>
              </a:ext>
            </a:extLst>
          </p:cNvPr>
          <p:cNvSpPr>
            <a:spLocks/>
          </p:cNvSpPr>
          <p:nvPr userDrawn="1"/>
        </p:nvSpPr>
        <p:spPr bwMode="auto">
          <a:xfrm>
            <a:off x="6821488" y="4119563"/>
            <a:ext cx="1257300" cy="1257300"/>
          </a:xfrm>
          <a:custGeom>
            <a:avLst/>
            <a:gdLst>
              <a:gd name="T0" fmla="*/ 608 w 643"/>
              <a:gd name="T1" fmla="*/ 35 h 644"/>
              <a:gd name="T2" fmla="*/ 608 w 643"/>
              <a:gd name="T3" fmla="*/ 163 h 644"/>
              <a:gd name="T4" fmla="*/ 162 w 643"/>
              <a:gd name="T5" fmla="*/ 609 h 644"/>
              <a:gd name="T6" fmla="*/ 35 w 643"/>
              <a:gd name="T7" fmla="*/ 609 h 644"/>
              <a:gd name="T8" fmla="*/ 35 w 643"/>
              <a:gd name="T9" fmla="*/ 609 h 644"/>
              <a:gd name="T10" fmla="*/ 35 w 643"/>
              <a:gd name="T11" fmla="*/ 481 h 644"/>
              <a:gd name="T12" fmla="*/ 480 w 643"/>
              <a:gd name="T13" fmla="*/ 35 h 644"/>
              <a:gd name="T14" fmla="*/ 608 w 643"/>
              <a:gd name="T15" fmla="*/ 35 h 6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644">
                <a:moveTo>
                  <a:pt x="608" y="35"/>
                </a:moveTo>
                <a:cubicBezTo>
                  <a:pt x="643" y="71"/>
                  <a:pt x="643" y="128"/>
                  <a:pt x="608" y="163"/>
                </a:cubicBezTo>
                <a:cubicBezTo>
                  <a:pt x="162" y="609"/>
                  <a:pt x="162" y="609"/>
                  <a:pt x="162" y="609"/>
                </a:cubicBezTo>
                <a:cubicBezTo>
                  <a:pt x="127" y="644"/>
                  <a:pt x="70" y="644"/>
                  <a:pt x="35" y="609"/>
                </a:cubicBezTo>
                <a:cubicBezTo>
                  <a:pt x="35" y="609"/>
                  <a:pt x="35" y="609"/>
                  <a:pt x="35" y="609"/>
                </a:cubicBezTo>
                <a:cubicBezTo>
                  <a:pt x="0" y="573"/>
                  <a:pt x="0" y="516"/>
                  <a:pt x="35" y="481"/>
                </a:cubicBezTo>
                <a:cubicBezTo>
                  <a:pt x="480" y="35"/>
                  <a:pt x="480" y="35"/>
                  <a:pt x="480" y="35"/>
                </a:cubicBezTo>
                <a:cubicBezTo>
                  <a:pt x="516" y="0"/>
                  <a:pt x="573" y="0"/>
                  <a:pt x="608"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7" name="Freeform 27">
            <a:extLst>
              <a:ext uri="{FF2B5EF4-FFF2-40B4-BE49-F238E27FC236}">
                <a16:creationId xmlns:a16="http://schemas.microsoft.com/office/drawing/2014/main" id="{6308575C-F1D0-446B-943D-7C46D816CC00}"/>
              </a:ext>
            </a:extLst>
          </p:cNvPr>
          <p:cNvSpPr>
            <a:spLocks/>
          </p:cNvSpPr>
          <p:nvPr userDrawn="1"/>
        </p:nvSpPr>
        <p:spPr bwMode="auto">
          <a:xfrm>
            <a:off x="6689725" y="898525"/>
            <a:ext cx="401638" cy="403225"/>
          </a:xfrm>
          <a:custGeom>
            <a:avLst/>
            <a:gdLst>
              <a:gd name="T0" fmla="*/ 169 w 206"/>
              <a:gd name="T1" fmla="*/ 36 h 206"/>
              <a:gd name="T2" fmla="*/ 169 w 206"/>
              <a:gd name="T3" fmla="*/ 169 h 206"/>
              <a:gd name="T4" fmla="*/ 36 w 206"/>
              <a:gd name="T5" fmla="*/ 169 h 206"/>
              <a:gd name="T6" fmla="*/ 36 w 206"/>
              <a:gd name="T7" fmla="*/ 36 h 206"/>
              <a:gd name="T8" fmla="*/ 169 w 206"/>
              <a:gd name="T9" fmla="*/ 36 h 206"/>
            </a:gdLst>
            <a:ahLst/>
            <a:cxnLst>
              <a:cxn ang="0">
                <a:pos x="T0" y="T1"/>
              </a:cxn>
              <a:cxn ang="0">
                <a:pos x="T2" y="T3"/>
              </a:cxn>
              <a:cxn ang="0">
                <a:pos x="T4" y="T5"/>
              </a:cxn>
              <a:cxn ang="0">
                <a:pos x="T6" y="T7"/>
              </a:cxn>
              <a:cxn ang="0">
                <a:pos x="T8" y="T9"/>
              </a:cxn>
            </a:cxnLst>
            <a:rect l="0" t="0" r="r" b="b"/>
            <a:pathLst>
              <a:path w="206" h="206">
                <a:moveTo>
                  <a:pt x="169" y="36"/>
                </a:moveTo>
                <a:cubicBezTo>
                  <a:pt x="206" y="73"/>
                  <a:pt x="206" y="132"/>
                  <a:pt x="169" y="169"/>
                </a:cubicBezTo>
                <a:cubicBezTo>
                  <a:pt x="132" y="206"/>
                  <a:pt x="73" y="206"/>
                  <a:pt x="36" y="169"/>
                </a:cubicBezTo>
                <a:cubicBezTo>
                  <a:pt x="0" y="132"/>
                  <a:pt x="0" y="73"/>
                  <a:pt x="36" y="36"/>
                </a:cubicBezTo>
                <a:cubicBezTo>
                  <a:pt x="73" y="0"/>
                  <a:pt x="132" y="0"/>
                  <a:pt x="169" y="3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8" name="Freeform 28">
            <a:extLst>
              <a:ext uri="{FF2B5EF4-FFF2-40B4-BE49-F238E27FC236}">
                <a16:creationId xmlns:a16="http://schemas.microsoft.com/office/drawing/2014/main" id="{F1587AEF-CE98-4A41-B4D6-242FDBC23ECD}"/>
              </a:ext>
            </a:extLst>
          </p:cNvPr>
          <p:cNvSpPr>
            <a:spLocks/>
          </p:cNvSpPr>
          <p:nvPr userDrawn="1"/>
        </p:nvSpPr>
        <p:spPr bwMode="auto">
          <a:xfrm>
            <a:off x="7896225" y="887413"/>
            <a:ext cx="401638" cy="401638"/>
          </a:xfrm>
          <a:custGeom>
            <a:avLst/>
            <a:gdLst>
              <a:gd name="T0" fmla="*/ 169 w 205"/>
              <a:gd name="T1" fmla="*/ 36 h 206"/>
              <a:gd name="T2" fmla="*/ 169 w 205"/>
              <a:gd name="T3" fmla="*/ 169 h 206"/>
              <a:gd name="T4" fmla="*/ 36 w 205"/>
              <a:gd name="T5" fmla="*/ 169 h 206"/>
              <a:gd name="T6" fmla="*/ 36 w 205"/>
              <a:gd name="T7" fmla="*/ 36 h 206"/>
              <a:gd name="T8" fmla="*/ 169 w 205"/>
              <a:gd name="T9" fmla="*/ 36 h 206"/>
            </a:gdLst>
            <a:ahLst/>
            <a:cxnLst>
              <a:cxn ang="0">
                <a:pos x="T0" y="T1"/>
              </a:cxn>
              <a:cxn ang="0">
                <a:pos x="T2" y="T3"/>
              </a:cxn>
              <a:cxn ang="0">
                <a:pos x="T4" y="T5"/>
              </a:cxn>
              <a:cxn ang="0">
                <a:pos x="T6" y="T7"/>
              </a:cxn>
              <a:cxn ang="0">
                <a:pos x="T8" y="T9"/>
              </a:cxn>
            </a:cxnLst>
            <a:rect l="0" t="0" r="r" b="b"/>
            <a:pathLst>
              <a:path w="205" h="206">
                <a:moveTo>
                  <a:pt x="169" y="36"/>
                </a:moveTo>
                <a:cubicBezTo>
                  <a:pt x="205" y="73"/>
                  <a:pt x="205" y="132"/>
                  <a:pt x="169" y="169"/>
                </a:cubicBezTo>
                <a:cubicBezTo>
                  <a:pt x="132" y="206"/>
                  <a:pt x="73" y="206"/>
                  <a:pt x="36" y="169"/>
                </a:cubicBezTo>
                <a:cubicBezTo>
                  <a:pt x="0" y="132"/>
                  <a:pt x="0" y="73"/>
                  <a:pt x="36" y="36"/>
                </a:cubicBezTo>
                <a:cubicBezTo>
                  <a:pt x="73" y="0"/>
                  <a:pt x="132" y="0"/>
                  <a:pt x="169"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39" name="Freeform 29">
            <a:extLst>
              <a:ext uri="{FF2B5EF4-FFF2-40B4-BE49-F238E27FC236}">
                <a16:creationId xmlns:a16="http://schemas.microsoft.com/office/drawing/2014/main" id="{7EC34812-4101-42F9-8358-59FBD347197D}"/>
              </a:ext>
            </a:extLst>
          </p:cNvPr>
          <p:cNvSpPr>
            <a:spLocks/>
          </p:cNvSpPr>
          <p:nvPr userDrawn="1"/>
        </p:nvSpPr>
        <p:spPr bwMode="auto">
          <a:xfrm>
            <a:off x="6465888" y="5314950"/>
            <a:ext cx="403225" cy="401638"/>
          </a:xfrm>
          <a:custGeom>
            <a:avLst/>
            <a:gdLst>
              <a:gd name="T0" fmla="*/ 169 w 206"/>
              <a:gd name="T1" fmla="*/ 36 h 206"/>
              <a:gd name="T2" fmla="*/ 169 w 206"/>
              <a:gd name="T3" fmla="*/ 169 h 206"/>
              <a:gd name="T4" fmla="*/ 36 w 206"/>
              <a:gd name="T5" fmla="*/ 169 h 206"/>
              <a:gd name="T6" fmla="*/ 36 w 206"/>
              <a:gd name="T7" fmla="*/ 36 h 206"/>
              <a:gd name="T8" fmla="*/ 169 w 206"/>
              <a:gd name="T9" fmla="*/ 36 h 206"/>
            </a:gdLst>
            <a:ahLst/>
            <a:cxnLst>
              <a:cxn ang="0">
                <a:pos x="T0" y="T1"/>
              </a:cxn>
              <a:cxn ang="0">
                <a:pos x="T2" y="T3"/>
              </a:cxn>
              <a:cxn ang="0">
                <a:pos x="T4" y="T5"/>
              </a:cxn>
              <a:cxn ang="0">
                <a:pos x="T6" y="T7"/>
              </a:cxn>
              <a:cxn ang="0">
                <a:pos x="T8" y="T9"/>
              </a:cxn>
            </a:cxnLst>
            <a:rect l="0" t="0" r="r" b="b"/>
            <a:pathLst>
              <a:path w="206" h="206">
                <a:moveTo>
                  <a:pt x="169" y="36"/>
                </a:moveTo>
                <a:cubicBezTo>
                  <a:pt x="206" y="73"/>
                  <a:pt x="206" y="132"/>
                  <a:pt x="169" y="169"/>
                </a:cubicBezTo>
                <a:cubicBezTo>
                  <a:pt x="132" y="206"/>
                  <a:pt x="73" y="206"/>
                  <a:pt x="36" y="169"/>
                </a:cubicBezTo>
                <a:cubicBezTo>
                  <a:pt x="0" y="132"/>
                  <a:pt x="0" y="73"/>
                  <a:pt x="36" y="36"/>
                </a:cubicBezTo>
                <a:cubicBezTo>
                  <a:pt x="73" y="0"/>
                  <a:pt x="132" y="0"/>
                  <a:pt x="169"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6" name="Freeform 14"/>
          <p:cNvSpPr>
            <a:spLocks noEditPoints="1"/>
          </p:cNvSpPr>
          <p:nvPr userDrawn="1"/>
        </p:nvSpPr>
        <p:spPr bwMode="auto">
          <a:xfrm>
            <a:off x="0" y="-1038226"/>
            <a:ext cx="6738938" cy="3730625"/>
          </a:xfrm>
          <a:custGeom>
            <a:avLst/>
            <a:gdLst>
              <a:gd name="T0" fmla="*/ 0 w 4245"/>
              <a:gd name="T1" fmla="*/ 1381 h 2350"/>
              <a:gd name="T2" fmla="*/ 0 w 4245"/>
              <a:gd name="T3" fmla="*/ 1399 h 2350"/>
              <a:gd name="T4" fmla="*/ 846 w 4245"/>
              <a:gd name="T5" fmla="*/ 2245 h 2350"/>
              <a:gd name="T6" fmla="*/ 855 w 4245"/>
              <a:gd name="T7" fmla="*/ 2236 h 2350"/>
              <a:gd name="T8" fmla="*/ 0 w 4245"/>
              <a:gd name="T9" fmla="*/ 1381 h 2350"/>
              <a:gd name="T10" fmla="*/ 3763 w 4245"/>
              <a:gd name="T11" fmla="*/ 0 h 2350"/>
              <a:gd name="T12" fmla="*/ 3745 w 4245"/>
              <a:gd name="T13" fmla="*/ 0 h 2350"/>
              <a:gd name="T14" fmla="*/ 4227 w 4245"/>
              <a:gd name="T15" fmla="*/ 482 h 2350"/>
              <a:gd name="T16" fmla="*/ 2367 w 4245"/>
              <a:gd name="T17" fmla="*/ 2342 h 2350"/>
              <a:gd name="T18" fmla="*/ 2376 w 4245"/>
              <a:gd name="T19" fmla="*/ 2350 h 2350"/>
              <a:gd name="T20" fmla="*/ 4245 w 4245"/>
              <a:gd name="T21" fmla="*/ 482 h 2350"/>
              <a:gd name="T22" fmla="*/ 3763 w 4245"/>
              <a:gd name="T23" fmla="*/ 0 h 2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45" h="2350">
                <a:moveTo>
                  <a:pt x="0" y="1381"/>
                </a:moveTo>
                <a:lnTo>
                  <a:pt x="0" y="1399"/>
                </a:lnTo>
                <a:lnTo>
                  <a:pt x="846" y="2245"/>
                </a:lnTo>
                <a:lnTo>
                  <a:pt x="855" y="2236"/>
                </a:lnTo>
                <a:lnTo>
                  <a:pt x="0" y="1381"/>
                </a:lnTo>
                <a:moveTo>
                  <a:pt x="3763" y="0"/>
                </a:moveTo>
                <a:lnTo>
                  <a:pt x="3745" y="0"/>
                </a:lnTo>
                <a:lnTo>
                  <a:pt x="4227" y="482"/>
                </a:lnTo>
                <a:lnTo>
                  <a:pt x="2367" y="2342"/>
                </a:lnTo>
                <a:lnTo>
                  <a:pt x="2376" y="2350"/>
                </a:lnTo>
                <a:lnTo>
                  <a:pt x="4245" y="482"/>
                </a:lnTo>
                <a:lnTo>
                  <a:pt x="376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 name="副标题 2"/>
          <p:cNvSpPr>
            <a:spLocks noGrp="1"/>
          </p:cNvSpPr>
          <p:nvPr>
            <p:ph type="subTitle" idx="1"/>
          </p:nvPr>
        </p:nvSpPr>
        <p:spPr>
          <a:xfrm>
            <a:off x="2879324" y="2779088"/>
            <a:ext cx="6433352" cy="558799"/>
          </a:xfrm>
        </p:spPr>
        <p:txBody>
          <a:bodyPr anchor="ctr">
            <a:normAutofit/>
          </a:bodyPr>
          <a:lstStyle>
            <a:lvl1pPr marL="0" indent="0" algn="ctr">
              <a:buNone/>
              <a:defRPr sz="2000" spc="0">
                <a:solidFill>
                  <a:schemeClr val="tx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endParaRPr lang="zh-CN" altLang="en-US" dirty="0"/>
          </a:p>
        </p:txBody>
      </p:sp>
      <p:sp>
        <p:nvSpPr>
          <p:cNvPr id="7" name="标题 1"/>
          <p:cNvSpPr>
            <a:spLocks noGrp="1"/>
          </p:cNvSpPr>
          <p:nvPr>
            <p:ph type="ctrTitle"/>
          </p:nvPr>
        </p:nvSpPr>
        <p:spPr>
          <a:xfrm>
            <a:off x="2879325" y="3350531"/>
            <a:ext cx="6433352" cy="767764"/>
          </a:xfrm>
        </p:spPr>
        <p:txBody>
          <a:bodyPr anchor="b">
            <a:normAutofit/>
          </a:bodyPr>
          <a:lstStyle>
            <a:lvl1pPr algn="ctr">
              <a:defRPr sz="3600" b="1" spc="0">
                <a:solidFill>
                  <a:schemeClr val="tx1"/>
                </a:solidFill>
              </a:defRPr>
            </a:lvl1pPr>
          </a:lstStyle>
          <a:p>
            <a:endParaRPr lang="zh-CN" altLang="en-US" dirty="0"/>
          </a:p>
        </p:txBody>
      </p:sp>
    </p:spTree>
    <p:extLst>
      <p:ext uri="{BB962C8B-B14F-4D97-AF65-F5344CB8AC3E}">
        <p14:creationId xmlns:p14="http://schemas.microsoft.com/office/powerpoint/2010/main" val="28825868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conic list 4">
    <p:spTree>
      <p:nvGrpSpPr>
        <p:cNvPr id="1" name=""/>
        <p:cNvGrpSpPr/>
        <p:nvPr/>
      </p:nvGrpSpPr>
      <p:grpSpPr>
        <a:xfrm>
          <a:off x="0" y="0"/>
          <a:ext cx="0" cy="0"/>
          <a:chOff x="0" y="0"/>
          <a:chExt cx="0" cy="0"/>
        </a:xfrm>
      </p:grpSpPr>
      <p:sp>
        <p:nvSpPr>
          <p:cNvPr id="42" name="Picture Placeholder 2"/>
          <p:cNvSpPr>
            <a:spLocks noGrp="1"/>
          </p:cNvSpPr>
          <p:nvPr>
            <p:ph type="pic" sz="quarter" idx="17"/>
          </p:nvPr>
        </p:nvSpPr>
        <p:spPr>
          <a:xfrm>
            <a:off x="684392"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 name="Rounded Rectangle 2"/>
          <p:cNvSpPr/>
          <p:nvPr userDrawn="1"/>
        </p:nvSpPr>
        <p:spPr>
          <a:xfrm>
            <a:off x="603251" y="4447915"/>
            <a:ext cx="869949" cy="782954"/>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26" name="Text Placeholder 7"/>
          <p:cNvSpPr>
            <a:spLocks noGrp="1"/>
          </p:cNvSpPr>
          <p:nvPr>
            <p:ph type="body" sz="quarter" idx="19" hasCustomPrompt="1"/>
          </p:nvPr>
        </p:nvSpPr>
        <p:spPr>
          <a:xfrm>
            <a:off x="1608667"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16" hasCustomPrompt="1"/>
          </p:nvPr>
        </p:nvSpPr>
        <p:spPr>
          <a:xfrm>
            <a:off x="603256"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72" name="Rounded Rectangle 71"/>
          <p:cNvSpPr/>
          <p:nvPr userDrawn="1"/>
        </p:nvSpPr>
        <p:spPr>
          <a:xfrm>
            <a:off x="4535315" y="4447915"/>
            <a:ext cx="869949" cy="782954"/>
          </a:xfrm>
          <a:prstGeom prst="roundRect">
            <a:avLst>
              <a:gd name="adj" fmla="val 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3" name="Text Placeholder 7"/>
          <p:cNvSpPr>
            <a:spLocks noGrp="1"/>
          </p:cNvSpPr>
          <p:nvPr>
            <p:ph type="body" sz="quarter" idx="40" hasCustomPrompt="1"/>
          </p:nvPr>
        </p:nvSpPr>
        <p:spPr>
          <a:xfrm>
            <a:off x="4616456"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74" name="Text Placeholder 7"/>
          <p:cNvSpPr>
            <a:spLocks noGrp="1"/>
          </p:cNvSpPr>
          <p:nvPr>
            <p:ph type="body" sz="quarter" idx="41" hasCustomPrompt="1"/>
          </p:nvPr>
        </p:nvSpPr>
        <p:spPr>
          <a:xfrm>
            <a:off x="5554133"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a:t>Subtitle</a:t>
            </a:r>
            <a:r>
              <a:rPr lang="es-ES_tradnl" dirty="0"/>
              <a:t> </a:t>
            </a:r>
            <a:r>
              <a:rPr lang="es-ES_tradnl" dirty="0" err="1"/>
              <a:t>Example</a:t>
            </a:r>
            <a:endParaRPr lang="es-ES_tradnl" dirty="0"/>
          </a:p>
        </p:txBody>
      </p:sp>
      <p:sp>
        <p:nvSpPr>
          <p:cNvPr id="75" name="Text Placeholder 2"/>
          <p:cNvSpPr>
            <a:spLocks noGrp="1"/>
          </p:cNvSpPr>
          <p:nvPr>
            <p:ph type="body" sz="quarter" idx="42" hasCustomPrompt="1"/>
          </p:nvPr>
        </p:nvSpPr>
        <p:spPr>
          <a:xfrm>
            <a:off x="4548722"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76" name="Rounded Rectangle 75"/>
          <p:cNvSpPr/>
          <p:nvPr userDrawn="1"/>
        </p:nvSpPr>
        <p:spPr>
          <a:xfrm>
            <a:off x="8504770" y="4447915"/>
            <a:ext cx="869949" cy="782954"/>
          </a:xfrm>
          <a:prstGeom prst="roundRect">
            <a:avLst>
              <a:gd name="adj" fmla="val 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7" name="Text Placeholder 7"/>
          <p:cNvSpPr>
            <a:spLocks noGrp="1"/>
          </p:cNvSpPr>
          <p:nvPr>
            <p:ph type="body" sz="quarter" idx="43" hasCustomPrompt="1"/>
          </p:nvPr>
        </p:nvSpPr>
        <p:spPr>
          <a:xfrm>
            <a:off x="8585911" y="449363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78" name="Text Placeholder 7"/>
          <p:cNvSpPr>
            <a:spLocks noGrp="1"/>
          </p:cNvSpPr>
          <p:nvPr>
            <p:ph type="body" sz="quarter" idx="44" hasCustomPrompt="1"/>
          </p:nvPr>
        </p:nvSpPr>
        <p:spPr>
          <a:xfrm>
            <a:off x="9510184" y="4971939"/>
            <a:ext cx="206586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Regular"/>
                <a:cs typeface="Lato Regular"/>
              </a:defRPr>
            </a:lvl1pPr>
          </a:lstStyle>
          <a:p>
            <a:pPr lvl="0"/>
            <a:r>
              <a:rPr lang="es-ES_tradnl" dirty="0" err="1"/>
              <a:t>Subtitle</a:t>
            </a:r>
            <a:r>
              <a:rPr lang="es-ES_tradnl" dirty="0"/>
              <a:t> </a:t>
            </a:r>
            <a:r>
              <a:rPr lang="es-ES_tradnl" dirty="0" err="1"/>
              <a:t>Example</a:t>
            </a:r>
            <a:endParaRPr lang="es-ES_tradnl" dirty="0"/>
          </a:p>
        </p:txBody>
      </p:sp>
      <p:sp>
        <p:nvSpPr>
          <p:cNvPr id="79" name="Text Placeholder 2"/>
          <p:cNvSpPr>
            <a:spLocks noGrp="1"/>
          </p:cNvSpPr>
          <p:nvPr>
            <p:ph type="body" sz="quarter" idx="45" hasCustomPrompt="1"/>
          </p:nvPr>
        </p:nvSpPr>
        <p:spPr>
          <a:xfrm>
            <a:off x="8504773" y="5357392"/>
            <a:ext cx="3071281"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28" name="Text Placeholder 7"/>
          <p:cNvSpPr>
            <a:spLocks noGrp="1"/>
          </p:cNvSpPr>
          <p:nvPr>
            <p:ph type="body" sz="quarter" idx="55" hasCustomPrompt="1"/>
          </p:nvPr>
        </p:nvSpPr>
        <p:spPr>
          <a:xfrm>
            <a:off x="1608667"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1">
                    <a:lumMod val="60000"/>
                    <a:lumOff val="40000"/>
                  </a:schemeClr>
                </a:solidFill>
                <a:latin typeface="Lato Light"/>
                <a:cs typeface="Lato Light"/>
              </a:defRPr>
            </a:lvl1pPr>
          </a:lstStyle>
          <a:p>
            <a:pPr lvl="0"/>
            <a:r>
              <a:rPr lang="es-ES_tradnl" dirty="0"/>
              <a:t>80%</a:t>
            </a:r>
          </a:p>
        </p:txBody>
      </p:sp>
      <p:sp>
        <p:nvSpPr>
          <p:cNvPr id="29" name="Text Placeholder 7"/>
          <p:cNvSpPr>
            <a:spLocks noGrp="1"/>
          </p:cNvSpPr>
          <p:nvPr>
            <p:ph type="body" sz="quarter" idx="56" hasCustomPrompt="1"/>
          </p:nvPr>
        </p:nvSpPr>
        <p:spPr>
          <a:xfrm>
            <a:off x="5554133"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2"/>
                </a:solidFill>
                <a:latin typeface="Lato Light"/>
                <a:cs typeface="Lato Light"/>
              </a:defRPr>
            </a:lvl1pPr>
          </a:lstStyle>
          <a:p>
            <a:pPr lvl="0"/>
            <a:r>
              <a:rPr lang="es-ES_tradnl" dirty="0"/>
              <a:t>80%</a:t>
            </a:r>
          </a:p>
        </p:txBody>
      </p:sp>
      <p:sp>
        <p:nvSpPr>
          <p:cNvPr id="30" name="Text Placeholder 7"/>
          <p:cNvSpPr>
            <a:spLocks noGrp="1"/>
          </p:cNvSpPr>
          <p:nvPr>
            <p:ph type="body" sz="quarter" idx="57" hasCustomPrompt="1"/>
          </p:nvPr>
        </p:nvSpPr>
        <p:spPr>
          <a:xfrm>
            <a:off x="9510184" y="4452457"/>
            <a:ext cx="2065867"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3"/>
                </a:solidFill>
                <a:latin typeface="Lato Light"/>
                <a:cs typeface="Lato Light"/>
              </a:defRPr>
            </a:lvl1pPr>
          </a:lstStyle>
          <a:p>
            <a:pPr lvl="0"/>
            <a:r>
              <a:rPr lang="es-ES_tradnl" dirty="0"/>
              <a:t>80%</a:t>
            </a:r>
          </a:p>
        </p:txBody>
      </p:sp>
      <p:grpSp>
        <p:nvGrpSpPr>
          <p:cNvPr id="34" name="Group 33"/>
          <p:cNvGrpSpPr/>
          <p:nvPr userDrawn="1"/>
        </p:nvGrpSpPr>
        <p:grpSpPr>
          <a:xfrm>
            <a:off x="101309" y="385540"/>
            <a:ext cx="383999" cy="342172"/>
            <a:chOff x="5270500" y="1460500"/>
            <a:chExt cx="1701800" cy="2705100"/>
          </a:xfrm>
        </p:grpSpPr>
        <p:sp>
          <p:nvSpPr>
            <p:cNvPr id="35" name="Rounded Rectangle 34"/>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3" name="Picture Placeholder 2"/>
          <p:cNvSpPr>
            <a:spLocks noGrp="1"/>
          </p:cNvSpPr>
          <p:nvPr>
            <p:ph type="pic" sz="quarter" idx="58"/>
          </p:nvPr>
        </p:nvSpPr>
        <p:spPr>
          <a:xfrm>
            <a:off x="4588234"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Picture Placeholder 2"/>
          <p:cNvSpPr>
            <a:spLocks noGrp="1"/>
          </p:cNvSpPr>
          <p:nvPr>
            <p:ph type="pic" sz="quarter" idx="59"/>
          </p:nvPr>
        </p:nvSpPr>
        <p:spPr>
          <a:xfrm>
            <a:off x="8504770" y="1482278"/>
            <a:ext cx="2990141" cy="2642687"/>
          </a:xfrm>
          <a:custGeom>
            <a:avLst/>
            <a:gdLst/>
            <a:ahLst/>
            <a:cxnLst/>
            <a:rect l="l" t="t" r="r" b="b"/>
            <a:pathLst>
              <a:path w="2242606" h="2202239">
                <a:moveTo>
                  <a:pt x="2014006" y="0"/>
                </a:moveTo>
                <a:cubicBezTo>
                  <a:pt x="2140258" y="0"/>
                  <a:pt x="2242606" y="102348"/>
                  <a:pt x="2242606" y="228600"/>
                </a:cubicBezTo>
                <a:lnTo>
                  <a:pt x="2242606" y="1973639"/>
                </a:lnTo>
                <a:cubicBezTo>
                  <a:pt x="2242606" y="2099891"/>
                  <a:pt x="2140258" y="2202239"/>
                  <a:pt x="2014006" y="2202239"/>
                </a:cubicBezTo>
                <a:cubicBezTo>
                  <a:pt x="1887754" y="2202239"/>
                  <a:pt x="1785406" y="2099891"/>
                  <a:pt x="1785406" y="1973639"/>
                </a:cubicBezTo>
                <a:lnTo>
                  <a:pt x="1785406" y="228600"/>
                </a:lnTo>
                <a:cubicBezTo>
                  <a:pt x="1785406" y="102348"/>
                  <a:pt x="1887754" y="0"/>
                  <a:pt x="2014006" y="0"/>
                </a:cubicBezTo>
                <a:close/>
                <a:moveTo>
                  <a:pt x="1412873" y="0"/>
                </a:moveTo>
                <a:cubicBezTo>
                  <a:pt x="1539125" y="0"/>
                  <a:pt x="1641473" y="102348"/>
                  <a:pt x="1641473" y="228600"/>
                </a:cubicBezTo>
                <a:lnTo>
                  <a:pt x="1641473" y="1973639"/>
                </a:lnTo>
                <a:cubicBezTo>
                  <a:pt x="1641473" y="2099891"/>
                  <a:pt x="1539125" y="2202239"/>
                  <a:pt x="1412873" y="2202239"/>
                </a:cubicBezTo>
                <a:cubicBezTo>
                  <a:pt x="1286621" y="2202239"/>
                  <a:pt x="1184273" y="2099891"/>
                  <a:pt x="1184273" y="1973639"/>
                </a:cubicBezTo>
                <a:lnTo>
                  <a:pt x="1184273" y="228600"/>
                </a:lnTo>
                <a:cubicBezTo>
                  <a:pt x="1184273" y="102348"/>
                  <a:pt x="1286621" y="0"/>
                  <a:pt x="1412873" y="0"/>
                </a:cubicBezTo>
                <a:close/>
                <a:moveTo>
                  <a:pt x="820206" y="0"/>
                </a:moveTo>
                <a:cubicBezTo>
                  <a:pt x="946458" y="0"/>
                  <a:pt x="1048806" y="102348"/>
                  <a:pt x="1048806" y="228600"/>
                </a:cubicBezTo>
                <a:lnTo>
                  <a:pt x="1048806" y="1973639"/>
                </a:lnTo>
                <a:cubicBezTo>
                  <a:pt x="1048806" y="2099891"/>
                  <a:pt x="946458" y="2202239"/>
                  <a:pt x="820206" y="2202239"/>
                </a:cubicBezTo>
                <a:cubicBezTo>
                  <a:pt x="693954" y="2202239"/>
                  <a:pt x="591606" y="2099891"/>
                  <a:pt x="591606" y="1973639"/>
                </a:cubicBezTo>
                <a:lnTo>
                  <a:pt x="591606" y="228600"/>
                </a:lnTo>
                <a:cubicBezTo>
                  <a:pt x="591606" y="102348"/>
                  <a:pt x="693954" y="0"/>
                  <a:pt x="820206" y="0"/>
                </a:cubicBezTo>
                <a:close/>
                <a:moveTo>
                  <a:pt x="228600" y="0"/>
                </a:moveTo>
                <a:cubicBezTo>
                  <a:pt x="354852" y="0"/>
                  <a:pt x="457200" y="102348"/>
                  <a:pt x="457200" y="228600"/>
                </a:cubicBezTo>
                <a:lnTo>
                  <a:pt x="457200" y="1973639"/>
                </a:lnTo>
                <a:cubicBezTo>
                  <a:pt x="457200" y="2099891"/>
                  <a:pt x="354852" y="2202239"/>
                  <a:pt x="228600" y="2202239"/>
                </a:cubicBezTo>
                <a:cubicBezTo>
                  <a:pt x="102348" y="2202239"/>
                  <a:pt x="0" y="2099891"/>
                  <a:pt x="0" y="1973639"/>
                </a:cubicBezTo>
                <a:lnTo>
                  <a:pt x="0" y="228600"/>
                </a:lnTo>
                <a:cubicBezTo>
                  <a:pt x="0" y="102348"/>
                  <a:pt x="102348" y="0"/>
                  <a:pt x="2286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234307073"/>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22" presetClass="entr" presetSubtype="8" fill="hold" grpId="0" nodeType="afterEffect" nodePh="1">
                                  <p:stCondLst>
                                    <p:cond delay="0"/>
                                  </p:stCondLst>
                                  <p:endCondLst>
                                    <p:cond evt="begin" delay="0">
                                      <p:tn val="19"/>
                                    </p:cond>
                                  </p:endCondLst>
                                  <p:childTnLst>
                                    <p:set>
                                      <p:cBhvr>
                                        <p:cTn id="20" dur="1" fill="hold">
                                          <p:stCondLst>
                                            <p:cond delay="0"/>
                                          </p:stCondLst>
                                        </p:cTn>
                                        <p:tgtEl>
                                          <p:spTgt spid="42"/>
                                        </p:tgtEl>
                                        <p:attrNameLst>
                                          <p:attrName>style.visibility</p:attrName>
                                        </p:attrNameLst>
                                      </p:cBhvr>
                                      <p:to>
                                        <p:strVal val="visible"/>
                                      </p:to>
                                    </p:set>
                                    <p:animEffect transition="in" filter="wipe(left)">
                                      <p:cBhvr>
                                        <p:cTn id="21" dur="900"/>
                                        <p:tgtEl>
                                          <p:spTgt spid="42"/>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400" fill="hold"/>
                                        <p:tgtEl>
                                          <p:spTgt spid="3"/>
                                        </p:tgtEl>
                                        <p:attrNameLst>
                                          <p:attrName>ppt_w</p:attrName>
                                        </p:attrNameLst>
                                      </p:cBhvr>
                                      <p:tavLst>
                                        <p:tav tm="0">
                                          <p:val>
                                            <p:fltVal val="0"/>
                                          </p:val>
                                        </p:tav>
                                        <p:tav tm="100000">
                                          <p:val>
                                            <p:strVal val="#ppt_w"/>
                                          </p:val>
                                        </p:tav>
                                      </p:tavLst>
                                    </p:anim>
                                    <p:anim calcmode="lin" valueType="num">
                                      <p:cBhvr>
                                        <p:cTn id="26" dur="400" fill="hold"/>
                                        <p:tgtEl>
                                          <p:spTgt spid="3"/>
                                        </p:tgtEl>
                                        <p:attrNameLst>
                                          <p:attrName>ppt_h</p:attrName>
                                        </p:attrNameLst>
                                      </p:cBhvr>
                                      <p:tavLst>
                                        <p:tav tm="0">
                                          <p:val>
                                            <p:fltVal val="0"/>
                                          </p:val>
                                        </p:tav>
                                        <p:tav tm="100000">
                                          <p:val>
                                            <p:strVal val="#ppt_h"/>
                                          </p:val>
                                        </p:tav>
                                      </p:tavLst>
                                    </p:anim>
                                    <p:animEffect transition="in" filter="fade">
                                      <p:cBhvr>
                                        <p:cTn id="27" dur="400"/>
                                        <p:tgtEl>
                                          <p:spTgt spid="3"/>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 calcmode="lin" valueType="num">
                                      <p:cBhvr>
                                        <p:cTn id="31"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32"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3" dur="300"/>
                                        <p:tgtEl>
                                          <p:spTgt spid="1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28">
                                            <p:txEl>
                                              <p:pRg st="0" end="0"/>
                                            </p:txEl>
                                          </p:spTgt>
                                        </p:tgtEl>
                                        <p:attrNameLst>
                                          <p:attrName>style.visibility</p:attrName>
                                        </p:attrNameLst>
                                      </p:cBhvr>
                                      <p:to>
                                        <p:strVal val="visible"/>
                                      </p:to>
                                    </p:set>
                                    <p:animEffect transition="in" filter="fade">
                                      <p:cBhvr>
                                        <p:cTn id="36" dur="400"/>
                                        <p:tgtEl>
                                          <p:spTgt spid="28">
                                            <p:txEl>
                                              <p:pRg st="0" end="0"/>
                                            </p:txEl>
                                          </p:spTgt>
                                        </p:tgtEl>
                                      </p:cBhvr>
                                    </p:animEffect>
                                    <p:anim calcmode="lin" valueType="num">
                                      <p:cBhvr>
                                        <p:cTn id="37"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28">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6">
                                            <p:txEl>
                                              <p:pRg st="0" end="0"/>
                                            </p:txEl>
                                          </p:spTgt>
                                        </p:tgtEl>
                                        <p:attrNameLst>
                                          <p:attrName>style.visibility</p:attrName>
                                        </p:attrNameLst>
                                      </p:cBhvr>
                                      <p:to>
                                        <p:strVal val="visible"/>
                                      </p:to>
                                    </p:set>
                                    <p:animEffect transition="in" filter="fade">
                                      <p:cBhvr>
                                        <p:cTn id="41" dur="500"/>
                                        <p:tgtEl>
                                          <p:spTgt spid="26">
                                            <p:txEl>
                                              <p:pRg st="0" end="0"/>
                                            </p:txEl>
                                          </p:spTgt>
                                        </p:tgtEl>
                                      </p:cBhvr>
                                    </p:animEffect>
                                    <p:anim calcmode="lin" valueType="num">
                                      <p:cBhvr>
                                        <p:cTn id="42"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6">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7">
                                            <p:txEl>
                                              <p:pRg st="0" end="0"/>
                                            </p:txEl>
                                          </p:spTgt>
                                        </p:tgtEl>
                                        <p:attrNameLst>
                                          <p:attrName>style.visibility</p:attrName>
                                        </p:attrNameLst>
                                      </p:cBhvr>
                                      <p:to>
                                        <p:strVal val="visible"/>
                                      </p:to>
                                    </p:set>
                                    <p:animEffect transition="in" filter="fade">
                                      <p:cBhvr>
                                        <p:cTn id="46" dur="500"/>
                                        <p:tgtEl>
                                          <p:spTgt spid="27">
                                            <p:txEl>
                                              <p:pRg st="0" end="0"/>
                                            </p:txEl>
                                          </p:spTgt>
                                        </p:tgtEl>
                                      </p:cBhvr>
                                    </p:animEffect>
                                  </p:childTnLst>
                                </p:cTn>
                              </p:par>
                            </p:childTnLst>
                          </p:cTn>
                        </p:par>
                        <p:par>
                          <p:cTn id="47" fill="hold">
                            <p:stCondLst>
                              <p:cond delay="2500"/>
                            </p:stCondLst>
                            <p:childTnLst>
                              <p:par>
                                <p:cTn id="48" presetID="22" presetClass="entr" presetSubtype="8" fill="hold" grpId="0" nodeType="afterEffect" nodePh="1">
                                  <p:stCondLst>
                                    <p:cond delay="0"/>
                                  </p:stCondLst>
                                  <p:endCondLst>
                                    <p:cond evt="begin" delay="0">
                                      <p:tn val="48"/>
                                    </p:cond>
                                  </p:endCondLst>
                                  <p:childTnLst>
                                    <p:set>
                                      <p:cBhvr>
                                        <p:cTn id="49" dur="1" fill="hold">
                                          <p:stCondLst>
                                            <p:cond delay="0"/>
                                          </p:stCondLst>
                                        </p:cTn>
                                        <p:tgtEl>
                                          <p:spTgt spid="43"/>
                                        </p:tgtEl>
                                        <p:attrNameLst>
                                          <p:attrName>style.visibility</p:attrName>
                                        </p:attrNameLst>
                                      </p:cBhvr>
                                      <p:to>
                                        <p:strVal val="visible"/>
                                      </p:to>
                                    </p:set>
                                    <p:animEffect transition="in" filter="wipe(left)">
                                      <p:cBhvr>
                                        <p:cTn id="50" dur="900"/>
                                        <p:tgtEl>
                                          <p:spTgt spid="43"/>
                                        </p:tgtEl>
                                      </p:cBhvr>
                                    </p:animEffect>
                                  </p:childTnLst>
                                </p:cTn>
                              </p:par>
                            </p:childTnLst>
                          </p:cTn>
                        </p:par>
                        <p:par>
                          <p:cTn id="51" fill="hold">
                            <p:stCondLst>
                              <p:cond delay="3500"/>
                            </p:stCondLst>
                            <p:childTnLst>
                              <p:par>
                                <p:cTn id="52" presetID="53" presetClass="entr" presetSubtype="16" fill="hold" grpId="0" nodeType="afterEffect">
                                  <p:stCondLst>
                                    <p:cond delay="0"/>
                                  </p:stCondLst>
                                  <p:childTnLst>
                                    <p:set>
                                      <p:cBhvr>
                                        <p:cTn id="53" dur="1" fill="hold">
                                          <p:stCondLst>
                                            <p:cond delay="0"/>
                                          </p:stCondLst>
                                        </p:cTn>
                                        <p:tgtEl>
                                          <p:spTgt spid="72"/>
                                        </p:tgtEl>
                                        <p:attrNameLst>
                                          <p:attrName>style.visibility</p:attrName>
                                        </p:attrNameLst>
                                      </p:cBhvr>
                                      <p:to>
                                        <p:strVal val="visible"/>
                                      </p:to>
                                    </p:set>
                                    <p:anim calcmode="lin" valueType="num">
                                      <p:cBhvr>
                                        <p:cTn id="54" dur="400" fill="hold"/>
                                        <p:tgtEl>
                                          <p:spTgt spid="72"/>
                                        </p:tgtEl>
                                        <p:attrNameLst>
                                          <p:attrName>ppt_w</p:attrName>
                                        </p:attrNameLst>
                                      </p:cBhvr>
                                      <p:tavLst>
                                        <p:tav tm="0">
                                          <p:val>
                                            <p:fltVal val="0"/>
                                          </p:val>
                                        </p:tav>
                                        <p:tav tm="100000">
                                          <p:val>
                                            <p:strVal val="#ppt_w"/>
                                          </p:val>
                                        </p:tav>
                                      </p:tavLst>
                                    </p:anim>
                                    <p:anim calcmode="lin" valueType="num">
                                      <p:cBhvr>
                                        <p:cTn id="55" dur="400" fill="hold"/>
                                        <p:tgtEl>
                                          <p:spTgt spid="72"/>
                                        </p:tgtEl>
                                        <p:attrNameLst>
                                          <p:attrName>ppt_h</p:attrName>
                                        </p:attrNameLst>
                                      </p:cBhvr>
                                      <p:tavLst>
                                        <p:tav tm="0">
                                          <p:val>
                                            <p:fltVal val="0"/>
                                          </p:val>
                                        </p:tav>
                                        <p:tav tm="100000">
                                          <p:val>
                                            <p:strVal val="#ppt_h"/>
                                          </p:val>
                                        </p:tav>
                                      </p:tavLst>
                                    </p:anim>
                                    <p:animEffect transition="in" filter="fade">
                                      <p:cBhvr>
                                        <p:cTn id="56" dur="400"/>
                                        <p:tgtEl>
                                          <p:spTgt spid="72"/>
                                        </p:tgtEl>
                                      </p:cBhvr>
                                    </p:animEffect>
                                  </p:childTnLst>
                                </p:cTn>
                              </p:par>
                            </p:childTnLst>
                          </p:cTn>
                        </p:par>
                        <p:par>
                          <p:cTn id="57" fill="hold">
                            <p:stCondLst>
                              <p:cond delay="4000"/>
                            </p:stCondLst>
                            <p:childTnLst>
                              <p:par>
                                <p:cTn id="58" presetID="53" presetClass="entr" presetSubtype="16" fill="hold" grpId="0" nodeType="afterEffect">
                                  <p:stCondLst>
                                    <p:cond delay="0"/>
                                  </p:stCondLst>
                                  <p:childTnLst>
                                    <p:set>
                                      <p:cBhvr>
                                        <p:cTn id="59" dur="1" fill="hold">
                                          <p:stCondLst>
                                            <p:cond delay="0"/>
                                          </p:stCondLst>
                                        </p:cTn>
                                        <p:tgtEl>
                                          <p:spTgt spid="73">
                                            <p:txEl>
                                              <p:pRg st="0" end="0"/>
                                            </p:txEl>
                                          </p:spTgt>
                                        </p:tgtEl>
                                        <p:attrNameLst>
                                          <p:attrName>style.visibility</p:attrName>
                                        </p:attrNameLst>
                                      </p:cBhvr>
                                      <p:to>
                                        <p:strVal val="visible"/>
                                      </p:to>
                                    </p:set>
                                    <p:anim calcmode="lin" valueType="num">
                                      <p:cBhvr>
                                        <p:cTn id="60" dur="300" fill="hold"/>
                                        <p:tgtEl>
                                          <p:spTgt spid="73">
                                            <p:txEl>
                                              <p:pRg st="0" end="0"/>
                                            </p:txEl>
                                          </p:spTgt>
                                        </p:tgtEl>
                                        <p:attrNameLst>
                                          <p:attrName>ppt_w</p:attrName>
                                        </p:attrNameLst>
                                      </p:cBhvr>
                                      <p:tavLst>
                                        <p:tav tm="0">
                                          <p:val>
                                            <p:fltVal val="0"/>
                                          </p:val>
                                        </p:tav>
                                        <p:tav tm="100000">
                                          <p:val>
                                            <p:strVal val="#ppt_w"/>
                                          </p:val>
                                        </p:tav>
                                      </p:tavLst>
                                    </p:anim>
                                    <p:anim calcmode="lin" valueType="num">
                                      <p:cBhvr>
                                        <p:cTn id="61" dur="300" fill="hold"/>
                                        <p:tgtEl>
                                          <p:spTgt spid="73">
                                            <p:txEl>
                                              <p:pRg st="0" end="0"/>
                                            </p:txEl>
                                          </p:spTgt>
                                        </p:tgtEl>
                                        <p:attrNameLst>
                                          <p:attrName>ppt_h</p:attrName>
                                        </p:attrNameLst>
                                      </p:cBhvr>
                                      <p:tavLst>
                                        <p:tav tm="0">
                                          <p:val>
                                            <p:fltVal val="0"/>
                                          </p:val>
                                        </p:tav>
                                        <p:tav tm="100000">
                                          <p:val>
                                            <p:strVal val="#ppt_h"/>
                                          </p:val>
                                        </p:tav>
                                      </p:tavLst>
                                    </p:anim>
                                    <p:animEffect transition="in" filter="fade">
                                      <p:cBhvr>
                                        <p:cTn id="62" dur="300"/>
                                        <p:tgtEl>
                                          <p:spTgt spid="73">
                                            <p:txEl>
                                              <p:pRg st="0" end="0"/>
                                            </p:txEl>
                                          </p:spTgt>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29">
                                            <p:txEl>
                                              <p:pRg st="0" end="0"/>
                                            </p:txEl>
                                          </p:spTgt>
                                        </p:tgtEl>
                                        <p:attrNameLst>
                                          <p:attrName>style.visibility</p:attrName>
                                        </p:attrNameLst>
                                      </p:cBhvr>
                                      <p:to>
                                        <p:strVal val="visible"/>
                                      </p:to>
                                    </p:set>
                                    <p:animEffect transition="in" filter="fade">
                                      <p:cBhvr>
                                        <p:cTn id="65" dur="400"/>
                                        <p:tgtEl>
                                          <p:spTgt spid="29">
                                            <p:txEl>
                                              <p:pRg st="0" end="0"/>
                                            </p:txEl>
                                          </p:spTgt>
                                        </p:tgtEl>
                                      </p:cBhvr>
                                    </p:animEffect>
                                    <p:anim calcmode="lin" valueType="num">
                                      <p:cBhvr>
                                        <p:cTn id="66" dur="4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29">
                                            <p:txEl>
                                              <p:pRg st="0" end="0"/>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200"/>
                                  </p:stCondLst>
                                  <p:childTnLst>
                                    <p:set>
                                      <p:cBhvr>
                                        <p:cTn id="69" dur="1" fill="hold">
                                          <p:stCondLst>
                                            <p:cond delay="0"/>
                                          </p:stCondLst>
                                        </p:cTn>
                                        <p:tgtEl>
                                          <p:spTgt spid="74">
                                            <p:txEl>
                                              <p:pRg st="0" end="0"/>
                                            </p:txEl>
                                          </p:spTgt>
                                        </p:tgtEl>
                                        <p:attrNameLst>
                                          <p:attrName>style.visibility</p:attrName>
                                        </p:attrNameLst>
                                      </p:cBhvr>
                                      <p:to>
                                        <p:strVal val="visible"/>
                                      </p:to>
                                    </p:set>
                                    <p:animEffect transition="in" filter="fade">
                                      <p:cBhvr>
                                        <p:cTn id="70" dur="500"/>
                                        <p:tgtEl>
                                          <p:spTgt spid="74">
                                            <p:txEl>
                                              <p:pRg st="0" end="0"/>
                                            </p:txEl>
                                          </p:spTgt>
                                        </p:tgtEl>
                                      </p:cBhvr>
                                    </p:animEffect>
                                    <p:anim calcmode="lin" valueType="num">
                                      <p:cBhvr>
                                        <p:cTn id="71" dur="500" fill="hold"/>
                                        <p:tgtEl>
                                          <p:spTgt spid="74">
                                            <p:txEl>
                                              <p:pRg st="0" end="0"/>
                                            </p:txEl>
                                          </p:spTgt>
                                        </p:tgtEl>
                                        <p:attrNameLst>
                                          <p:attrName>ppt_x</p:attrName>
                                        </p:attrNameLst>
                                      </p:cBhvr>
                                      <p:tavLst>
                                        <p:tav tm="0">
                                          <p:val>
                                            <p:strVal val="#ppt_x"/>
                                          </p:val>
                                        </p:tav>
                                        <p:tav tm="100000">
                                          <p:val>
                                            <p:strVal val="#ppt_x"/>
                                          </p:val>
                                        </p:tav>
                                      </p:tavLst>
                                    </p:anim>
                                    <p:anim calcmode="lin" valueType="num">
                                      <p:cBhvr>
                                        <p:cTn id="72" dur="500" fill="hold"/>
                                        <p:tgtEl>
                                          <p:spTgt spid="74">
                                            <p:txEl>
                                              <p:pRg st="0" end="0"/>
                                            </p:txEl>
                                          </p:spTgt>
                                        </p:tgtEl>
                                        <p:attrNameLst>
                                          <p:attrName>ppt_y</p:attrName>
                                        </p:attrNameLst>
                                      </p:cBhvr>
                                      <p:tavLst>
                                        <p:tav tm="0">
                                          <p:val>
                                            <p:strVal val="#ppt_y+.1"/>
                                          </p:val>
                                        </p:tav>
                                        <p:tav tm="100000">
                                          <p:val>
                                            <p:strVal val="#ppt_y"/>
                                          </p:val>
                                        </p:tav>
                                      </p:tavLst>
                                    </p:anim>
                                  </p:childTnLst>
                                </p:cTn>
                              </p:par>
                              <p:par>
                                <p:cTn id="73" presetID="10" presetClass="entr" presetSubtype="0" fill="hold" grpId="0" nodeType="withEffect">
                                  <p:stCondLst>
                                    <p:cond delay="800"/>
                                  </p:stCondLst>
                                  <p:childTnLst>
                                    <p:set>
                                      <p:cBhvr>
                                        <p:cTn id="74" dur="1" fill="hold">
                                          <p:stCondLst>
                                            <p:cond delay="0"/>
                                          </p:stCondLst>
                                        </p:cTn>
                                        <p:tgtEl>
                                          <p:spTgt spid="75">
                                            <p:txEl>
                                              <p:pRg st="0" end="0"/>
                                            </p:txEl>
                                          </p:spTgt>
                                        </p:tgtEl>
                                        <p:attrNameLst>
                                          <p:attrName>style.visibility</p:attrName>
                                        </p:attrNameLst>
                                      </p:cBhvr>
                                      <p:to>
                                        <p:strVal val="visible"/>
                                      </p:to>
                                    </p:set>
                                    <p:animEffect transition="in" filter="fade">
                                      <p:cBhvr>
                                        <p:cTn id="75" dur="500"/>
                                        <p:tgtEl>
                                          <p:spTgt spid="75">
                                            <p:txEl>
                                              <p:pRg st="0" end="0"/>
                                            </p:txEl>
                                          </p:spTgt>
                                        </p:tgtEl>
                                      </p:cBhvr>
                                    </p:animEffect>
                                  </p:childTnLst>
                                </p:cTn>
                              </p:par>
                            </p:childTnLst>
                          </p:cTn>
                        </p:par>
                        <p:par>
                          <p:cTn id="76" fill="hold">
                            <p:stCondLst>
                              <p:cond delay="4500"/>
                            </p:stCondLst>
                            <p:childTnLst>
                              <p:par>
                                <p:cTn id="77" presetID="22" presetClass="entr" presetSubtype="8" fill="hold" grpId="0" nodeType="afterEffect" nodePh="1">
                                  <p:stCondLst>
                                    <p:cond delay="0"/>
                                  </p:stCondLst>
                                  <p:endCondLst>
                                    <p:cond evt="begin" delay="0">
                                      <p:tn val="77"/>
                                    </p:cond>
                                  </p:endCondLst>
                                  <p:childTnLst>
                                    <p:set>
                                      <p:cBhvr>
                                        <p:cTn id="78" dur="1" fill="hold">
                                          <p:stCondLst>
                                            <p:cond delay="0"/>
                                          </p:stCondLst>
                                        </p:cTn>
                                        <p:tgtEl>
                                          <p:spTgt spid="44"/>
                                        </p:tgtEl>
                                        <p:attrNameLst>
                                          <p:attrName>style.visibility</p:attrName>
                                        </p:attrNameLst>
                                      </p:cBhvr>
                                      <p:to>
                                        <p:strVal val="visible"/>
                                      </p:to>
                                    </p:set>
                                    <p:animEffect transition="in" filter="wipe(left)">
                                      <p:cBhvr>
                                        <p:cTn id="79" dur="900"/>
                                        <p:tgtEl>
                                          <p:spTgt spid="44"/>
                                        </p:tgtEl>
                                      </p:cBhvr>
                                    </p:animEffect>
                                  </p:childTnLst>
                                </p:cTn>
                              </p:par>
                            </p:childTnLst>
                          </p:cTn>
                        </p:par>
                        <p:par>
                          <p:cTn id="80" fill="hold">
                            <p:stCondLst>
                              <p:cond delay="5500"/>
                            </p:stCondLst>
                            <p:childTnLst>
                              <p:par>
                                <p:cTn id="81" presetID="53" presetClass="entr" presetSubtype="16" fill="hold" grpId="0" nodeType="afterEffect">
                                  <p:stCondLst>
                                    <p:cond delay="0"/>
                                  </p:stCondLst>
                                  <p:childTnLst>
                                    <p:set>
                                      <p:cBhvr>
                                        <p:cTn id="82" dur="1" fill="hold">
                                          <p:stCondLst>
                                            <p:cond delay="0"/>
                                          </p:stCondLst>
                                        </p:cTn>
                                        <p:tgtEl>
                                          <p:spTgt spid="76"/>
                                        </p:tgtEl>
                                        <p:attrNameLst>
                                          <p:attrName>style.visibility</p:attrName>
                                        </p:attrNameLst>
                                      </p:cBhvr>
                                      <p:to>
                                        <p:strVal val="visible"/>
                                      </p:to>
                                    </p:set>
                                    <p:anim calcmode="lin" valueType="num">
                                      <p:cBhvr>
                                        <p:cTn id="83" dur="400" fill="hold"/>
                                        <p:tgtEl>
                                          <p:spTgt spid="76"/>
                                        </p:tgtEl>
                                        <p:attrNameLst>
                                          <p:attrName>ppt_w</p:attrName>
                                        </p:attrNameLst>
                                      </p:cBhvr>
                                      <p:tavLst>
                                        <p:tav tm="0">
                                          <p:val>
                                            <p:fltVal val="0"/>
                                          </p:val>
                                        </p:tav>
                                        <p:tav tm="100000">
                                          <p:val>
                                            <p:strVal val="#ppt_w"/>
                                          </p:val>
                                        </p:tav>
                                      </p:tavLst>
                                    </p:anim>
                                    <p:anim calcmode="lin" valueType="num">
                                      <p:cBhvr>
                                        <p:cTn id="84" dur="400" fill="hold"/>
                                        <p:tgtEl>
                                          <p:spTgt spid="76"/>
                                        </p:tgtEl>
                                        <p:attrNameLst>
                                          <p:attrName>ppt_h</p:attrName>
                                        </p:attrNameLst>
                                      </p:cBhvr>
                                      <p:tavLst>
                                        <p:tav tm="0">
                                          <p:val>
                                            <p:fltVal val="0"/>
                                          </p:val>
                                        </p:tav>
                                        <p:tav tm="100000">
                                          <p:val>
                                            <p:strVal val="#ppt_h"/>
                                          </p:val>
                                        </p:tav>
                                      </p:tavLst>
                                    </p:anim>
                                    <p:animEffect transition="in" filter="fade">
                                      <p:cBhvr>
                                        <p:cTn id="85" dur="400"/>
                                        <p:tgtEl>
                                          <p:spTgt spid="76"/>
                                        </p:tgtEl>
                                      </p:cBhvr>
                                    </p:animEffect>
                                  </p:childTnLst>
                                </p:cTn>
                              </p:par>
                            </p:childTnLst>
                          </p:cTn>
                        </p:par>
                        <p:par>
                          <p:cTn id="86" fill="hold">
                            <p:stCondLst>
                              <p:cond delay="6000"/>
                            </p:stCondLst>
                            <p:childTnLst>
                              <p:par>
                                <p:cTn id="87" presetID="53" presetClass="entr" presetSubtype="16" fill="hold" grpId="0" nodeType="afterEffect">
                                  <p:stCondLst>
                                    <p:cond delay="0"/>
                                  </p:stCondLst>
                                  <p:childTnLst>
                                    <p:set>
                                      <p:cBhvr>
                                        <p:cTn id="88" dur="1" fill="hold">
                                          <p:stCondLst>
                                            <p:cond delay="0"/>
                                          </p:stCondLst>
                                        </p:cTn>
                                        <p:tgtEl>
                                          <p:spTgt spid="77">
                                            <p:txEl>
                                              <p:pRg st="0" end="0"/>
                                            </p:txEl>
                                          </p:spTgt>
                                        </p:tgtEl>
                                        <p:attrNameLst>
                                          <p:attrName>style.visibility</p:attrName>
                                        </p:attrNameLst>
                                      </p:cBhvr>
                                      <p:to>
                                        <p:strVal val="visible"/>
                                      </p:to>
                                    </p:set>
                                    <p:anim calcmode="lin" valueType="num">
                                      <p:cBhvr>
                                        <p:cTn id="89" dur="300" fill="hold"/>
                                        <p:tgtEl>
                                          <p:spTgt spid="77">
                                            <p:txEl>
                                              <p:pRg st="0" end="0"/>
                                            </p:txEl>
                                          </p:spTgt>
                                        </p:tgtEl>
                                        <p:attrNameLst>
                                          <p:attrName>ppt_w</p:attrName>
                                        </p:attrNameLst>
                                      </p:cBhvr>
                                      <p:tavLst>
                                        <p:tav tm="0">
                                          <p:val>
                                            <p:fltVal val="0"/>
                                          </p:val>
                                        </p:tav>
                                        <p:tav tm="100000">
                                          <p:val>
                                            <p:strVal val="#ppt_w"/>
                                          </p:val>
                                        </p:tav>
                                      </p:tavLst>
                                    </p:anim>
                                    <p:anim calcmode="lin" valueType="num">
                                      <p:cBhvr>
                                        <p:cTn id="90" dur="300" fill="hold"/>
                                        <p:tgtEl>
                                          <p:spTgt spid="77">
                                            <p:txEl>
                                              <p:pRg st="0" end="0"/>
                                            </p:txEl>
                                          </p:spTgt>
                                        </p:tgtEl>
                                        <p:attrNameLst>
                                          <p:attrName>ppt_h</p:attrName>
                                        </p:attrNameLst>
                                      </p:cBhvr>
                                      <p:tavLst>
                                        <p:tav tm="0">
                                          <p:val>
                                            <p:fltVal val="0"/>
                                          </p:val>
                                        </p:tav>
                                        <p:tav tm="100000">
                                          <p:val>
                                            <p:strVal val="#ppt_h"/>
                                          </p:val>
                                        </p:tav>
                                      </p:tavLst>
                                    </p:anim>
                                    <p:animEffect transition="in" filter="fade">
                                      <p:cBhvr>
                                        <p:cTn id="91" dur="300"/>
                                        <p:tgtEl>
                                          <p:spTgt spid="77">
                                            <p:txEl>
                                              <p:pRg st="0" end="0"/>
                                            </p:txEl>
                                          </p:spTgt>
                                        </p:tgtEl>
                                      </p:cBhvr>
                                    </p:animEffect>
                                  </p:childTnLst>
                                </p:cTn>
                              </p:par>
                              <p:par>
                                <p:cTn id="92" presetID="42" presetClass="entr" presetSubtype="0" fill="hold" grpId="0" nodeType="withEffect">
                                  <p:stCondLst>
                                    <p:cond delay="200"/>
                                  </p:stCondLst>
                                  <p:childTnLst>
                                    <p:set>
                                      <p:cBhvr>
                                        <p:cTn id="93" dur="1" fill="hold">
                                          <p:stCondLst>
                                            <p:cond delay="0"/>
                                          </p:stCondLst>
                                        </p:cTn>
                                        <p:tgtEl>
                                          <p:spTgt spid="30">
                                            <p:txEl>
                                              <p:pRg st="0" end="0"/>
                                            </p:txEl>
                                          </p:spTgt>
                                        </p:tgtEl>
                                        <p:attrNameLst>
                                          <p:attrName>style.visibility</p:attrName>
                                        </p:attrNameLst>
                                      </p:cBhvr>
                                      <p:to>
                                        <p:strVal val="visible"/>
                                      </p:to>
                                    </p:set>
                                    <p:animEffect transition="in" filter="fade">
                                      <p:cBhvr>
                                        <p:cTn id="94" dur="400"/>
                                        <p:tgtEl>
                                          <p:spTgt spid="30">
                                            <p:txEl>
                                              <p:pRg st="0" end="0"/>
                                            </p:txEl>
                                          </p:spTgt>
                                        </p:tgtEl>
                                      </p:cBhvr>
                                    </p:animEffect>
                                    <p:anim calcmode="lin" valueType="num">
                                      <p:cBhvr>
                                        <p:cTn id="95" dur="4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96" dur="400" fill="hold"/>
                                        <p:tgtEl>
                                          <p:spTgt spid="30">
                                            <p:txEl>
                                              <p:pRg st="0" end="0"/>
                                            </p:txEl>
                                          </p:spTgt>
                                        </p:tgtEl>
                                        <p:attrNameLst>
                                          <p:attrName>ppt_y</p:attrName>
                                        </p:attrNameLst>
                                      </p:cBhvr>
                                      <p:tavLst>
                                        <p:tav tm="0">
                                          <p:val>
                                            <p:strVal val="#ppt_y+.1"/>
                                          </p:val>
                                        </p:tav>
                                        <p:tav tm="100000">
                                          <p:val>
                                            <p:strVal val="#ppt_y"/>
                                          </p:val>
                                        </p:tav>
                                      </p:tavLst>
                                    </p:anim>
                                  </p:childTnLst>
                                </p:cTn>
                              </p:par>
                              <p:par>
                                <p:cTn id="97" presetID="42" presetClass="entr" presetSubtype="0" fill="hold" grpId="0" nodeType="withEffect">
                                  <p:stCondLst>
                                    <p:cond delay="200"/>
                                  </p:stCondLst>
                                  <p:childTnLst>
                                    <p:set>
                                      <p:cBhvr>
                                        <p:cTn id="98" dur="1" fill="hold">
                                          <p:stCondLst>
                                            <p:cond delay="0"/>
                                          </p:stCondLst>
                                        </p:cTn>
                                        <p:tgtEl>
                                          <p:spTgt spid="78">
                                            <p:txEl>
                                              <p:pRg st="0" end="0"/>
                                            </p:txEl>
                                          </p:spTgt>
                                        </p:tgtEl>
                                        <p:attrNameLst>
                                          <p:attrName>style.visibility</p:attrName>
                                        </p:attrNameLst>
                                      </p:cBhvr>
                                      <p:to>
                                        <p:strVal val="visible"/>
                                      </p:to>
                                    </p:set>
                                    <p:animEffect transition="in" filter="fade">
                                      <p:cBhvr>
                                        <p:cTn id="99" dur="500"/>
                                        <p:tgtEl>
                                          <p:spTgt spid="78">
                                            <p:txEl>
                                              <p:pRg st="0" end="0"/>
                                            </p:txEl>
                                          </p:spTgt>
                                        </p:tgtEl>
                                      </p:cBhvr>
                                    </p:animEffect>
                                    <p:anim calcmode="lin" valueType="num">
                                      <p:cBhvr>
                                        <p:cTn id="100"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101" dur="500" fill="hold"/>
                                        <p:tgtEl>
                                          <p:spTgt spid="78">
                                            <p:txEl>
                                              <p:pRg st="0" end="0"/>
                                            </p:txEl>
                                          </p:spTgt>
                                        </p:tgtEl>
                                        <p:attrNameLst>
                                          <p:attrName>ppt_y</p:attrName>
                                        </p:attrNameLst>
                                      </p:cBhvr>
                                      <p:tavLst>
                                        <p:tav tm="0">
                                          <p:val>
                                            <p:strVal val="#ppt_y+.1"/>
                                          </p:val>
                                        </p:tav>
                                        <p:tav tm="100000">
                                          <p:val>
                                            <p:strVal val="#ppt_y"/>
                                          </p:val>
                                        </p:tav>
                                      </p:tavLst>
                                    </p:anim>
                                  </p:childTnLst>
                                </p:cTn>
                              </p:par>
                              <p:par>
                                <p:cTn id="102" presetID="10" presetClass="entr" presetSubtype="0" fill="hold" grpId="0" nodeType="withEffect">
                                  <p:stCondLst>
                                    <p:cond delay="800"/>
                                  </p:stCondLst>
                                  <p:childTnLst>
                                    <p:set>
                                      <p:cBhvr>
                                        <p:cTn id="103" dur="1" fill="hold">
                                          <p:stCondLst>
                                            <p:cond delay="0"/>
                                          </p:stCondLst>
                                        </p:cTn>
                                        <p:tgtEl>
                                          <p:spTgt spid="79">
                                            <p:txEl>
                                              <p:pRg st="0" end="0"/>
                                            </p:txEl>
                                          </p:spTgt>
                                        </p:tgtEl>
                                        <p:attrNameLst>
                                          <p:attrName>style.visibility</p:attrName>
                                        </p:attrNameLst>
                                      </p:cBhvr>
                                      <p:to>
                                        <p:strVal val="visible"/>
                                      </p:to>
                                    </p:set>
                                    <p:animEffect transition="in" filter="fade">
                                      <p:cBhvr>
                                        <p:cTn id="104" dur="500"/>
                                        <p:tgtEl>
                                          <p:spTgt spid="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uiExpand="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72" grpId="0" animBg="1"/>
      <p:bldP spid="73" grpId="0" build="p">
        <p:tmplLst>
          <p:tmpl lvl="1">
            <p:tnLst>
              <p:par>
                <p:cTn presetID="53" presetClass="entr" presetSubtype="16"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p:cTn dur="300" fill="hold"/>
                        <p:tgtEl>
                          <p:spTgt spid="73"/>
                        </p:tgtEl>
                        <p:attrNameLst>
                          <p:attrName>ppt_w</p:attrName>
                        </p:attrNameLst>
                      </p:cBhvr>
                      <p:tavLst>
                        <p:tav tm="0">
                          <p:val>
                            <p:fltVal val="0"/>
                          </p:val>
                        </p:tav>
                        <p:tav tm="100000">
                          <p:val>
                            <p:strVal val="#ppt_w"/>
                          </p:val>
                        </p:tav>
                      </p:tavLst>
                    </p:anim>
                    <p:anim calcmode="lin" valueType="num">
                      <p:cBhvr>
                        <p:cTn dur="300" fill="hold"/>
                        <p:tgtEl>
                          <p:spTgt spid="73"/>
                        </p:tgtEl>
                        <p:attrNameLst>
                          <p:attrName>ppt_h</p:attrName>
                        </p:attrNameLst>
                      </p:cBhvr>
                      <p:tavLst>
                        <p:tav tm="0">
                          <p:val>
                            <p:fltVal val="0"/>
                          </p:val>
                        </p:tav>
                        <p:tav tm="100000">
                          <p:val>
                            <p:strVal val="#ppt_h"/>
                          </p:val>
                        </p:tav>
                      </p:tavLst>
                    </p:anim>
                    <p:animEffect transition="in" filter="fade">
                      <p:cBhvr>
                        <p:cTn dur="300"/>
                        <p:tgtEl>
                          <p:spTgt spid="73"/>
                        </p:tgtEl>
                      </p:cBhvr>
                    </p:animEffect>
                  </p:childTnLst>
                </p:cTn>
              </p:par>
            </p:tnLst>
          </p:tmpl>
        </p:tmplLst>
      </p:bldP>
      <p:bldP spid="74" grpId="0" build="p">
        <p:tmplLst>
          <p:tmpl lvl="1">
            <p:tnLst>
              <p:par>
                <p:cTn presetID="42" presetClass="entr" presetSubtype="0" fill="hold" nodeType="withEffect">
                  <p:stCondLst>
                    <p:cond delay="200"/>
                  </p:stCondLst>
                  <p:childTnLst>
                    <p:set>
                      <p:cBhvr>
                        <p:cTn dur="1" fill="hold">
                          <p:stCondLst>
                            <p:cond delay="0"/>
                          </p:stCondLst>
                        </p:cTn>
                        <p:tgtEl>
                          <p:spTgt spid="74"/>
                        </p:tgtEl>
                        <p:attrNameLst>
                          <p:attrName>style.visibility</p:attrName>
                        </p:attrNameLst>
                      </p:cBhvr>
                      <p:to>
                        <p:strVal val="visible"/>
                      </p:to>
                    </p:set>
                    <p:animEffect transition="in" filter="fade">
                      <p:cBhvr>
                        <p:cTn dur="500"/>
                        <p:tgtEl>
                          <p:spTgt spid="74"/>
                        </p:tgtEl>
                      </p:cBhvr>
                    </p:animEffect>
                    <p:anim calcmode="lin" valueType="num">
                      <p:cBhvr>
                        <p:cTn dur="500" fill="hold"/>
                        <p:tgtEl>
                          <p:spTgt spid="74"/>
                        </p:tgtEl>
                        <p:attrNameLst>
                          <p:attrName>ppt_x</p:attrName>
                        </p:attrNameLst>
                      </p:cBhvr>
                      <p:tavLst>
                        <p:tav tm="0">
                          <p:val>
                            <p:strVal val="#ppt_x"/>
                          </p:val>
                        </p:tav>
                        <p:tav tm="100000">
                          <p:val>
                            <p:strVal val="#ppt_x"/>
                          </p:val>
                        </p:tav>
                      </p:tavLst>
                    </p:anim>
                    <p:anim calcmode="lin" valueType="num">
                      <p:cBhvr>
                        <p:cTn dur="500" fill="hold"/>
                        <p:tgtEl>
                          <p:spTgt spid="74"/>
                        </p:tgtEl>
                        <p:attrNameLst>
                          <p:attrName>ppt_y</p:attrName>
                        </p:attrNameLst>
                      </p:cBhvr>
                      <p:tavLst>
                        <p:tav tm="0">
                          <p:val>
                            <p:strVal val="#ppt_y+.1"/>
                          </p:val>
                        </p:tav>
                        <p:tav tm="100000">
                          <p:val>
                            <p:strVal val="#ppt_y"/>
                          </p:val>
                        </p:tav>
                      </p:tavLst>
                    </p:anim>
                  </p:childTnLst>
                </p:cTn>
              </p:par>
            </p:tnLst>
          </p:tmpl>
        </p:tmplLst>
      </p:bldP>
      <p:bldP spid="75" grpId="0" build="p">
        <p:tmplLst>
          <p:tmpl lvl="1">
            <p:tnLst>
              <p:par>
                <p:cTn presetID="10" presetClass="entr" presetSubtype="0" fill="hold" nodeType="withEffect">
                  <p:stCondLst>
                    <p:cond delay="800"/>
                  </p:stCondLst>
                  <p:childTnLst>
                    <p:set>
                      <p:cBhvr>
                        <p:cTn dur="1" fill="hold">
                          <p:stCondLst>
                            <p:cond delay="0"/>
                          </p:stCondLst>
                        </p:cTn>
                        <p:tgtEl>
                          <p:spTgt spid="75"/>
                        </p:tgtEl>
                        <p:attrNameLst>
                          <p:attrName>style.visibility</p:attrName>
                        </p:attrNameLst>
                      </p:cBhvr>
                      <p:to>
                        <p:strVal val="visible"/>
                      </p:to>
                    </p:set>
                    <p:animEffect transition="in" filter="fade">
                      <p:cBhvr>
                        <p:cTn dur="500"/>
                        <p:tgtEl>
                          <p:spTgt spid="75"/>
                        </p:tgtEl>
                      </p:cBhvr>
                    </p:animEffect>
                  </p:childTnLst>
                </p:cTn>
              </p:par>
            </p:tnLst>
          </p:tmpl>
        </p:tmplLst>
      </p:bldP>
      <p:bldP spid="76" grpId="0" animBg="1"/>
      <p:bldP spid="77" grpId="0" build="p">
        <p:tmplLst>
          <p:tmpl lvl="1">
            <p:tnLst>
              <p:par>
                <p:cTn presetID="53" presetClass="entr" presetSubtype="16" fill="hold" nodeType="afterEffect">
                  <p:stCondLst>
                    <p:cond delay="0"/>
                  </p:stCondLst>
                  <p:childTnLst>
                    <p:set>
                      <p:cBhvr>
                        <p:cTn dur="1" fill="hold">
                          <p:stCondLst>
                            <p:cond delay="0"/>
                          </p:stCondLst>
                        </p:cTn>
                        <p:tgtEl>
                          <p:spTgt spid="77"/>
                        </p:tgtEl>
                        <p:attrNameLst>
                          <p:attrName>style.visibility</p:attrName>
                        </p:attrNameLst>
                      </p:cBhvr>
                      <p:to>
                        <p:strVal val="visible"/>
                      </p:to>
                    </p:set>
                    <p:anim calcmode="lin" valueType="num">
                      <p:cBhvr>
                        <p:cTn dur="300" fill="hold"/>
                        <p:tgtEl>
                          <p:spTgt spid="77"/>
                        </p:tgtEl>
                        <p:attrNameLst>
                          <p:attrName>ppt_w</p:attrName>
                        </p:attrNameLst>
                      </p:cBhvr>
                      <p:tavLst>
                        <p:tav tm="0">
                          <p:val>
                            <p:fltVal val="0"/>
                          </p:val>
                        </p:tav>
                        <p:tav tm="100000">
                          <p:val>
                            <p:strVal val="#ppt_w"/>
                          </p:val>
                        </p:tav>
                      </p:tavLst>
                    </p:anim>
                    <p:anim calcmode="lin" valueType="num">
                      <p:cBhvr>
                        <p:cTn dur="300" fill="hold"/>
                        <p:tgtEl>
                          <p:spTgt spid="77"/>
                        </p:tgtEl>
                        <p:attrNameLst>
                          <p:attrName>ppt_h</p:attrName>
                        </p:attrNameLst>
                      </p:cBhvr>
                      <p:tavLst>
                        <p:tav tm="0">
                          <p:val>
                            <p:fltVal val="0"/>
                          </p:val>
                        </p:tav>
                        <p:tav tm="100000">
                          <p:val>
                            <p:strVal val="#ppt_h"/>
                          </p:val>
                        </p:tav>
                      </p:tavLst>
                    </p:anim>
                    <p:animEffect transition="in" filter="fade">
                      <p:cBhvr>
                        <p:cTn dur="300"/>
                        <p:tgtEl>
                          <p:spTgt spid="77"/>
                        </p:tgtEl>
                      </p:cBhvr>
                    </p:animEffect>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79" grpId="0" build="p">
        <p:tmplLst>
          <p:tmpl lvl="1">
            <p:tnLst>
              <p:par>
                <p:cTn presetID="10" presetClass="entr" presetSubtype="0" fill="hold" nodeType="withEffect">
                  <p:stCondLst>
                    <p:cond delay="800"/>
                  </p:stCondLst>
                  <p:childTnLst>
                    <p:set>
                      <p:cBhvr>
                        <p:cTn dur="1" fill="hold">
                          <p:stCondLst>
                            <p:cond delay="0"/>
                          </p:stCondLst>
                        </p:cTn>
                        <p:tgtEl>
                          <p:spTgt spid="79"/>
                        </p:tgtEl>
                        <p:attrNameLst>
                          <p:attrName>style.visibility</p:attrName>
                        </p:attrNameLst>
                      </p:cBhvr>
                      <p:to>
                        <p:strVal val="visible"/>
                      </p:to>
                    </p:set>
                    <p:animEffect transition="in" filter="fade">
                      <p:cBhvr>
                        <p:cTn dur="500"/>
                        <p:tgtEl>
                          <p:spTgt spid="79"/>
                        </p:tgtEl>
                      </p:cBhvr>
                    </p:animEffect>
                  </p:childTnLst>
                </p:cTn>
              </p:par>
            </p:tnLst>
          </p:tmpl>
        </p:tmplLst>
      </p:bldP>
      <p:bldP spid="28" grpId="0" uiExpand="1"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400"/>
                        <p:tgtEl>
                          <p:spTgt spid="29"/>
                        </p:tgtEl>
                      </p:cBhvr>
                    </p:animEffect>
                    <p:anim calcmode="lin" valueType="num">
                      <p:cBhvr>
                        <p:cTn dur="400" fill="hold"/>
                        <p:tgtEl>
                          <p:spTgt spid="29"/>
                        </p:tgtEl>
                        <p:attrNameLst>
                          <p:attrName>ppt_x</p:attrName>
                        </p:attrNameLst>
                      </p:cBhvr>
                      <p:tavLst>
                        <p:tav tm="0">
                          <p:val>
                            <p:strVal val="#ppt_x"/>
                          </p:val>
                        </p:tav>
                        <p:tav tm="100000">
                          <p:val>
                            <p:strVal val="#ppt_x"/>
                          </p:val>
                        </p:tav>
                      </p:tavLst>
                    </p:anim>
                    <p:anim calcmode="lin" valueType="num">
                      <p:cBhvr>
                        <p:cTn dur="400" fill="hold"/>
                        <p:tgtEl>
                          <p:spTgt spid="29"/>
                        </p:tgtEl>
                        <p:attrNameLst>
                          <p:attrName>ppt_y</p:attrName>
                        </p:attrNameLst>
                      </p:cBhvr>
                      <p:tavLst>
                        <p:tav tm="0">
                          <p:val>
                            <p:strVal val="#ppt_y+.1"/>
                          </p:val>
                        </p:tav>
                        <p:tav tm="100000">
                          <p:val>
                            <p:strVal val="#ppt_y"/>
                          </p:val>
                        </p:tav>
                      </p:tavLst>
                    </p:anim>
                  </p:childTnLst>
                </p:cTn>
              </p:par>
            </p:tnLst>
          </p:tmpl>
        </p:tmplLst>
      </p:bldP>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400"/>
                        <p:tgtEl>
                          <p:spTgt spid="30"/>
                        </p:tgtEl>
                      </p:cBhvr>
                    </p:animEffect>
                    <p:anim calcmode="lin" valueType="num">
                      <p:cBhvr>
                        <p:cTn dur="400" fill="hold"/>
                        <p:tgtEl>
                          <p:spTgt spid="30"/>
                        </p:tgtEl>
                        <p:attrNameLst>
                          <p:attrName>ppt_x</p:attrName>
                        </p:attrNameLst>
                      </p:cBhvr>
                      <p:tavLst>
                        <p:tav tm="0">
                          <p:val>
                            <p:strVal val="#ppt_x"/>
                          </p:val>
                        </p:tav>
                        <p:tav tm="100000">
                          <p:val>
                            <p:strVal val="#ppt_x"/>
                          </p:val>
                        </p:tav>
                      </p:tavLst>
                    </p:anim>
                    <p:anim calcmode="lin" valueType="num">
                      <p:cBhvr>
                        <p:cTn dur="400" fill="hold"/>
                        <p:tgtEl>
                          <p:spTgt spid="30"/>
                        </p:tgtEl>
                        <p:attrNameLst>
                          <p:attrName>ppt_y</p:attrName>
                        </p:attrNameLst>
                      </p:cBhvr>
                      <p:tavLst>
                        <p:tav tm="0">
                          <p:val>
                            <p:strVal val="#ppt_y+.1"/>
                          </p:val>
                        </p:tav>
                        <p:tav tm="100000">
                          <p:val>
                            <p:strVal val="#ppt_y"/>
                          </p:val>
                        </p:tav>
                      </p:tavLst>
                    </p:anim>
                  </p:childTnLst>
                </p:cTn>
              </p:par>
            </p:tnLst>
          </p:tmpl>
        </p:tmplLst>
      </p:bldP>
      <p:bldP spid="43" grpId="0" uiExpand="1"/>
      <p:bldP spid="44" grpId="0" uiExpand="1"/>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 name="Rounded Rectangle 2"/>
          <p:cNvSpPr/>
          <p:nvPr userDrawn="1"/>
        </p:nvSpPr>
        <p:spPr>
          <a:xfrm>
            <a:off x="-474133" y="1715377"/>
            <a:ext cx="1947333"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03251"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26" name="Text Placeholder 7"/>
          <p:cNvSpPr>
            <a:spLocks noGrp="1"/>
          </p:cNvSpPr>
          <p:nvPr>
            <p:ph type="body" sz="quarter" idx="19" hasCustomPrompt="1"/>
          </p:nvPr>
        </p:nvSpPr>
        <p:spPr>
          <a:xfrm>
            <a:off x="1805521" y="171537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16" hasCustomPrompt="1"/>
          </p:nvPr>
        </p:nvSpPr>
        <p:spPr>
          <a:xfrm>
            <a:off x="1805519"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28" name="Rounded Rectangle 27"/>
          <p:cNvSpPr/>
          <p:nvPr userDrawn="1"/>
        </p:nvSpPr>
        <p:spPr>
          <a:xfrm>
            <a:off x="10706103" y="1715377"/>
            <a:ext cx="1937455"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9" name="Text Placeholder 7"/>
          <p:cNvSpPr>
            <a:spLocks noGrp="1"/>
          </p:cNvSpPr>
          <p:nvPr>
            <p:ph type="body" sz="quarter" idx="40" hasCustomPrompt="1"/>
          </p:nvPr>
        </p:nvSpPr>
        <p:spPr>
          <a:xfrm>
            <a:off x="10787243"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30" name="Text Placeholder 7"/>
          <p:cNvSpPr>
            <a:spLocks noGrp="1"/>
          </p:cNvSpPr>
          <p:nvPr>
            <p:ph type="body" sz="quarter" idx="41" hasCustomPrompt="1"/>
          </p:nvPr>
        </p:nvSpPr>
        <p:spPr>
          <a:xfrm>
            <a:off x="7584746" y="171537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1" name="Text Placeholder 2"/>
          <p:cNvSpPr>
            <a:spLocks noGrp="1"/>
          </p:cNvSpPr>
          <p:nvPr>
            <p:ph type="body" sz="quarter" idx="42" hasCustomPrompt="1"/>
          </p:nvPr>
        </p:nvSpPr>
        <p:spPr>
          <a:xfrm>
            <a:off x="6252638"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32" name="Rounded Rectangle 31"/>
          <p:cNvSpPr/>
          <p:nvPr userDrawn="1"/>
        </p:nvSpPr>
        <p:spPr>
          <a:xfrm>
            <a:off x="-474133" y="3193657"/>
            <a:ext cx="1947333" cy="782954"/>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603251"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34" name="Text Placeholder 7"/>
          <p:cNvSpPr>
            <a:spLocks noGrp="1"/>
          </p:cNvSpPr>
          <p:nvPr>
            <p:ph type="body" sz="quarter" idx="44" hasCustomPrompt="1"/>
          </p:nvPr>
        </p:nvSpPr>
        <p:spPr>
          <a:xfrm>
            <a:off x="1805521" y="319365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5" name="Text Placeholder 2"/>
          <p:cNvSpPr>
            <a:spLocks noGrp="1"/>
          </p:cNvSpPr>
          <p:nvPr>
            <p:ph type="body" sz="quarter" idx="45" hasCustomPrompt="1"/>
          </p:nvPr>
        </p:nvSpPr>
        <p:spPr>
          <a:xfrm>
            <a:off x="1805519"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36" name="Rounded Rectangle 35"/>
          <p:cNvSpPr/>
          <p:nvPr userDrawn="1"/>
        </p:nvSpPr>
        <p:spPr>
          <a:xfrm>
            <a:off x="10706103" y="3193657"/>
            <a:ext cx="1937455"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 Placeholder 7"/>
          <p:cNvSpPr>
            <a:spLocks noGrp="1"/>
          </p:cNvSpPr>
          <p:nvPr>
            <p:ph type="body" sz="quarter" idx="46" hasCustomPrompt="1"/>
          </p:nvPr>
        </p:nvSpPr>
        <p:spPr>
          <a:xfrm>
            <a:off x="10787243"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38" name="Text Placeholder 7"/>
          <p:cNvSpPr>
            <a:spLocks noGrp="1"/>
          </p:cNvSpPr>
          <p:nvPr>
            <p:ph type="body" sz="quarter" idx="47" hasCustomPrompt="1"/>
          </p:nvPr>
        </p:nvSpPr>
        <p:spPr>
          <a:xfrm>
            <a:off x="7584746" y="319365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9" name="Text Placeholder 2"/>
          <p:cNvSpPr>
            <a:spLocks noGrp="1"/>
          </p:cNvSpPr>
          <p:nvPr>
            <p:ph type="body" sz="quarter" idx="48" hasCustomPrompt="1"/>
          </p:nvPr>
        </p:nvSpPr>
        <p:spPr>
          <a:xfrm>
            <a:off x="6252638"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40" name="Rounded Rectangle 39"/>
          <p:cNvSpPr/>
          <p:nvPr userDrawn="1"/>
        </p:nvSpPr>
        <p:spPr>
          <a:xfrm>
            <a:off x="-474133" y="4671937"/>
            <a:ext cx="1947333" cy="782954"/>
          </a:xfrm>
          <a:prstGeom prst="roundRect">
            <a:avLst>
              <a:gd name="adj" fmla="val 50000"/>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603251"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42" name="Text Placeholder 7"/>
          <p:cNvSpPr>
            <a:spLocks noGrp="1"/>
          </p:cNvSpPr>
          <p:nvPr>
            <p:ph type="body" sz="quarter" idx="50" hasCustomPrompt="1"/>
          </p:nvPr>
        </p:nvSpPr>
        <p:spPr>
          <a:xfrm>
            <a:off x="1805521" y="4671937"/>
            <a:ext cx="2777772"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3" name="Text Placeholder 2"/>
          <p:cNvSpPr>
            <a:spLocks noGrp="1"/>
          </p:cNvSpPr>
          <p:nvPr>
            <p:ph type="body" sz="quarter" idx="51" hasCustomPrompt="1"/>
          </p:nvPr>
        </p:nvSpPr>
        <p:spPr>
          <a:xfrm>
            <a:off x="1805519"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44" name="Rounded Rectangle 43"/>
          <p:cNvSpPr/>
          <p:nvPr userDrawn="1"/>
        </p:nvSpPr>
        <p:spPr>
          <a:xfrm>
            <a:off x="10706103" y="4671937"/>
            <a:ext cx="1937455" cy="782954"/>
          </a:xfrm>
          <a:prstGeom prst="roundRect">
            <a:avLst>
              <a:gd name="adj" fmla="val 50000"/>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5" name="Text Placeholder 7"/>
          <p:cNvSpPr>
            <a:spLocks noGrp="1"/>
          </p:cNvSpPr>
          <p:nvPr>
            <p:ph type="body" sz="quarter" idx="52" hasCustomPrompt="1"/>
          </p:nvPr>
        </p:nvSpPr>
        <p:spPr>
          <a:xfrm>
            <a:off x="10787243"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46" name="Text Placeholder 7"/>
          <p:cNvSpPr>
            <a:spLocks noGrp="1"/>
          </p:cNvSpPr>
          <p:nvPr>
            <p:ph type="body" sz="quarter" idx="53" hasCustomPrompt="1"/>
          </p:nvPr>
        </p:nvSpPr>
        <p:spPr>
          <a:xfrm>
            <a:off x="7584746" y="4671937"/>
            <a:ext cx="2777772" cy="228451"/>
          </a:xfrm>
          <a:prstGeom prst="rect">
            <a:avLst/>
          </a:prstGeom>
        </p:spPr>
        <p:txBody>
          <a:bodyPr vert="horz" lIns="0" tIns="40504" rIns="0" bIns="40504" anchor="ctr"/>
          <a:lstStyle>
            <a:lvl1pPr marL="0" indent="0" algn="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7" name="Text Placeholder 2"/>
          <p:cNvSpPr>
            <a:spLocks noGrp="1"/>
          </p:cNvSpPr>
          <p:nvPr>
            <p:ph type="body" sz="quarter" idx="54" hasCustomPrompt="1"/>
          </p:nvPr>
        </p:nvSpPr>
        <p:spPr>
          <a:xfrm>
            <a:off x="6252638"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grpSp>
        <p:nvGrpSpPr>
          <p:cNvPr id="48" name="Group 47"/>
          <p:cNvGrpSpPr/>
          <p:nvPr userDrawn="1"/>
        </p:nvGrpSpPr>
        <p:grpSpPr>
          <a:xfrm>
            <a:off x="101309" y="385540"/>
            <a:ext cx="383999" cy="342172"/>
            <a:chOff x="5270500" y="1460500"/>
            <a:chExt cx="1701800" cy="2705100"/>
          </a:xfrm>
        </p:grpSpPr>
        <p:sp>
          <p:nvSpPr>
            <p:cNvPr id="49" name="Rounded Rectangle 4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0" name="Rounded Rectangle 4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1" name="Rounded Rectangle 5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757743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anim calcmode="lin" valueType="num">
                                      <p:cBhvr>
                                        <p:cTn id="41" dur="400" fill="hold"/>
                                        <p:tgtEl>
                                          <p:spTgt spid="28"/>
                                        </p:tgtEl>
                                        <p:attrNameLst>
                                          <p:attrName>ppt_w</p:attrName>
                                        </p:attrNameLst>
                                      </p:cBhvr>
                                      <p:tavLst>
                                        <p:tav tm="0">
                                          <p:val>
                                            <p:fltVal val="0"/>
                                          </p:val>
                                        </p:tav>
                                        <p:tav tm="100000">
                                          <p:val>
                                            <p:strVal val="#ppt_w"/>
                                          </p:val>
                                        </p:tav>
                                      </p:tavLst>
                                    </p:anim>
                                    <p:anim calcmode="lin" valueType="num">
                                      <p:cBhvr>
                                        <p:cTn id="42" dur="400" fill="hold"/>
                                        <p:tgtEl>
                                          <p:spTgt spid="28"/>
                                        </p:tgtEl>
                                        <p:attrNameLst>
                                          <p:attrName>ppt_h</p:attrName>
                                        </p:attrNameLst>
                                      </p:cBhvr>
                                      <p:tavLst>
                                        <p:tav tm="0">
                                          <p:val>
                                            <p:fltVal val="0"/>
                                          </p:val>
                                        </p:tav>
                                        <p:tav tm="100000">
                                          <p:val>
                                            <p:strVal val="#ppt_h"/>
                                          </p:val>
                                        </p:tav>
                                      </p:tavLst>
                                    </p:anim>
                                    <p:animEffect transition="in" filter="fade">
                                      <p:cBhvr>
                                        <p:cTn id="43" dur="400"/>
                                        <p:tgtEl>
                                          <p:spTgt spid="28"/>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29">
                                            <p:txEl>
                                              <p:pRg st="0" end="0"/>
                                            </p:txEl>
                                          </p:spTgt>
                                        </p:tgtEl>
                                        <p:attrNameLst>
                                          <p:attrName>style.visibility</p:attrName>
                                        </p:attrNameLst>
                                      </p:cBhvr>
                                      <p:to>
                                        <p:strVal val="visible"/>
                                      </p:to>
                                    </p:set>
                                    <p:anim calcmode="lin" valueType="num">
                                      <p:cBhvr>
                                        <p:cTn id="47" dur="300" fill="hold"/>
                                        <p:tgtEl>
                                          <p:spTgt spid="29">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29">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29">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0">
                                            <p:txEl>
                                              <p:pRg st="0" end="0"/>
                                            </p:txEl>
                                          </p:spTgt>
                                        </p:tgtEl>
                                        <p:attrNameLst>
                                          <p:attrName>style.visibility</p:attrName>
                                        </p:attrNameLst>
                                      </p:cBhvr>
                                      <p:to>
                                        <p:strVal val="visible"/>
                                      </p:to>
                                    </p:set>
                                    <p:animEffect transition="in" filter="fade">
                                      <p:cBhvr>
                                        <p:cTn id="52" dur="500"/>
                                        <p:tgtEl>
                                          <p:spTgt spid="30">
                                            <p:txEl>
                                              <p:pRg st="0" end="0"/>
                                            </p:txEl>
                                          </p:spTgt>
                                        </p:tgtEl>
                                      </p:cBhvr>
                                    </p:animEffect>
                                    <p:anim calcmode="lin" valueType="num">
                                      <p:cBhvr>
                                        <p:cTn id="53"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0">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1">
                                            <p:txEl>
                                              <p:pRg st="0" end="0"/>
                                            </p:txEl>
                                          </p:spTgt>
                                        </p:tgtEl>
                                        <p:attrNameLst>
                                          <p:attrName>style.visibility</p:attrName>
                                        </p:attrNameLst>
                                      </p:cBhvr>
                                      <p:to>
                                        <p:strVal val="visible"/>
                                      </p:to>
                                    </p:set>
                                    <p:animEffect transition="in" filter="fade">
                                      <p:cBhvr>
                                        <p:cTn id="57" dur="500"/>
                                        <p:tgtEl>
                                          <p:spTgt spid="31">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32"/>
                                        </p:tgtEl>
                                        <p:attrNameLst>
                                          <p:attrName>style.visibility</p:attrName>
                                        </p:attrNameLst>
                                      </p:cBhvr>
                                      <p:to>
                                        <p:strVal val="visible"/>
                                      </p:to>
                                    </p:set>
                                    <p:anim calcmode="lin" valueType="num">
                                      <p:cBhvr>
                                        <p:cTn id="61" dur="400" fill="hold"/>
                                        <p:tgtEl>
                                          <p:spTgt spid="32"/>
                                        </p:tgtEl>
                                        <p:attrNameLst>
                                          <p:attrName>ppt_w</p:attrName>
                                        </p:attrNameLst>
                                      </p:cBhvr>
                                      <p:tavLst>
                                        <p:tav tm="0">
                                          <p:val>
                                            <p:fltVal val="0"/>
                                          </p:val>
                                        </p:tav>
                                        <p:tav tm="100000">
                                          <p:val>
                                            <p:strVal val="#ppt_w"/>
                                          </p:val>
                                        </p:tav>
                                      </p:tavLst>
                                    </p:anim>
                                    <p:anim calcmode="lin" valueType="num">
                                      <p:cBhvr>
                                        <p:cTn id="62" dur="400" fill="hold"/>
                                        <p:tgtEl>
                                          <p:spTgt spid="32"/>
                                        </p:tgtEl>
                                        <p:attrNameLst>
                                          <p:attrName>ppt_h</p:attrName>
                                        </p:attrNameLst>
                                      </p:cBhvr>
                                      <p:tavLst>
                                        <p:tav tm="0">
                                          <p:val>
                                            <p:fltVal val="0"/>
                                          </p:val>
                                        </p:tav>
                                        <p:tav tm="100000">
                                          <p:val>
                                            <p:strVal val="#ppt_h"/>
                                          </p:val>
                                        </p:tav>
                                      </p:tavLst>
                                    </p:anim>
                                    <p:animEffect transition="in" filter="fade">
                                      <p:cBhvr>
                                        <p:cTn id="63" dur="400"/>
                                        <p:tgtEl>
                                          <p:spTgt spid="32"/>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33">
                                            <p:txEl>
                                              <p:pRg st="0" end="0"/>
                                            </p:txEl>
                                          </p:spTgt>
                                        </p:tgtEl>
                                        <p:attrNameLst>
                                          <p:attrName>style.visibility</p:attrName>
                                        </p:attrNameLst>
                                      </p:cBhvr>
                                      <p:to>
                                        <p:strVal val="visible"/>
                                      </p:to>
                                    </p:set>
                                    <p:anim calcmode="lin" valueType="num">
                                      <p:cBhvr>
                                        <p:cTn id="6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33">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34">
                                            <p:txEl>
                                              <p:pRg st="0" end="0"/>
                                            </p:txEl>
                                          </p:spTgt>
                                        </p:tgtEl>
                                        <p:attrNameLst>
                                          <p:attrName>style.visibility</p:attrName>
                                        </p:attrNameLst>
                                      </p:cBhvr>
                                      <p:to>
                                        <p:strVal val="visible"/>
                                      </p:to>
                                    </p:set>
                                    <p:animEffect transition="in" filter="fade">
                                      <p:cBhvr>
                                        <p:cTn id="72" dur="500"/>
                                        <p:tgtEl>
                                          <p:spTgt spid="34">
                                            <p:txEl>
                                              <p:pRg st="0" end="0"/>
                                            </p:txEl>
                                          </p:spTgt>
                                        </p:tgtEl>
                                      </p:cBhvr>
                                    </p:animEffect>
                                    <p:anim calcmode="lin" valueType="num">
                                      <p:cBhvr>
                                        <p:cTn id="7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35">
                                            <p:txEl>
                                              <p:pRg st="0" end="0"/>
                                            </p:txEl>
                                          </p:spTgt>
                                        </p:tgtEl>
                                        <p:attrNameLst>
                                          <p:attrName>style.visibility</p:attrName>
                                        </p:attrNameLst>
                                      </p:cBhvr>
                                      <p:to>
                                        <p:strVal val="visible"/>
                                      </p:to>
                                    </p:set>
                                    <p:animEffect transition="in" filter="fade">
                                      <p:cBhvr>
                                        <p:cTn id="77" dur="500"/>
                                        <p:tgtEl>
                                          <p:spTgt spid="35">
                                            <p:txEl>
                                              <p:pRg st="0" end="0"/>
                                            </p:txEl>
                                          </p:spTgt>
                                        </p:tgtEl>
                                      </p:cBhvr>
                                    </p:animEffect>
                                  </p:childTnLst>
                                </p:cTn>
                              </p:par>
                            </p:childTnLst>
                          </p:cTn>
                        </p:par>
                        <p:par>
                          <p:cTn id="78" fill="hold">
                            <p:stCondLst>
                              <p:cond delay="3500"/>
                            </p:stCondLst>
                            <p:childTnLst>
                              <p:par>
                                <p:cTn id="79" presetID="53" presetClass="entr" presetSubtype="16" fill="hold" grpId="0" nodeType="afterEffect">
                                  <p:stCondLst>
                                    <p:cond delay="0"/>
                                  </p:stCondLst>
                                  <p:childTnLst>
                                    <p:set>
                                      <p:cBhvr>
                                        <p:cTn id="80" dur="1" fill="hold">
                                          <p:stCondLst>
                                            <p:cond delay="0"/>
                                          </p:stCondLst>
                                        </p:cTn>
                                        <p:tgtEl>
                                          <p:spTgt spid="36"/>
                                        </p:tgtEl>
                                        <p:attrNameLst>
                                          <p:attrName>style.visibility</p:attrName>
                                        </p:attrNameLst>
                                      </p:cBhvr>
                                      <p:to>
                                        <p:strVal val="visible"/>
                                      </p:to>
                                    </p:set>
                                    <p:anim calcmode="lin" valueType="num">
                                      <p:cBhvr>
                                        <p:cTn id="81" dur="400" fill="hold"/>
                                        <p:tgtEl>
                                          <p:spTgt spid="36"/>
                                        </p:tgtEl>
                                        <p:attrNameLst>
                                          <p:attrName>ppt_w</p:attrName>
                                        </p:attrNameLst>
                                      </p:cBhvr>
                                      <p:tavLst>
                                        <p:tav tm="0">
                                          <p:val>
                                            <p:fltVal val="0"/>
                                          </p:val>
                                        </p:tav>
                                        <p:tav tm="100000">
                                          <p:val>
                                            <p:strVal val="#ppt_w"/>
                                          </p:val>
                                        </p:tav>
                                      </p:tavLst>
                                    </p:anim>
                                    <p:anim calcmode="lin" valueType="num">
                                      <p:cBhvr>
                                        <p:cTn id="82" dur="400" fill="hold"/>
                                        <p:tgtEl>
                                          <p:spTgt spid="36"/>
                                        </p:tgtEl>
                                        <p:attrNameLst>
                                          <p:attrName>ppt_h</p:attrName>
                                        </p:attrNameLst>
                                      </p:cBhvr>
                                      <p:tavLst>
                                        <p:tav tm="0">
                                          <p:val>
                                            <p:fltVal val="0"/>
                                          </p:val>
                                        </p:tav>
                                        <p:tav tm="100000">
                                          <p:val>
                                            <p:strVal val="#ppt_h"/>
                                          </p:val>
                                        </p:tav>
                                      </p:tavLst>
                                    </p:anim>
                                    <p:animEffect transition="in" filter="fade">
                                      <p:cBhvr>
                                        <p:cTn id="83" dur="400"/>
                                        <p:tgtEl>
                                          <p:spTgt spid="36"/>
                                        </p:tgtEl>
                                      </p:cBhvr>
                                    </p:animEffect>
                                  </p:childTnLst>
                                </p:cTn>
                              </p:par>
                            </p:childTnLst>
                          </p:cTn>
                        </p:par>
                        <p:par>
                          <p:cTn id="84" fill="hold">
                            <p:stCondLst>
                              <p:cond delay="4000"/>
                            </p:stCondLst>
                            <p:childTnLst>
                              <p:par>
                                <p:cTn id="85" presetID="53" presetClass="entr" presetSubtype="16" fill="hold" grpId="0" nodeType="afterEffect">
                                  <p:stCondLst>
                                    <p:cond delay="0"/>
                                  </p:stCondLst>
                                  <p:childTnLst>
                                    <p:set>
                                      <p:cBhvr>
                                        <p:cTn id="86" dur="1" fill="hold">
                                          <p:stCondLst>
                                            <p:cond delay="0"/>
                                          </p:stCondLst>
                                        </p:cTn>
                                        <p:tgtEl>
                                          <p:spTgt spid="37">
                                            <p:txEl>
                                              <p:pRg st="0" end="0"/>
                                            </p:txEl>
                                          </p:spTgt>
                                        </p:tgtEl>
                                        <p:attrNameLst>
                                          <p:attrName>style.visibility</p:attrName>
                                        </p:attrNameLst>
                                      </p:cBhvr>
                                      <p:to>
                                        <p:strVal val="visible"/>
                                      </p:to>
                                    </p:set>
                                    <p:anim calcmode="lin" valueType="num">
                                      <p:cBhvr>
                                        <p:cTn id="87" dur="300" fill="hold"/>
                                        <p:tgtEl>
                                          <p:spTgt spid="37">
                                            <p:txEl>
                                              <p:pRg st="0" end="0"/>
                                            </p:txEl>
                                          </p:spTgt>
                                        </p:tgtEl>
                                        <p:attrNameLst>
                                          <p:attrName>ppt_w</p:attrName>
                                        </p:attrNameLst>
                                      </p:cBhvr>
                                      <p:tavLst>
                                        <p:tav tm="0">
                                          <p:val>
                                            <p:fltVal val="0"/>
                                          </p:val>
                                        </p:tav>
                                        <p:tav tm="100000">
                                          <p:val>
                                            <p:strVal val="#ppt_w"/>
                                          </p:val>
                                        </p:tav>
                                      </p:tavLst>
                                    </p:anim>
                                    <p:anim calcmode="lin" valueType="num">
                                      <p:cBhvr>
                                        <p:cTn id="88" dur="300" fill="hold"/>
                                        <p:tgtEl>
                                          <p:spTgt spid="37">
                                            <p:txEl>
                                              <p:pRg st="0" end="0"/>
                                            </p:txEl>
                                          </p:spTgt>
                                        </p:tgtEl>
                                        <p:attrNameLst>
                                          <p:attrName>ppt_h</p:attrName>
                                        </p:attrNameLst>
                                      </p:cBhvr>
                                      <p:tavLst>
                                        <p:tav tm="0">
                                          <p:val>
                                            <p:fltVal val="0"/>
                                          </p:val>
                                        </p:tav>
                                        <p:tav tm="100000">
                                          <p:val>
                                            <p:strVal val="#ppt_h"/>
                                          </p:val>
                                        </p:tav>
                                      </p:tavLst>
                                    </p:anim>
                                    <p:animEffect transition="in" filter="fade">
                                      <p:cBhvr>
                                        <p:cTn id="89" dur="300"/>
                                        <p:tgtEl>
                                          <p:spTgt spid="37">
                                            <p:txEl>
                                              <p:pRg st="0" end="0"/>
                                            </p:txEl>
                                          </p:spTgt>
                                        </p:tgtEl>
                                      </p:cBhvr>
                                    </p:animEffect>
                                  </p:childTnLst>
                                </p:cTn>
                              </p:par>
                              <p:par>
                                <p:cTn id="90" presetID="42" presetClass="entr" presetSubtype="0" fill="hold" grpId="0" nodeType="withEffect">
                                  <p:stCondLst>
                                    <p:cond delay="200"/>
                                  </p:stCondLst>
                                  <p:childTnLst>
                                    <p:set>
                                      <p:cBhvr>
                                        <p:cTn id="91" dur="1" fill="hold">
                                          <p:stCondLst>
                                            <p:cond delay="0"/>
                                          </p:stCondLst>
                                        </p:cTn>
                                        <p:tgtEl>
                                          <p:spTgt spid="38">
                                            <p:txEl>
                                              <p:pRg st="0" end="0"/>
                                            </p:txEl>
                                          </p:spTgt>
                                        </p:tgtEl>
                                        <p:attrNameLst>
                                          <p:attrName>style.visibility</p:attrName>
                                        </p:attrNameLst>
                                      </p:cBhvr>
                                      <p:to>
                                        <p:strVal val="visible"/>
                                      </p:to>
                                    </p:set>
                                    <p:animEffect transition="in" filter="fade">
                                      <p:cBhvr>
                                        <p:cTn id="92" dur="500"/>
                                        <p:tgtEl>
                                          <p:spTgt spid="38">
                                            <p:txEl>
                                              <p:pRg st="0" end="0"/>
                                            </p:txEl>
                                          </p:spTgt>
                                        </p:tgtEl>
                                      </p:cBhvr>
                                    </p:animEffect>
                                    <p:anim calcmode="lin" valueType="num">
                                      <p:cBhvr>
                                        <p:cTn id="93"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94" dur="500" fill="hold"/>
                                        <p:tgtEl>
                                          <p:spTgt spid="38">
                                            <p:txEl>
                                              <p:pRg st="0" end="0"/>
                                            </p:txEl>
                                          </p:spTgt>
                                        </p:tgtEl>
                                        <p:attrNameLst>
                                          <p:attrName>ppt_y</p:attrName>
                                        </p:attrNameLst>
                                      </p:cBhvr>
                                      <p:tavLst>
                                        <p:tav tm="0">
                                          <p:val>
                                            <p:strVal val="#ppt_y+.1"/>
                                          </p:val>
                                        </p:tav>
                                        <p:tav tm="100000">
                                          <p:val>
                                            <p:strVal val="#ppt_y"/>
                                          </p:val>
                                        </p:tav>
                                      </p:tavLst>
                                    </p:anim>
                                  </p:childTnLst>
                                </p:cTn>
                              </p:par>
                              <p:par>
                                <p:cTn id="95" presetID="10" presetClass="entr" presetSubtype="0" fill="hold" grpId="0" nodeType="withEffect">
                                  <p:stCondLst>
                                    <p:cond delay="800"/>
                                  </p:stCondLst>
                                  <p:childTnLst>
                                    <p:set>
                                      <p:cBhvr>
                                        <p:cTn id="96" dur="1" fill="hold">
                                          <p:stCondLst>
                                            <p:cond delay="0"/>
                                          </p:stCondLst>
                                        </p:cTn>
                                        <p:tgtEl>
                                          <p:spTgt spid="39">
                                            <p:txEl>
                                              <p:pRg st="0" end="0"/>
                                            </p:txEl>
                                          </p:spTgt>
                                        </p:tgtEl>
                                        <p:attrNameLst>
                                          <p:attrName>style.visibility</p:attrName>
                                        </p:attrNameLst>
                                      </p:cBhvr>
                                      <p:to>
                                        <p:strVal val="visible"/>
                                      </p:to>
                                    </p:set>
                                    <p:animEffect transition="in" filter="fade">
                                      <p:cBhvr>
                                        <p:cTn id="97" dur="500"/>
                                        <p:tgtEl>
                                          <p:spTgt spid="39">
                                            <p:txEl>
                                              <p:pRg st="0" end="0"/>
                                            </p:txEl>
                                          </p:spTgt>
                                        </p:tgtEl>
                                      </p:cBhvr>
                                    </p:animEffect>
                                  </p:childTnLst>
                                </p:cTn>
                              </p:par>
                            </p:childTnLst>
                          </p:cTn>
                        </p:par>
                        <p:par>
                          <p:cTn id="98" fill="hold">
                            <p:stCondLst>
                              <p:cond delay="4500"/>
                            </p:stCondLst>
                            <p:childTnLst>
                              <p:par>
                                <p:cTn id="99" presetID="53" presetClass="entr" presetSubtype="16" fill="hold" grpId="0" nodeType="afterEffect">
                                  <p:stCondLst>
                                    <p:cond delay="0"/>
                                  </p:stCondLst>
                                  <p:childTnLst>
                                    <p:set>
                                      <p:cBhvr>
                                        <p:cTn id="100" dur="1" fill="hold">
                                          <p:stCondLst>
                                            <p:cond delay="0"/>
                                          </p:stCondLst>
                                        </p:cTn>
                                        <p:tgtEl>
                                          <p:spTgt spid="40"/>
                                        </p:tgtEl>
                                        <p:attrNameLst>
                                          <p:attrName>style.visibility</p:attrName>
                                        </p:attrNameLst>
                                      </p:cBhvr>
                                      <p:to>
                                        <p:strVal val="visible"/>
                                      </p:to>
                                    </p:set>
                                    <p:anim calcmode="lin" valueType="num">
                                      <p:cBhvr>
                                        <p:cTn id="101" dur="400" fill="hold"/>
                                        <p:tgtEl>
                                          <p:spTgt spid="40"/>
                                        </p:tgtEl>
                                        <p:attrNameLst>
                                          <p:attrName>ppt_w</p:attrName>
                                        </p:attrNameLst>
                                      </p:cBhvr>
                                      <p:tavLst>
                                        <p:tav tm="0">
                                          <p:val>
                                            <p:fltVal val="0"/>
                                          </p:val>
                                        </p:tav>
                                        <p:tav tm="100000">
                                          <p:val>
                                            <p:strVal val="#ppt_w"/>
                                          </p:val>
                                        </p:tav>
                                      </p:tavLst>
                                    </p:anim>
                                    <p:anim calcmode="lin" valueType="num">
                                      <p:cBhvr>
                                        <p:cTn id="102" dur="400" fill="hold"/>
                                        <p:tgtEl>
                                          <p:spTgt spid="40"/>
                                        </p:tgtEl>
                                        <p:attrNameLst>
                                          <p:attrName>ppt_h</p:attrName>
                                        </p:attrNameLst>
                                      </p:cBhvr>
                                      <p:tavLst>
                                        <p:tav tm="0">
                                          <p:val>
                                            <p:fltVal val="0"/>
                                          </p:val>
                                        </p:tav>
                                        <p:tav tm="100000">
                                          <p:val>
                                            <p:strVal val="#ppt_h"/>
                                          </p:val>
                                        </p:tav>
                                      </p:tavLst>
                                    </p:anim>
                                    <p:animEffect transition="in" filter="fade">
                                      <p:cBhvr>
                                        <p:cTn id="103" dur="400"/>
                                        <p:tgtEl>
                                          <p:spTgt spid="40"/>
                                        </p:tgtEl>
                                      </p:cBhvr>
                                    </p:animEffect>
                                  </p:childTnLst>
                                </p:cTn>
                              </p:par>
                            </p:childTnLst>
                          </p:cTn>
                        </p:par>
                        <p:par>
                          <p:cTn id="104" fill="hold">
                            <p:stCondLst>
                              <p:cond delay="5000"/>
                            </p:stCondLst>
                            <p:childTnLst>
                              <p:par>
                                <p:cTn id="105" presetID="53" presetClass="entr" presetSubtype="16" fill="hold" grpId="0" nodeType="afterEffect">
                                  <p:stCondLst>
                                    <p:cond delay="0"/>
                                  </p:stCondLst>
                                  <p:childTnLst>
                                    <p:set>
                                      <p:cBhvr>
                                        <p:cTn id="106" dur="1" fill="hold">
                                          <p:stCondLst>
                                            <p:cond delay="0"/>
                                          </p:stCondLst>
                                        </p:cTn>
                                        <p:tgtEl>
                                          <p:spTgt spid="41">
                                            <p:txEl>
                                              <p:pRg st="0" end="0"/>
                                            </p:txEl>
                                          </p:spTgt>
                                        </p:tgtEl>
                                        <p:attrNameLst>
                                          <p:attrName>style.visibility</p:attrName>
                                        </p:attrNameLst>
                                      </p:cBhvr>
                                      <p:to>
                                        <p:strVal val="visible"/>
                                      </p:to>
                                    </p:set>
                                    <p:anim calcmode="lin" valueType="num">
                                      <p:cBhvr>
                                        <p:cTn id="10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10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109" dur="300"/>
                                        <p:tgtEl>
                                          <p:spTgt spid="41">
                                            <p:txEl>
                                              <p:pRg st="0" end="0"/>
                                            </p:txEl>
                                          </p:spTgt>
                                        </p:tgtEl>
                                      </p:cBhvr>
                                    </p:animEffect>
                                  </p:childTnLst>
                                </p:cTn>
                              </p:par>
                              <p:par>
                                <p:cTn id="110" presetID="42" presetClass="entr" presetSubtype="0" fill="hold" grpId="0" nodeType="withEffect">
                                  <p:stCondLst>
                                    <p:cond delay="200"/>
                                  </p:stCondLst>
                                  <p:childTnLst>
                                    <p:set>
                                      <p:cBhvr>
                                        <p:cTn id="111" dur="1" fill="hold">
                                          <p:stCondLst>
                                            <p:cond delay="0"/>
                                          </p:stCondLst>
                                        </p:cTn>
                                        <p:tgtEl>
                                          <p:spTgt spid="42">
                                            <p:txEl>
                                              <p:pRg st="0" end="0"/>
                                            </p:txEl>
                                          </p:spTgt>
                                        </p:tgtEl>
                                        <p:attrNameLst>
                                          <p:attrName>style.visibility</p:attrName>
                                        </p:attrNameLst>
                                      </p:cBhvr>
                                      <p:to>
                                        <p:strVal val="visible"/>
                                      </p:to>
                                    </p:set>
                                    <p:animEffect transition="in" filter="fade">
                                      <p:cBhvr>
                                        <p:cTn id="112" dur="500"/>
                                        <p:tgtEl>
                                          <p:spTgt spid="42">
                                            <p:txEl>
                                              <p:pRg st="0" end="0"/>
                                            </p:txEl>
                                          </p:spTgt>
                                        </p:tgtEl>
                                      </p:cBhvr>
                                    </p:animEffect>
                                    <p:anim calcmode="lin" valueType="num">
                                      <p:cBhvr>
                                        <p:cTn id="11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11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115" presetID="10" presetClass="entr" presetSubtype="0" fill="hold" grpId="0" nodeType="withEffect">
                                  <p:stCondLst>
                                    <p:cond delay="800"/>
                                  </p:stCondLst>
                                  <p:childTnLst>
                                    <p:set>
                                      <p:cBhvr>
                                        <p:cTn id="116" dur="1" fill="hold">
                                          <p:stCondLst>
                                            <p:cond delay="0"/>
                                          </p:stCondLst>
                                        </p:cTn>
                                        <p:tgtEl>
                                          <p:spTgt spid="43">
                                            <p:txEl>
                                              <p:pRg st="0" end="0"/>
                                            </p:txEl>
                                          </p:spTgt>
                                        </p:tgtEl>
                                        <p:attrNameLst>
                                          <p:attrName>style.visibility</p:attrName>
                                        </p:attrNameLst>
                                      </p:cBhvr>
                                      <p:to>
                                        <p:strVal val="visible"/>
                                      </p:to>
                                    </p:set>
                                    <p:animEffect transition="in" filter="fade">
                                      <p:cBhvr>
                                        <p:cTn id="117" dur="500"/>
                                        <p:tgtEl>
                                          <p:spTgt spid="43">
                                            <p:txEl>
                                              <p:pRg st="0" end="0"/>
                                            </p:txEl>
                                          </p:spTgt>
                                        </p:tgtEl>
                                      </p:cBhvr>
                                    </p:animEffect>
                                  </p:childTnLst>
                                </p:cTn>
                              </p:par>
                            </p:childTnLst>
                          </p:cTn>
                        </p:par>
                        <p:par>
                          <p:cTn id="118" fill="hold">
                            <p:stCondLst>
                              <p:cond delay="5500"/>
                            </p:stCondLst>
                            <p:childTnLst>
                              <p:par>
                                <p:cTn id="119" presetID="53" presetClass="entr" presetSubtype="16" fill="hold" grpId="0" nodeType="afterEffect">
                                  <p:stCondLst>
                                    <p:cond delay="0"/>
                                  </p:stCondLst>
                                  <p:childTnLst>
                                    <p:set>
                                      <p:cBhvr>
                                        <p:cTn id="120" dur="1" fill="hold">
                                          <p:stCondLst>
                                            <p:cond delay="0"/>
                                          </p:stCondLst>
                                        </p:cTn>
                                        <p:tgtEl>
                                          <p:spTgt spid="44"/>
                                        </p:tgtEl>
                                        <p:attrNameLst>
                                          <p:attrName>style.visibility</p:attrName>
                                        </p:attrNameLst>
                                      </p:cBhvr>
                                      <p:to>
                                        <p:strVal val="visible"/>
                                      </p:to>
                                    </p:set>
                                    <p:anim calcmode="lin" valueType="num">
                                      <p:cBhvr>
                                        <p:cTn id="121" dur="400" fill="hold"/>
                                        <p:tgtEl>
                                          <p:spTgt spid="44"/>
                                        </p:tgtEl>
                                        <p:attrNameLst>
                                          <p:attrName>ppt_w</p:attrName>
                                        </p:attrNameLst>
                                      </p:cBhvr>
                                      <p:tavLst>
                                        <p:tav tm="0">
                                          <p:val>
                                            <p:fltVal val="0"/>
                                          </p:val>
                                        </p:tav>
                                        <p:tav tm="100000">
                                          <p:val>
                                            <p:strVal val="#ppt_w"/>
                                          </p:val>
                                        </p:tav>
                                      </p:tavLst>
                                    </p:anim>
                                    <p:anim calcmode="lin" valueType="num">
                                      <p:cBhvr>
                                        <p:cTn id="122" dur="400" fill="hold"/>
                                        <p:tgtEl>
                                          <p:spTgt spid="44"/>
                                        </p:tgtEl>
                                        <p:attrNameLst>
                                          <p:attrName>ppt_h</p:attrName>
                                        </p:attrNameLst>
                                      </p:cBhvr>
                                      <p:tavLst>
                                        <p:tav tm="0">
                                          <p:val>
                                            <p:fltVal val="0"/>
                                          </p:val>
                                        </p:tav>
                                        <p:tav tm="100000">
                                          <p:val>
                                            <p:strVal val="#ppt_h"/>
                                          </p:val>
                                        </p:tav>
                                      </p:tavLst>
                                    </p:anim>
                                    <p:animEffect transition="in" filter="fade">
                                      <p:cBhvr>
                                        <p:cTn id="123" dur="400"/>
                                        <p:tgtEl>
                                          <p:spTgt spid="44"/>
                                        </p:tgtEl>
                                      </p:cBhvr>
                                    </p:animEffect>
                                  </p:childTnLst>
                                </p:cTn>
                              </p:par>
                            </p:childTnLst>
                          </p:cTn>
                        </p:par>
                        <p:par>
                          <p:cTn id="124" fill="hold">
                            <p:stCondLst>
                              <p:cond delay="6000"/>
                            </p:stCondLst>
                            <p:childTnLst>
                              <p:par>
                                <p:cTn id="125" presetID="53" presetClass="entr" presetSubtype="16" fill="hold" grpId="0" nodeType="afterEffect">
                                  <p:stCondLst>
                                    <p:cond delay="0"/>
                                  </p:stCondLst>
                                  <p:childTnLst>
                                    <p:set>
                                      <p:cBhvr>
                                        <p:cTn id="126" dur="1" fill="hold">
                                          <p:stCondLst>
                                            <p:cond delay="0"/>
                                          </p:stCondLst>
                                        </p:cTn>
                                        <p:tgtEl>
                                          <p:spTgt spid="45">
                                            <p:txEl>
                                              <p:pRg st="0" end="0"/>
                                            </p:txEl>
                                          </p:spTgt>
                                        </p:tgtEl>
                                        <p:attrNameLst>
                                          <p:attrName>style.visibility</p:attrName>
                                        </p:attrNameLst>
                                      </p:cBhvr>
                                      <p:to>
                                        <p:strVal val="visible"/>
                                      </p:to>
                                    </p:set>
                                    <p:anim calcmode="lin" valueType="num">
                                      <p:cBhvr>
                                        <p:cTn id="127" dur="300" fill="hold"/>
                                        <p:tgtEl>
                                          <p:spTgt spid="45">
                                            <p:txEl>
                                              <p:pRg st="0" end="0"/>
                                            </p:txEl>
                                          </p:spTgt>
                                        </p:tgtEl>
                                        <p:attrNameLst>
                                          <p:attrName>ppt_w</p:attrName>
                                        </p:attrNameLst>
                                      </p:cBhvr>
                                      <p:tavLst>
                                        <p:tav tm="0">
                                          <p:val>
                                            <p:fltVal val="0"/>
                                          </p:val>
                                        </p:tav>
                                        <p:tav tm="100000">
                                          <p:val>
                                            <p:strVal val="#ppt_w"/>
                                          </p:val>
                                        </p:tav>
                                      </p:tavLst>
                                    </p:anim>
                                    <p:anim calcmode="lin" valueType="num">
                                      <p:cBhvr>
                                        <p:cTn id="128" dur="300" fill="hold"/>
                                        <p:tgtEl>
                                          <p:spTgt spid="45">
                                            <p:txEl>
                                              <p:pRg st="0" end="0"/>
                                            </p:txEl>
                                          </p:spTgt>
                                        </p:tgtEl>
                                        <p:attrNameLst>
                                          <p:attrName>ppt_h</p:attrName>
                                        </p:attrNameLst>
                                      </p:cBhvr>
                                      <p:tavLst>
                                        <p:tav tm="0">
                                          <p:val>
                                            <p:fltVal val="0"/>
                                          </p:val>
                                        </p:tav>
                                        <p:tav tm="100000">
                                          <p:val>
                                            <p:strVal val="#ppt_h"/>
                                          </p:val>
                                        </p:tav>
                                      </p:tavLst>
                                    </p:anim>
                                    <p:animEffect transition="in" filter="fade">
                                      <p:cBhvr>
                                        <p:cTn id="129" dur="300"/>
                                        <p:tgtEl>
                                          <p:spTgt spid="45">
                                            <p:txEl>
                                              <p:pRg st="0" end="0"/>
                                            </p:txEl>
                                          </p:spTgt>
                                        </p:tgtEl>
                                      </p:cBhvr>
                                    </p:animEffect>
                                  </p:childTnLst>
                                </p:cTn>
                              </p:par>
                              <p:par>
                                <p:cTn id="130" presetID="42" presetClass="entr" presetSubtype="0" fill="hold" grpId="0" nodeType="withEffect">
                                  <p:stCondLst>
                                    <p:cond delay="200"/>
                                  </p:stCondLst>
                                  <p:childTnLst>
                                    <p:set>
                                      <p:cBhvr>
                                        <p:cTn id="131" dur="1" fill="hold">
                                          <p:stCondLst>
                                            <p:cond delay="0"/>
                                          </p:stCondLst>
                                        </p:cTn>
                                        <p:tgtEl>
                                          <p:spTgt spid="46">
                                            <p:txEl>
                                              <p:pRg st="0" end="0"/>
                                            </p:txEl>
                                          </p:spTgt>
                                        </p:tgtEl>
                                        <p:attrNameLst>
                                          <p:attrName>style.visibility</p:attrName>
                                        </p:attrNameLst>
                                      </p:cBhvr>
                                      <p:to>
                                        <p:strVal val="visible"/>
                                      </p:to>
                                    </p:set>
                                    <p:animEffect transition="in" filter="fade">
                                      <p:cBhvr>
                                        <p:cTn id="132" dur="500"/>
                                        <p:tgtEl>
                                          <p:spTgt spid="46">
                                            <p:txEl>
                                              <p:pRg st="0" end="0"/>
                                            </p:txEl>
                                          </p:spTgt>
                                        </p:tgtEl>
                                      </p:cBhvr>
                                    </p:animEffect>
                                    <p:anim calcmode="lin" valueType="num">
                                      <p:cBhvr>
                                        <p:cTn id="133"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p:cTn id="134" dur="500" fill="hold"/>
                                        <p:tgtEl>
                                          <p:spTgt spid="46">
                                            <p:txEl>
                                              <p:pRg st="0" end="0"/>
                                            </p:txEl>
                                          </p:spTgt>
                                        </p:tgtEl>
                                        <p:attrNameLst>
                                          <p:attrName>ppt_y</p:attrName>
                                        </p:attrNameLst>
                                      </p:cBhvr>
                                      <p:tavLst>
                                        <p:tav tm="0">
                                          <p:val>
                                            <p:strVal val="#ppt_y+.1"/>
                                          </p:val>
                                        </p:tav>
                                        <p:tav tm="100000">
                                          <p:val>
                                            <p:strVal val="#ppt_y"/>
                                          </p:val>
                                        </p:tav>
                                      </p:tavLst>
                                    </p:anim>
                                  </p:childTnLst>
                                </p:cTn>
                              </p:par>
                              <p:par>
                                <p:cTn id="135" presetID="10" presetClass="entr" presetSubtype="0" fill="hold" grpId="0" nodeType="withEffect">
                                  <p:stCondLst>
                                    <p:cond delay="800"/>
                                  </p:stCondLst>
                                  <p:childTnLst>
                                    <p:set>
                                      <p:cBhvr>
                                        <p:cTn id="136" dur="1" fill="hold">
                                          <p:stCondLst>
                                            <p:cond delay="0"/>
                                          </p:stCondLst>
                                        </p:cTn>
                                        <p:tgtEl>
                                          <p:spTgt spid="47">
                                            <p:txEl>
                                              <p:pRg st="0" end="0"/>
                                            </p:txEl>
                                          </p:spTgt>
                                        </p:tgtEl>
                                        <p:attrNameLst>
                                          <p:attrName>style.visibility</p:attrName>
                                        </p:attrNameLst>
                                      </p:cBhvr>
                                      <p:to>
                                        <p:strVal val="visible"/>
                                      </p:to>
                                    </p:set>
                                    <p:animEffect transition="in" filter="fade">
                                      <p:cBhvr>
                                        <p:cTn id="137" dur="500"/>
                                        <p:tgtEl>
                                          <p:spTgt spid="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animBg="1"/>
      <p:bldP spid="29" grpId="0" build="p">
        <p:tmplLst>
          <p:tmpl lvl="1">
            <p:tnLst>
              <p:par>
                <p:cTn presetID="53" presetClass="entr" presetSubtype="16"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p:cTn dur="300" fill="hold"/>
                        <p:tgtEl>
                          <p:spTgt spid="29"/>
                        </p:tgtEl>
                        <p:attrNameLst>
                          <p:attrName>ppt_w</p:attrName>
                        </p:attrNameLst>
                      </p:cBhvr>
                      <p:tavLst>
                        <p:tav tm="0">
                          <p:val>
                            <p:fltVal val="0"/>
                          </p:val>
                        </p:tav>
                        <p:tav tm="100000">
                          <p:val>
                            <p:strVal val="#ppt_w"/>
                          </p:val>
                        </p:tav>
                      </p:tavLst>
                    </p:anim>
                    <p:anim calcmode="lin" valueType="num">
                      <p:cBhvr>
                        <p:cTn dur="300" fill="hold"/>
                        <p:tgtEl>
                          <p:spTgt spid="29"/>
                        </p:tgtEl>
                        <p:attrNameLst>
                          <p:attrName>ppt_h</p:attrName>
                        </p:attrNameLst>
                      </p:cBhvr>
                      <p:tavLst>
                        <p:tav tm="0">
                          <p:val>
                            <p:fltVal val="0"/>
                          </p:val>
                        </p:tav>
                        <p:tav tm="100000">
                          <p:val>
                            <p:strVal val="#ppt_h"/>
                          </p:val>
                        </p:tav>
                      </p:tavLst>
                    </p:anim>
                    <p:animEffect transition="in" filter="fade">
                      <p:cBhvr>
                        <p:cTn dur="300"/>
                        <p:tgtEl>
                          <p:spTgt spid="29"/>
                        </p:tgtEl>
                      </p:cBhvr>
                    </p:animEffect>
                  </p:childTnLst>
                </p:cTn>
              </p:par>
            </p:tnLst>
          </p:tmpl>
        </p:tmplLst>
      </p:bldP>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36" grpId="0" animBg="1"/>
      <p:bldP spid="37" grpId="0" build="p">
        <p:tmplLst>
          <p:tmpl lvl="1">
            <p:tnLst>
              <p:par>
                <p:cTn presetID="53" presetClass="entr" presetSubtype="16"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p:cTn dur="300" fill="hold"/>
                        <p:tgtEl>
                          <p:spTgt spid="37"/>
                        </p:tgtEl>
                        <p:attrNameLst>
                          <p:attrName>ppt_w</p:attrName>
                        </p:attrNameLst>
                      </p:cBhvr>
                      <p:tavLst>
                        <p:tav tm="0">
                          <p:val>
                            <p:fltVal val="0"/>
                          </p:val>
                        </p:tav>
                        <p:tav tm="100000">
                          <p:val>
                            <p:strVal val="#ppt_w"/>
                          </p:val>
                        </p:tav>
                      </p:tavLst>
                    </p:anim>
                    <p:anim calcmode="lin" valueType="num">
                      <p:cBhvr>
                        <p:cTn dur="300" fill="hold"/>
                        <p:tgtEl>
                          <p:spTgt spid="37"/>
                        </p:tgtEl>
                        <p:attrNameLst>
                          <p:attrName>ppt_h</p:attrName>
                        </p:attrNameLst>
                      </p:cBhvr>
                      <p:tavLst>
                        <p:tav tm="0">
                          <p:val>
                            <p:fltVal val="0"/>
                          </p:val>
                        </p:tav>
                        <p:tav tm="100000">
                          <p:val>
                            <p:strVal val="#ppt_h"/>
                          </p:val>
                        </p:tav>
                      </p:tavLst>
                    </p:anim>
                    <p:animEffect transition="in" filter="fade">
                      <p:cBhvr>
                        <p:cTn dur="300"/>
                        <p:tgtEl>
                          <p:spTgt spid="37"/>
                        </p:tgtEl>
                      </p:cBhvr>
                    </p:animEffect>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P spid="44" grpId="0" animBg="1"/>
      <p:bldP spid="45" grpId="0" build="p">
        <p:tmplLst>
          <p:tmpl lvl="1">
            <p:tnLst>
              <p:par>
                <p:cTn presetID="53" presetClass="entr" presetSubtype="16"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p:cTn dur="300" fill="hold"/>
                        <p:tgtEl>
                          <p:spTgt spid="45"/>
                        </p:tgtEl>
                        <p:attrNameLst>
                          <p:attrName>ppt_w</p:attrName>
                        </p:attrNameLst>
                      </p:cBhvr>
                      <p:tavLst>
                        <p:tav tm="0">
                          <p:val>
                            <p:fltVal val="0"/>
                          </p:val>
                        </p:tav>
                        <p:tav tm="100000">
                          <p:val>
                            <p:strVal val="#ppt_w"/>
                          </p:val>
                        </p:tav>
                      </p:tavLst>
                    </p:anim>
                    <p:anim calcmode="lin" valueType="num">
                      <p:cBhvr>
                        <p:cTn dur="300" fill="hold"/>
                        <p:tgtEl>
                          <p:spTgt spid="45"/>
                        </p:tgtEl>
                        <p:attrNameLst>
                          <p:attrName>ppt_h</p:attrName>
                        </p:attrNameLst>
                      </p:cBhvr>
                      <p:tavLst>
                        <p:tav tm="0">
                          <p:val>
                            <p:fltVal val="0"/>
                          </p:val>
                        </p:tav>
                        <p:tav tm="100000">
                          <p:val>
                            <p:strVal val="#ppt_h"/>
                          </p:val>
                        </p:tav>
                      </p:tavLst>
                    </p:anim>
                    <p:animEffect transition="in" filter="fade">
                      <p:cBhvr>
                        <p:cTn dur="300"/>
                        <p:tgtEl>
                          <p:spTgt spid="45"/>
                        </p:tgtEl>
                      </p:cBhvr>
                    </p:animEffect>
                  </p:childTnLst>
                </p:cTn>
              </p:par>
            </p:tnLst>
          </p:tmpl>
        </p:tmplLst>
      </p:bldP>
      <p:bldP spid="46" grpId="0" build="p">
        <p:tmplLst>
          <p:tmpl lvl="1">
            <p:tnLst>
              <p:par>
                <p:cTn presetID="42" presetClass="entr" presetSubtype="0" fill="hold" nodeType="withEffect">
                  <p:stCondLst>
                    <p:cond delay="200"/>
                  </p:stCondLst>
                  <p:childTnLst>
                    <p:set>
                      <p:cBhvr>
                        <p:cTn dur="1" fill="hold">
                          <p:stCondLst>
                            <p:cond delay="0"/>
                          </p:stCondLst>
                        </p:cTn>
                        <p:tgtEl>
                          <p:spTgt spid="46"/>
                        </p:tgtEl>
                        <p:attrNameLst>
                          <p:attrName>style.visibility</p:attrName>
                        </p:attrNameLst>
                      </p:cBhvr>
                      <p:to>
                        <p:strVal val="visible"/>
                      </p:to>
                    </p:set>
                    <p:animEffect transition="in" filter="fade">
                      <p:cBhvr>
                        <p:cTn dur="500"/>
                        <p:tgtEl>
                          <p:spTgt spid="46"/>
                        </p:tgtEl>
                      </p:cBhvr>
                    </p:animEffect>
                    <p:anim calcmode="lin" valueType="num">
                      <p:cBhvr>
                        <p:cTn dur="500" fill="hold"/>
                        <p:tgtEl>
                          <p:spTgt spid="46"/>
                        </p:tgtEl>
                        <p:attrNameLst>
                          <p:attrName>ppt_x</p:attrName>
                        </p:attrNameLst>
                      </p:cBhvr>
                      <p:tavLst>
                        <p:tav tm="0">
                          <p:val>
                            <p:strVal val="#ppt_x"/>
                          </p:val>
                        </p:tav>
                        <p:tav tm="100000">
                          <p:val>
                            <p:strVal val="#ppt_x"/>
                          </p:val>
                        </p:tav>
                      </p:tavLst>
                    </p:anim>
                    <p:anim calcmode="lin" valueType="num">
                      <p:cBhvr>
                        <p:cTn dur="500" fill="hold"/>
                        <p:tgtEl>
                          <p:spTgt spid="46"/>
                        </p:tgtEl>
                        <p:attrNameLst>
                          <p:attrName>ppt_y</p:attrName>
                        </p:attrNameLst>
                      </p:cBhvr>
                      <p:tavLst>
                        <p:tav tm="0">
                          <p:val>
                            <p:strVal val="#ppt_y+.1"/>
                          </p:val>
                        </p:tav>
                        <p:tav tm="100000">
                          <p:val>
                            <p:strVal val="#ppt_y"/>
                          </p:val>
                        </p:tav>
                      </p:tavLst>
                    </p:anim>
                  </p:childTnLst>
                </p:cTn>
              </p:par>
            </p:tnLst>
          </p:tmpl>
        </p:tmplLst>
      </p:bldP>
      <p:bldP spid="47" grpId="0" build="p">
        <p:tmplLst>
          <p:tmpl lvl="1">
            <p:tnLst>
              <p:par>
                <p:cTn presetID="10" presetClass="entr" presetSubtype="0" fill="hold" nodeType="withEffect">
                  <p:stCondLst>
                    <p:cond delay="800"/>
                  </p:stCondLst>
                  <p:childTnLst>
                    <p:set>
                      <p:cBhvr>
                        <p:cTn dur="1" fill="hold">
                          <p:stCondLst>
                            <p:cond delay="0"/>
                          </p:stCondLst>
                        </p:cTn>
                        <p:tgtEl>
                          <p:spTgt spid="47"/>
                        </p:tgtEl>
                        <p:attrNameLst>
                          <p:attrName>style.visibility</p:attrName>
                        </p:attrNameLst>
                      </p:cBhvr>
                      <p:to>
                        <p:strVal val="visible"/>
                      </p:to>
                    </p:set>
                    <p:animEffect transition="in" filter="fade">
                      <p:cBhvr>
                        <p:cTn dur="500"/>
                        <p:tgtEl>
                          <p:spTgt spid="47"/>
                        </p:tgtEl>
                      </p:cBhvr>
                    </p:animEffect>
                  </p:childTnLst>
                </p:cTn>
              </p:par>
            </p:tnLst>
          </p:tmpl>
        </p:tmplLst>
      </p:bldP>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conic list 3">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 name="Rounded Rectangle 2"/>
          <p:cNvSpPr/>
          <p:nvPr userDrawn="1"/>
        </p:nvSpPr>
        <p:spPr>
          <a:xfrm>
            <a:off x="644176" y="1638675"/>
            <a:ext cx="3030357"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1101380"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grpSp>
        <p:nvGrpSpPr>
          <p:cNvPr id="28" name="Group 27"/>
          <p:cNvGrpSpPr/>
          <p:nvPr userDrawn="1"/>
        </p:nvGrpSpPr>
        <p:grpSpPr>
          <a:xfrm>
            <a:off x="101309" y="385540"/>
            <a:ext cx="383999" cy="342172"/>
            <a:chOff x="5270500" y="1460500"/>
            <a:chExt cx="1701800" cy="2705100"/>
          </a:xfrm>
        </p:grpSpPr>
        <p:sp>
          <p:nvSpPr>
            <p:cNvPr id="29" name="Rounded Rectangle 2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0" name="Rounded Rectangle 2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1" name="Rounded Rectangle 3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2" name="Text Placeholder 7"/>
          <p:cNvSpPr>
            <a:spLocks noGrp="1"/>
          </p:cNvSpPr>
          <p:nvPr>
            <p:ph type="body" sz="quarter" idx="55" hasCustomPrompt="1"/>
          </p:nvPr>
        </p:nvSpPr>
        <p:spPr>
          <a:xfrm>
            <a:off x="1918408"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80%</a:t>
            </a:r>
          </a:p>
        </p:txBody>
      </p:sp>
      <p:sp>
        <p:nvSpPr>
          <p:cNvPr id="38" name="Text Placeholder 7"/>
          <p:cNvSpPr>
            <a:spLocks noGrp="1"/>
          </p:cNvSpPr>
          <p:nvPr>
            <p:ph type="body" sz="quarter" idx="19" hasCustomPrompt="1"/>
          </p:nvPr>
        </p:nvSpPr>
        <p:spPr>
          <a:xfrm>
            <a:off x="603251"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9" name="Text Placeholder 2"/>
          <p:cNvSpPr>
            <a:spLocks noGrp="1"/>
          </p:cNvSpPr>
          <p:nvPr>
            <p:ph type="body" sz="quarter" idx="16" hasCustomPrompt="1"/>
          </p:nvPr>
        </p:nvSpPr>
        <p:spPr>
          <a:xfrm>
            <a:off x="603256"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65" name="Rounded Rectangle 64"/>
          <p:cNvSpPr/>
          <p:nvPr userDrawn="1"/>
        </p:nvSpPr>
        <p:spPr>
          <a:xfrm>
            <a:off x="4548717" y="1638675"/>
            <a:ext cx="3071283"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6" name="Text Placeholder 7"/>
          <p:cNvSpPr>
            <a:spLocks noGrp="1"/>
          </p:cNvSpPr>
          <p:nvPr>
            <p:ph type="body" sz="quarter" idx="40" hasCustomPrompt="1"/>
          </p:nvPr>
        </p:nvSpPr>
        <p:spPr>
          <a:xfrm>
            <a:off x="5046847"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69" name="Text Placeholder 7"/>
          <p:cNvSpPr>
            <a:spLocks noGrp="1"/>
          </p:cNvSpPr>
          <p:nvPr>
            <p:ph type="body" sz="quarter" idx="56" hasCustomPrompt="1"/>
          </p:nvPr>
        </p:nvSpPr>
        <p:spPr>
          <a:xfrm>
            <a:off x="5818720"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80%</a:t>
            </a:r>
          </a:p>
        </p:txBody>
      </p:sp>
      <p:sp>
        <p:nvSpPr>
          <p:cNvPr id="71" name="Text Placeholder 7"/>
          <p:cNvSpPr>
            <a:spLocks noGrp="1"/>
          </p:cNvSpPr>
          <p:nvPr>
            <p:ph type="body" sz="quarter" idx="41" hasCustomPrompt="1"/>
          </p:nvPr>
        </p:nvSpPr>
        <p:spPr>
          <a:xfrm>
            <a:off x="4548717"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92" name="Text Placeholder 2"/>
          <p:cNvSpPr>
            <a:spLocks noGrp="1"/>
          </p:cNvSpPr>
          <p:nvPr>
            <p:ph type="body" sz="quarter" idx="42" hasCustomPrompt="1"/>
          </p:nvPr>
        </p:nvSpPr>
        <p:spPr>
          <a:xfrm>
            <a:off x="4548722"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110" name="Rounded Rectangle 109"/>
          <p:cNvSpPr/>
          <p:nvPr userDrawn="1"/>
        </p:nvSpPr>
        <p:spPr>
          <a:xfrm>
            <a:off x="8504768" y="1638675"/>
            <a:ext cx="3071283" cy="782954"/>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1" name="Text Placeholder 7"/>
          <p:cNvSpPr>
            <a:spLocks noGrp="1"/>
          </p:cNvSpPr>
          <p:nvPr>
            <p:ph type="body" sz="quarter" idx="43" hasCustomPrompt="1"/>
          </p:nvPr>
        </p:nvSpPr>
        <p:spPr>
          <a:xfrm>
            <a:off x="9002898" y="1684396"/>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12" name="Text Placeholder 7"/>
          <p:cNvSpPr>
            <a:spLocks noGrp="1"/>
          </p:cNvSpPr>
          <p:nvPr>
            <p:ph type="body" sz="quarter" idx="57" hasCustomPrompt="1"/>
          </p:nvPr>
        </p:nvSpPr>
        <p:spPr>
          <a:xfrm>
            <a:off x="9752193" y="1827910"/>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80%</a:t>
            </a:r>
          </a:p>
        </p:txBody>
      </p:sp>
      <p:sp>
        <p:nvSpPr>
          <p:cNvPr id="113" name="Text Placeholder 7"/>
          <p:cNvSpPr>
            <a:spLocks noGrp="1"/>
          </p:cNvSpPr>
          <p:nvPr>
            <p:ph type="body" sz="quarter" idx="44" hasCustomPrompt="1"/>
          </p:nvPr>
        </p:nvSpPr>
        <p:spPr>
          <a:xfrm>
            <a:off x="8504768" y="2588938"/>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14" name="Text Placeholder 2"/>
          <p:cNvSpPr>
            <a:spLocks noGrp="1"/>
          </p:cNvSpPr>
          <p:nvPr>
            <p:ph type="body" sz="quarter" idx="45" hasCustomPrompt="1"/>
          </p:nvPr>
        </p:nvSpPr>
        <p:spPr>
          <a:xfrm>
            <a:off x="8504773" y="2979949"/>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130" name="Rounded Rectangle 129"/>
          <p:cNvSpPr/>
          <p:nvPr userDrawn="1"/>
        </p:nvSpPr>
        <p:spPr>
          <a:xfrm>
            <a:off x="644179" y="4066912"/>
            <a:ext cx="3030356"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1" name="Text Placeholder 7"/>
          <p:cNvSpPr>
            <a:spLocks noGrp="1"/>
          </p:cNvSpPr>
          <p:nvPr>
            <p:ph type="body" sz="quarter" idx="46" hasCustomPrompt="1"/>
          </p:nvPr>
        </p:nvSpPr>
        <p:spPr>
          <a:xfrm>
            <a:off x="1101380"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36" name="Text Placeholder 7"/>
          <p:cNvSpPr>
            <a:spLocks noGrp="1"/>
          </p:cNvSpPr>
          <p:nvPr>
            <p:ph type="body" sz="quarter" idx="58" hasCustomPrompt="1"/>
          </p:nvPr>
        </p:nvSpPr>
        <p:spPr>
          <a:xfrm>
            <a:off x="1918408"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80%</a:t>
            </a:r>
          </a:p>
        </p:txBody>
      </p:sp>
      <p:sp>
        <p:nvSpPr>
          <p:cNvPr id="139" name="Text Placeholder 7"/>
          <p:cNvSpPr>
            <a:spLocks noGrp="1"/>
          </p:cNvSpPr>
          <p:nvPr>
            <p:ph type="body" sz="quarter" idx="47" hasCustomPrompt="1"/>
          </p:nvPr>
        </p:nvSpPr>
        <p:spPr>
          <a:xfrm>
            <a:off x="603251"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40" name="Text Placeholder 2"/>
          <p:cNvSpPr>
            <a:spLocks noGrp="1"/>
          </p:cNvSpPr>
          <p:nvPr>
            <p:ph type="body" sz="quarter" idx="48" hasCustomPrompt="1"/>
          </p:nvPr>
        </p:nvSpPr>
        <p:spPr>
          <a:xfrm>
            <a:off x="603256"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145" name="Rounded Rectangle 144"/>
          <p:cNvSpPr/>
          <p:nvPr userDrawn="1"/>
        </p:nvSpPr>
        <p:spPr>
          <a:xfrm>
            <a:off x="4548720" y="4066912"/>
            <a:ext cx="3071280" cy="782954"/>
          </a:xfrm>
          <a:prstGeom prst="roundRect">
            <a:avLst>
              <a:gd name="adj" fmla="val 50000"/>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6" name="Text Placeholder 7"/>
          <p:cNvSpPr>
            <a:spLocks noGrp="1"/>
          </p:cNvSpPr>
          <p:nvPr>
            <p:ph type="body" sz="quarter" idx="49" hasCustomPrompt="1"/>
          </p:nvPr>
        </p:nvSpPr>
        <p:spPr>
          <a:xfrm>
            <a:off x="5046847"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49" name="Text Placeholder 7"/>
          <p:cNvSpPr>
            <a:spLocks noGrp="1"/>
          </p:cNvSpPr>
          <p:nvPr>
            <p:ph type="body" sz="quarter" idx="59" hasCustomPrompt="1"/>
          </p:nvPr>
        </p:nvSpPr>
        <p:spPr>
          <a:xfrm>
            <a:off x="5818720"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80%</a:t>
            </a:r>
          </a:p>
        </p:txBody>
      </p:sp>
      <p:sp>
        <p:nvSpPr>
          <p:cNvPr id="151" name="Text Placeholder 7"/>
          <p:cNvSpPr>
            <a:spLocks noGrp="1"/>
          </p:cNvSpPr>
          <p:nvPr>
            <p:ph type="body" sz="quarter" idx="50" hasCustomPrompt="1"/>
          </p:nvPr>
        </p:nvSpPr>
        <p:spPr>
          <a:xfrm>
            <a:off x="4548717"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52" name="Text Placeholder 2"/>
          <p:cNvSpPr>
            <a:spLocks noGrp="1"/>
          </p:cNvSpPr>
          <p:nvPr>
            <p:ph type="body" sz="quarter" idx="51" hasCustomPrompt="1"/>
          </p:nvPr>
        </p:nvSpPr>
        <p:spPr>
          <a:xfrm>
            <a:off x="4548722"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
        <p:nvSpPr>
          <p:cNvPr id="155" name="Rounded Rectangle 154"/>
          <p:cNvSpPr/>
          <p:nvPr userDrawn="1"/>
        </p:nvSpPr>
        <p:spPr>
          <a:xfrm>
            <a:off x="8504771" y="4066912"/>
            <a:ext cx="3071280" cy="782954"/>
          </a:xfrm>
          <a:prstGeom prst="roundRect">
            <a:avLst>
              <a:gd name="adj" fmla="val 50000"/>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6" name="Text Placeholder 7"/>
          <p:cNvSpPr>
            <a:spLocks noGrp="1"/>
          </p:cNvSpPr>
          <p:nvPr>
            <p:ph type="body" sz="quarter" idx="52" hasCustomPrompt="1"/>
          </p:nvPr>
        </p:nvSpPr>
        <p:spPr>
          <a:xfrm>
            <a:off x="9002898" y="4112633"/>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57" name="Text Placeholder 7"/>
          <p:cNvSpPr>
            <a:spLocks noGrp="1"/>
          </p:cNvSpPr>
          <p:nvPr>
            <p:ph type="body" sz="quarter" idx="60" hasCustomPrompt="1"/>
          </p:nvPr>
        </p:nvSpPr>
        <p:spPr>
          <a:xfrm>
            <a:off x="9752193" y="4254871"/>
            <a:ext cx="1581147"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80%</a:t>
            </a:r>
          </a:p>
        </p:txBody>
      </p:sp>
      <p:sp>
        <p:nvSpPr>
          <p:cNvPr id="158" name="Text Placeholder 7"/>
          <p:cNvSpPr>
            <a:spLocks noGrp="1"/>
          </p:cNvSpPr>
          <p:nvPr>
            <p:ph type="body" sz="quarter" idx="53" hasCustomPrompt="1"/>
          </p:nvPr>
        </p:nvSpPr>
        <p:spPr>
          <a:xfrm>
            <a:off x="8504768" y="5017174"/>
            <a:ext cx="3071283"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59" name="Text Placeholder 2"/>
          <p:cNvSpPr>
            <a:spLocks noGrp="1"/>
          </p:cNvSpPr>
          <p:nvPr>
            <p:ph type="body" sz="quarter" idx="54" hasCustomPrompt="1"/>
          </p:nvPr>
        </p:nvSpPr>
        <p:spPr>
          <a:xfrm>
            <a:off x="8504773" y="5428506"/>
            <a:ext cx="3071281"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a:t>
            </a:r>
            <a:r>
              <a:rPr lang="en-US" dirty="0"/>
              <a:t>.</a:t>
            </a:r>
          </a:p>
        </p:txBody>
      </p:sp>
    </p:spTree>
    <p:extLst>
      <p:ext uri="{BB962C8B-B14F-4D97-AF65-F5344CB8AC3E}">
        <p14:creationId xmlns:p14="http://schemas.microsoft.com/office/powerpoint/2010/main" val="1555799790"/>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32">
                                            <p:txEl>
                                              <p:pRg st="0" end="0"/>
                                            </p:txEl>
                                          </p:spTgt>
                                        </p:tgtEl>
                                        <p:attrNameLst>
                                          <p:attrName>style.visibility</p:attrName>
                                        </p:attrNameLst>
                                      </p:cBhvr>
                                      <p:to>
                                        <p:strVal val="visible"/>
                                      </p:to>
                                    </p:set>
                                    <p:animEffect transition="in" filter="fade">
                                      <p:cBhvr>
                                        <p:cTn id="32" dur="400"/>
                                        <p:tgtEl>
                                          <p:spTgt spid="32">
                                            <p:txEl>
                                              <p:pRg st="0" end="0"/>
                                            </p:txEl>
                                          </p:spTgt>
                                        </p:tgtEl>
                                      </p:cBhvr>
                                    </p:animEffect>
                                    <p:anim calcmode="lin" valueType="num">
                                      <p:cBhvr>
                                        <p:cTn id="33" dur="4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34" dur="400" fill="hold"/>
                                        <p:tgtEl>
                                          <p:spTgt spid="32">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200"/>
                                  </p:stCondLst>
                                  <p:childTnLst>
                                    <p:set>
                                      <p:cBhvr>
                                        <p:cTn id="36" dur="1" fill="hold">
                                          <p:stCondLst>
                                            <p:cond delay="0"/>
                                          </p:stCondLst>
                                        </p:cTn>
                                        <p:tgtEl>
                                          <p:spTgt spid="38">
                                            <p:txEl>
                                              <p:pRg st="0" end="0"/>
                                            </p:txEl>
                                          </p:spTgt>
                                        </p:tgtEl>
                                        <p:attrNameLst>
                                          <p:attrName>style.visibility</p:attrName>
                                        </p:attrNameLst>
                                      </p:cBhvr>
                                      <p:to>
                                        <p:strVal val="visible"/>
                                      </p:to>
                                    </p:set>
                                    <p:animEffect transition="in" filter="fade">
                                      <p:cBhvr>
                                        <p:cTn id="37" dur="500"/>
                                        <p:tgtEl>
                                          <p:spTgt spid="38">
                                            <p:txEl>
                                              <p:pRg st="0" end="0"/>
                                            </p:txEl>
                                          </p:spTgt>
                                        </p:tgtEl>
                                      </p:cBhvr>
                                    </p:animEffect>
                                    <p:anim calcmode="lin" valueType="num">
                                      <p:cBhvr>
                                        <p:cTn id="38"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38">
                                            <p:txEl>
                                              <p:pRg st="0" end="0"/>
                                            </p:txEl>
                                          </p:spTgt>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800"/>
                                  </p:stCondLst>
                                  <p:childTnLst>
                                    <p:set>
                                      <p:cBhvr>
                                        <p:cTn id="41" dur="1" fill="hold">
                                          <p:stCondLst>
                                            <p:cond delay="0"/>
                                          </p:stCondLst>
                                        </p:cTn>
                                        <p:tgtEl>
                                          <p:spTgt spid="39">
                                            <p:txEl>
                                              <p:pRg st="0" end="0"/>
                                            </p:txEl>
                                          </p:spTgt>
                                        </p:tgtEl>
                                        <p:attrNameLst>
                                          <p:attrName>style.visibility</p:attrName>
                                        </p:attrNameLst>
                                      </p:cBhvr>
                                      <p:to>
                                        <p:strVal val="visible"/>
                                      </p:to>
                                    </p:set>
                                    <p:animEffect transition="in" filter="fade">
                                      <p:cBhvr>
                                        <p:cTn id="42" dur="500"/>
                                        <p:tgtEl>
                                          <p:spTgt spid="39">
                                            <p:txEl>
                                              <p:pRg st="0" end="0"/>
                                            </p:txEl>
                                          </p:spTgt>
                                        </p:tgtEl>
                                      </p:cBhvr>
                                    </p:animEffect>
                                  </p:childTnLst>
                                </p:cTn>
                              </p:par>
                            </p:childTnLst>
                          </p:cTn>
                        </p:par>
                        <p:par>
                          <p:cTn id="43" fill="hold">
                            <p:stCondLst>
                              <p:cond delay="1500"/>
                            </p:stCondLst>
                            <p:childTnLst>
                              <p:par>
                                <p:cTn id="44" presetID="53" presetClass="entr" presetSubtype="16" fill="hold" grpId="0" nodeType="afterEffect">
                                  <p:stCondLst>
                                    <p:cond delay="0"/>
                                  </p:stCondLst>
                                  <p:childTnLst>
                                    <p:set>
                                      <p:cBhvr>
                                        <p:cTn id="45" dur="1" fill="hold">
                                          <p:stCondLst>
                                            <p:cond delay="0"/>
                                          </p:stCondLst>
                                        </p:cTn>
                                        <p:tgtEl>
                                          <p:spTgt spid="65"/>
                                        </p:tgtEl>
                                        <p:attrNameLst>
                                          <p:attrName>style.visibility</p:attrName>
                                        </p:attrNameLst>
                                      </p:cBhvr>
                                      <p:to>
                                        <p:strVal val="visible"/>
                                      </p:to>
                                    </p:set>
                                    <p:anim calcmode="lin" valueType="num">
                                      <p:cBhvr>
                                        <p:cTn id="46" dur="400" fill="hold"/>
                                        <p:tgtEl>
                                          <p:spTgt spid="65"/>
                                        </p:tgtEl>
                                        <p:attrNameLst>
                                          <p:attrName>ppt_w</p:attrName>
                                        </p:attrNameLst>
                                      </p:cBhvr>
                                      <p:tavLst>
                                        <p:tav tm="0">
                                          <p:val>
                                            <p:fltVal val="0"/>
                                          </p:val>
                                        </p:tav>
                                        <p:tav tm="100000">
                                          <p:val>
                                            <p:strVal val="#ppt_w"/>
                                          </p:val>
                                        </p:tav>
                                      </p:tavLst>
                                    </p:anim>
                                    <p:anim calcmode="lin" valueType="num">
                                      <p:cBhvr>
                                        <p:cTn id="47" dur="400" fill="hold"/>
                                        <p:tgtEl>
                                          <p:spTgt spid="65"/>
                                        </p:tgtEl>
                                        <p:attrNameLst>
                                          <p:attrName>ppt_h</p:attrName>
                                        </p:attrNameLst>
                                      </p:cBhvr>
                                      <p:tavLst>
                                        <p:tav tm="0">
                                          <p:val>
                                            <p:fltVal val="0"/>
                                          </p:val>
                                        </p:tav>
                                        <p:tav tm="100000">
                                          <p:val>
                                            <p:strVal val="#ppt_h"/>
                                          </p:val>
                                        </p:tav>
                                      </p:tavLst>
                                    </p:anim>
                                    <p:animEffect transition="in" filter="fade">
                                      <p:cBhvr>
                                        <p:cTn id="48" dur="400"/>
                                        <p:tgtEl>
                                          <p:spTgt spid="65"/>
                                        </p:tgtEl>
                                      </p:cBhvr>
                                    </p:animEffect>
                                  </p:childTnLst>
                                </p:cTn>
                              </p:par>
                            </p:childTnLst>
                          </p:cTn>
                        </p:par>
                        <p:par>
                          <p:cTn id="49" fill="hold">
                            <p:stCondLst>
                              <p:cond delay="2000"/>
                            </p:stCondLst>
                            <p:childTnLst>
                              <p:par>
                                <p:cTn id="50" presetID="53" presetClass="entr" presetSubtype="16" fill="hold" grpId="0" nodeType="afterEffect">
                                  <p:stCondLst>
                                    <p:cond delay="0"/>
                                  </p:stCondLst>
                                  <p:childTnLst>
                                    <p:set>
                                      <p:cBhvr>
                                        <p:cTn id="51" dur="1" fill="hold">
                                          <p:stCondLst>
                                            <p:cond delay="0"/>
                                          </p:stCondLst>
                                        </p:cTn>
                                        <p:tgtEl>
                                          <p:spTgt spid="66">
                                            <p:txEl>
                                              <p:pRg st="0" end="0"/>
                                            </p:txEl>
                                          </p:spTgt>
                                        </p:tgtEl>
                                        <p:attrNameLst>
                                          <p:attrName>style.visibility</p:attrName>
                                        </p:attrNameLst>
                                      </p:cBhvr>
                                      <p:to>
                                        <p:strVal val="visible"/>
                                      </p:to>
                                    </p:set>
                                    <p:anim calcmode="lin" valueType="num">
                                      <p:cBhvr>
                                        <p:cTn id="52" dur="300" fill="hold"/>
                                        <p:tgtEl>
                                          <p:spTgt spid="66">
                                            <p:txEl>
                                              <p:pRg st="0" end="0"/>
                                            </p:txEl>
                                          </p:spTgt>
                                        </p:tgtEl>
                                        <p:attrNameLst>
                                          <p:attrName>ppt_w</p:attrName>
                                        </p:attrNameLst>
                                      </p:cBhvr>
                                      <p:tavLst>
                                        <p:tav tm="0">
                                          <p:val>
                                            <p:fltVal val="0"/>
                                          </p:val>
                                        </p:tav>
                                        <p:tav tm="100000">
                                          <p:val>
                                            <p:strVal val="#ppt_w"/>
                                          </p:val>
                                        </p:tav>
                                      </p:tavLst>
                                    </p:anim>
                                    <p:anim calcmode="lin" valueType="num">
                                      <p:cBhvr>
                                        <p:cTn id="53" dur="300" fill="hold"/>
                                        <p:tgtEl>
                                          <p:spTgt spid="66">
                                            <p:txEl>
                                              <p:pRg st="0" end="0"/>
                                            </p:txEl>
                                          </p:spTgt>
                                        </p:tgtEl>
                                        <p:attrNameLst>
                                          <p:attrName>ppt_h</p:attrName>
                                        </p:attrNameLst>
                                      </p:cBhvr>
                                      <p:tavLst>
                                        <p:tav tm="0">
                                          <p:val>
                                            <p:fltVal val="0"/>
                                          </p:val>
                                        </p:tav>
                                        <p:tav tm="100000">
                                          <p:val>
                                            <p:strVal val="#ppt_h"/>
                                          </p:val>
                                        </p:tav>
                                      </p:tavLst>
                                    </p:anim>
                                    <p:animEffect transition="in" filter="fade">
                                      <p:cBhvr>
                                        <p:cTn id="54" dur="300"/>
                                        <p:tgtEl>
                                          <p:spTgt spid="66">
                                            <p:txEl>
                                              <p:pRg st="0" end="0"/>
                                            </p:txEl>
                                          </p:spTgt>
                                        </p:tgtEl>
                                      </p:cBhvr>
                                    </p:animEffect>
                                  </p:childTnLst>
                                </p:cTn>
                              </p:par>
                              <p:par>
                                <p:cTn id="55" presetID="42" presetClass="entr" presetSubtype="0" fill="hold" grpId="0" nodeType="withEffect">
                                  <p:stCondLst>
                                    <p:cond delay="200"/>
                                  </p:stCondLst>
                                  <p:childTnLst>
                                    <p:set>
                                      <p:cBhvr>
                                        <p:cTn id="56" dur="1" fill="hold">
                                          <p:stCondLst>
                                            <p:cond delay="0"/>
                                          </p:stCondLst>
                                        </p:cTn>
                                        <p:tgtEl>
                                          <p:spTgt spid="69">
                                            <p:txEl>
                                              <p:pRg st="0" end="0"/>
                                            </p:txEl>
                                          </p:spTgt>
                                        </p:tgtEl>
                                        <p:attrNameLst>
                                          <p:attrName>style.visibility</p:attrName>
                                        </p:attrNameLst>
                                      </p:cBhvr>
                                      <p:to>
                                        <p:strVal val="visible"/>
                                      </p:to>
                                    </p:set>
                                    <p:animEffect transition="in" filter="fade">
                                      <p:cBhvr>
                                        <p:cTn id="57" dur="400"/>
                                        <p:tgtEl>
                                          <p:spTgt spid="69">
                                            <p:txEl>
                                              <p:pRg st="0" end="0"/>
                                            </p:txEl>
                                          </p:spTgt>
                                        </p:tgtEl>
                                      </p:cBhvr>
                                    </p:animEffect>
                                    <p:anim calcmode="lin" valueType="num">
                                      <p:cBhvr>
                                        <p:cTn id="58" dur="400" fill="hold"/>
                                        <p:tgtEl>
                                          <p:spTgt spid="69">
                                            <p:txEl>
                                              <p:pRg st="0" end="0"/>
                                            </p:txEl>
                                          </p:spTgt>
                                        </p:tgtEl>
                                        <p:attrNameLst>
                                          <p:attrName>ppt_x</p:attrName>
                                        </p:attrNameLst>
                                      </p:cBhvr>
                                      <p:tavLst>
                                        <p:tav tm="0">
                                          <p:val>
                                            <p:strVal val="#ppt_x"/>
                                          </p:val>
                                        </p:tav>
                                        <p:tav tm="100000">
                                          <p:val>
                                            <p:strVal val="#ppt_x"/>
                                          </p:val>
                                        </p:tav>
                                      </p:tavLst>
                                    </p:anim>
                                    <p:anim calcmode="lin" valueType="num">
                                      <p:cBhvr>
                                        <p:cTn id="59" dur="400" fill="hold"/>
                                        <p:tgtEl>
                                          <p:spTgt spid="69">
                                            <p:txEl>
                                              <p:pRg st="0" end="0"/>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200"/>
                                  </p:stCondLst>
                                  <p:childTnLst>
                                    <p:set>
                                      <p:cBhvr>
                                        <p:cTn id="61" dur="1" fill="hold">
                                          <p:stCondLst>
                                            <p:cond delay="0"/>
                                          </p:stCondLst>
                                        </p:cTn>
                                        <p:tgtEl>
                                          <p:spTgt spid="71">
                                            <p:txEl>
                                              <p:pRg st="0" end="0"/>
                                            </p:txEl>
                                          </p:spTgt>
                                        </p:tgtEl>
                                        <p:attrNameLst>
                                          <p:attrName>style.visibility</p:attrName>
                                        </p:attrNameLst>
                                      </p:cBhvr>
                                      <p:to>
                                        <p:strVal val="visible"/>
                                      </p:to>
                                    </p:set>
                                    <p:animEffect transition="in" filter="fade">
                                      <p:cBhvr>
                                        <p:cTn id="62" dur="500"/>
                                        <p:tgtEl>
                                          <p:spTgt spid="71">
                                            <p:txEl>
                                              <p:pRg st="0" end="0"/>
                                            </p:txEl>
                                          </p:spTgt>
                                        </p:tgtEl>
                                      </p:cBhvr>
                                    </p:animEffect>
                                    <p:anim calcmode="lin" valueType="num">
                                      <p:cBhvr>
                                        <p:cTn id="63" dur="500" fill="hold"/>
                                        <p:tgtEl>
                                          <p:spTgt spid="71">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71">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92">
                                            <p:txEl>
                                              <p:pRg st="0" end="0"/>
                                            </p:txEl>
                                          </p:spTgt>
                                        </p:tgtEl>
                                        <p:attrNameLst>
                                          <p:attrName>style.visibility</p:attrName>
                                        </p:attrNameLst>
                                      </p:cBhvr>
                                      <p:to>
                                        <p:strVal val="visible"/>
                                      </p:to>
                                    </p:set>
                                    <p:animEffect transition="in" filter="fade">
                                      <p:cBhvr>
                                        <p:cTn id="67" dur="500"/>
                                        <p:tgtEl>
                                          <p:spTgt spid="92">
                                            <p:txEl>
                                              <p:pRg st="0" end="0"/>
                                            </p:txEl>
                                          </p:spTgt>
                                        </p:tgtEl>
                                      </p:cBhvr>
                                    </p:animEffect>
                                  </p:childTnLst>
                                </p:cTn>
                              </p:par>
                            </p:childTnLst>
                          </p:cTn>
                        </p:par>
                        <p:par>
                          <p:cTn id="68" fill="hold">
                            <p:stCondLst>
                              <p:cond delay="2500"/>
                            </p:stCondLst>
                            <p:childTnLst>
                              <p:par>
                                <p:cTn id="69" presetID="53" presetClass="entr" presetSubtype="16" fill="hold" grpId="0" nodeType="afterEffect">
                                  <p:stCondLst>
                                    <p:cond delay="0"/>
                                  </p:stCondLst>
                                  <p:childTnLst>
                                    <p:set>
                                      <p:cBhvr>
                                        <p:cTn id="70" dur="1" fill="hold">
                                          <p:stCondLst>
                                            <p:cond delay="0"/>
                                          </p:stCondLst>
                                        </p:cTn>
                                        <p:tgtEl>
                                          <p:spTgt spid="110"/>
                                        </p:tgtEl>
                                        <p:attrNameLst>
                                          <p:attrName>style.visibility</p:attrName>
                                        </p:attrNameLst>
                                      </p:cBhvr>
                                      <p:to>
                                        <p:strVal val="visible"/>
                                      </p:to>
                                    </p:set>
                                    <p:anim calcmode="lin" valueType="num">
                                      <p:cBhvr>
                                        <p:cTn id="71" dur="400" fill="hold"/>
                                        <p:tgtEl>
                                          <p:spTgt spid="110"/>
                                        </p:tgtEl>
                                        <p:attrNameLst>
                                          <p:attrName>ppt_w</p:attrName>
                                        </p:attrNameLst>
                                      </p:cBhvr>
                                      <p:tavLst>
                                        <p:tav tm="0">
                                          <p:val>
                                            <p:fltVal val="0"/>
                                          </p:val>
                                        </p:tav>
                                        <p:tav tm="100000">
                                          <p:val>
                                            <p:strVal val="#ppt_w"/>
                                          </p:val>
                                        </p:tav>
                                      </p:tavLst>
                                    </p:anim>
                                    <p:anim calcmode="lin" valueType="num">
                                      <p:cBhvr>
                                        <p:cTn id="72" dur="400" fill="hold"/>
                                        <p:tgtEl>
                                          <p:spTgt spid="110"/>
                                        </p:tgtEl>
                                        <p:attrNameLst>
                                          <p:attrName>ppt_h</p:attrName>
                                        </p:attrNameLst>
                                      </p:cBhvr>
                                      <p:tavLst>
                                        <p:tav tm="0">
                                          <p:val>
                                            <p:fltVal val="0"/>
                                          </p:val>
                                        </p:tav>
                                        <p:tav tm="100000">
                                          <p:val>
                                            <p:strVal val="#ppt_h"/>
                                          </p:val>
                                        </p:tav>
                                      </p:tavLst>
                                    </p:anim>
                                    <p:animEffect transition="in" filter="fade">
                                      <p:cBhvr>
                                        <p:cTn id="73" dur="400"/>
                                        <p:tgtEl>
                                          <p:spTgt spid="110"/>
                                        </p:tgtEl>
                                      </p:cBhvr>
                                    </p:animEffect>
                                  </p:childTnLst>
                                </p:cTn>
                              </p:par>
                            </p:childTnLst>
                          </p:cTn>
                        </p:par>
                        <p:par>
                          <p:cTn id="74" fill="hold">
                            <p:stCondLst>
                              <p:cond delay="3000"/>
                            </p:stCondLst>
                            <p:childTnLst>
                              <p:par>
                                <p:cTn id="75" presetID="53" presetClass="entr" presetSubtype="16" fill="hold" grpId="0" nodeType="afterEffect">
                                  <p:stCondLst>
                                    <p:cond delay="0"/>
                                  </p:stCondLst>
                                  <p:childTnLst>
                                    <p:set>
                                      <p:cBhvr>
                                        <p:cTn id="76" dur="1" fill="hold">
                                          <p:stCondLst>
                                            <p:cond delay="0"/>
                                          </p:stCondLst>
                                        </p:cTn>
                                        <p:tgtEl>
                                          <p:spTgt spid="111">
                                            <p:txEl>
                                              <p:pRg st="0" end="0"/>
                                            </p:txEl>
                                          </p:spTgt>
                                        </p:tgtEl>
                                        <p:attrNameLst>
                                          <p:attrName>style.visibility</p:attrName>
                                        </p:attrNameLst>
                                      </p:cBhvr>
                                      <p:to>
                                        <p:strVal val="visible"/>
                                      </p:to>
                                    </p:set>
                                    <p:anim calcmode="lin" valueType="num">
                                      <p:cBhvr>
                                        <p:cTn id="77" dur="300" fill="hold"/>
                                        <p:tgtEl>
                                          <p:spTgt spid="111">
                                            <p:txEl>
                                              <p:pRg st="0" end="0"/>
                                            </p:txEl>
                                          </p:spTgt>
                                        </p:tgtEl>
                                        <p:attrNameLst>
                                          <p:attrName>ppt_w</p:attrName>
                                        </p:attrNameLst>
                                      </p:cBhvr>
                                      <p:tavLst>
                                        <p:tav tm="0">
                                          <p:val>
                                            <p:fltVal val="0"/>
                                          </p:val>
                                        </p:tav>
                                        <p:tav tm="100000">
                                          <p:val>
                                            <p:strVal val="#ppt_w"/>
                                          </p:val>
                                        </p:tav>
                                      </p:tavLst>
                                    </p:anim>
                                    <p:anim calcmode="lin" valueType="num">
                                      <p:cBhvr>
                                        <p:cTn id="78" dur="300" fill="hold"/>
                                        <p:tgtEl>
                                          <p:spTgt spid="111">
                                            <p:txEl>
                                              <p:pRg st="0" end="0"/>
                                            </p:txEl>
                                          </p:spTgt>
                                        </p:tgtEl>
                                        <p:attrNameLst>
                                          <p:attrName>ppt_h</p:attrName>
                                        </p:attrNameLst>
                                      </p:cBhvr>
                                      <p:tavLst>
                                        <p:tav tm="0">
                                          <p:val>
                                            <p:fltVal val="0"/>
                                          </p:val>
                                        </p:tav>
                                        <p:tav tm="100000">
                                          <p:val>
                                            <p:strVal val="#ppt_h"/>
                                          </p:val>
                                        </p:tav>
                                      </p:tavLst>
                                    </p:anim>
                                    <p:animEffect transition="in" filter="fade">
                                      <p:cBhvr>
                                        <p:cTn id="79" dur="300"/>
                                        <p:tgtEl>
                                          <p:spTgt spid="111">
                                            <p:txEl>
                                              <p:pRg st="0" end="0"/>
                                            </p:txEl>
                                          </p:spTgt>
                                        </p:tgtEl>
                                      </p:cBhvr>
                                    </p:animEffect>
                                  </p:childTnLst>
                                </p:cTn>
                              </p:par>
                              <p:par>
                                <p:cTn id="80" presetID="42" presetClass="entr" presetSubtype="0" fill="hold" grpId="0" nodeType="withEffect">
                                  <p:stCondLst>
                                    <p:cond delay="200"/>
                                  </p:stCondLst>
                                  <p:childTnLst>
                                    <p:set>
                                      <p:cBhvr>
                                        <p:cTn id="81" dur="1" fill="hold">
                                          <p:stCondLst>
                                            <p:cond delay="0"/>
                                          </p:stCondLst>
                                        </p:cTn>
                                        <p:tgtEl>
                                          <p:spTgt spid="112">
                                            <p:txEl>
                                              <p:pRg st="0" end="0"/>
                                            </p:txEl>
                                          </p:spTgt>
                                        </p:tgtEl>
                                        <p:attrNameLst>
                                          <p:attrName>style.visibility</p:attrName>
                                        </p:attrNameLst>
                                      </p:cBhvr>
                                      <p:to>
                                        <p:strVal val="visible"/>
                                      </p:to>
                                    </p:set>
                                    <p:animEffect transition="in" filter="fade">
                                      <p:cBhvr>
                                        <p:cTn id="82" dur="400"/>
                                        <p:tgtEl>
                                          <p:spTgt spid="112">
                                            <p:txEl>
                                              <p:pRg st="0" end="0"/>
                                            </p:txEl>
                                          </p:spTgt>
                                        </p:tgtEl>
                                      </p:cBhvr>
                                    </p:animEffect>
                                    <p:anim calcmode="lin" valueType="num">
                                      <p:cBhvr>
                                        <p:cTn id="83" dur="400" fill="hold"/>
                                        <p:tgtEl>
                                          <p:spTgt spid="112">
                                            <p:txEl>
                                              <p:pRg st="0" end="0"/>
                                            </p:txEl>
                                          </p:spTgt>
                                        </p:tgtEl>
                                        <p:attrNameLst>
                                          <p:attrName>ppt_x</p:attrName>
                                        </p:attrNameLst>
                                      </p:cBhvr>
                                      <p:tavLst>
                                        <p:tav tm="0">
                                          <p:val>
                                            <p:strVal val="#ppt_x"/>
                                          </p:val>
                                        </p:tav>
                                        <p:tav tm="100000">
                                          <p:val>
                                            <p:strVal val="#ppt_x"/>
                                          </p:val>
                                        </p:tav>
                                      </p:tavLst>
                                    </p:anim>
                                    <p:anim calcmode="lin" valueType="num">
                                      <p:cBhvr>
                                        <p:cTn id="84" dur="400" fill="hold"/>
                                        <p:tgtEl>
                                          <p:spTgt spid="112">
                                            <p:txEl>
                                              <p:pRg st="0" end="0"/>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200"/>
                                  </p:stCondLst>
                                  <p:childTnLst>
                                    <p:set>
                                      <p:cBhvr>
                                        <p:cTn id="86" dur="1" fill="hold">
                                          <p:stCondLst>
                                            <p:cond delay="0"/>
                                          </p:stCondLst>
                                        </p:cTn>
                                        <p:tgtEl>
                                          <p:spTgt spid="113">
                                            <p:txEl>
                                              <p:pRg st="0" end="0"/>
                                            </p:txEl>
                                          </p:spTgt>
                                        </p:tgtEl>
                                        <p:attrNameLst>
                                          <p:attrName>style.visibility</p:attrName>
                                        </p:attrNameLst>
                                      </p:cBhvr>
                                      <p:to>
                                        <p:strVal val="visible"/>
                                      </p:to>
                                    </p:set>
                                    <p:animEffect transition="in" filter="fade">
                                      <p:cBhvr>
                                        <p:cTn id="87" dur="500"/>
                                        <p:tgtEl>
                                          <p:spTgt spid="113">
                                            <p:txEl>
                                              <p:pRg st="0" end="0"/>
                                            </p:txEl>
                                          </p:spTgt>
                                        </p:tgtEl>
                                      </p:cBhvr>
                                    </p:animEffect>
                                    <p:anim calcmode="lin" valueType="num">
                                      <p:cBhvr>
                                        <p:cTn id="88" dur="500" fill="hold"/>
                                        <p:tgtEl>
                                          <p:spTgt spid="113">
                                            <p:txEl>
                                              <p:pRg st="0" end="0"/>
                                            </p:txEl>
                                          </p:spTgt>
                                        </p:tgtEl>
                                        <p:attrNameLst>
                                          <p:attrName>ppt_x</p:attrName>
                                        </p:attrNameLst>
                                      </p:cBhvr>
                                      <p:tavLst>
                                        <p:tav tm="0">
                                          <p:val>
                                            <p:strVal val="#ppt_x"/>
                                          </p:val>
                                        </p:tav>
                                        <p:tav tm="100000">
                                          <p:val>
                                            <p:strVal val="#ppt_x"/>
                                          </p:val>
                                        </p:tav>
                                      </p:tavLst>
                                    </p:anim>
                                    <p:anim calcmode="lin" valueType="num">
                                      <p:cBhvr>
                                        <p:cTn id="89" dur="500" fill="hold"/>
                                        <p:tgtEl>
                                          <p:spTgt spid="113">
                                            <p:txEl>
                                              <p:pRg st="0" end="0"/>
                                            </p:txEl>
                                          </p:spTgt>
                                        </p:tgtEl>
                                        <p:attrNameLst>
                                          <p:attrName>ppt_y</p:attrName>
                                        </p:attrNameLst>
                                      </p:cBhvr>
                                      <p:tavLst>
                                        <p:tav tm="0">
                                          <p:val>
                                            <p:strVal val="#ppt_y+.1"/>
                                          </p:val>
                                        </p:tav>
                                        <p:tav tm="100000">
                                          <p:val>
                                            <p:strVal val="#ppt_y"/>
                                          </p:val>
                                        </p:tav>
                                      </p:tavLst>
                                    </p:anim>
                                  </p:childTnLst>
                                </p:cTn>
                              </p:par>
                              <p:par>
                                <p:cTn id="90" presetID="10" presetClass="entr" presetSubtype="0" fill="hold" grpId="0" nodeType="withEffect">
                                  <p:stCondLst>
                                    <p:cond delay="800"/>
                                  </p:stCondLst>
                                  <p:childTnLst>
                                    <p:set>
                                      <p:cBhvr>
                                        <p:cTn id="91" dur="1" fill="hold">
                                          <p:stCondLst>
                                            <p:cond delay="0"/>
                                          </p:stCondLst>
                                        </p:cTn>
                                        <p:tgtEl>
                                          <p:spTgt spid="114">
                                            <p:txEl>
                                              <p:pRg st="0" end="0"/>
                                            </p:txEl>
                                          </p:spTgt>
                                        </p:tgtEl>
                                        <p:attrNameLst>
                                          <p:attrName>style.visibility</p:attrName>
                                        </p:attrNameLst>
                                      </p:cBhvr>
                                      <p:to>
                                        <p:strVal val="visible"/>
                                      </p:to>
                                    </p:set>
                                    <p:animEffect transition="in" filter="fade">
                                      <p:cBhvr>
                                        <p:cTn id="92" dur="500"/>
                                        <p:tgtEl>
                                          <p:spTgt spid="114">
                                            <p:txEl>
                                              <p:pRg st="0" end="0"/>
                                            </p:txEl>
                                          </p:spTgt>
                                        </p:tgtEl>
                                      </p:cBhvr>
                                    </p:animEffect>
                                  </p:childTnLst>
                                </p:cTn>
                              </p:par>
                            </p:childTnLst>
                          </p:cTn>
                        </p:par>
                        <p:par>
                          <p:cTn id="93" fill="hold">
                            <p:stCondLst>
                              <p:cond delay="3500"/>
                            </p:stCondLst>
                            <p:childTnLst>
                              <p:par>
                                <p:cTn id="94" presetID="53" presetClass="entr" presetSubtype="16" fill="hold" grpId="0" nodeType="afterEffect">
                                  <p:stCondLst>
                                    <p:cond delay="0"/>
                                  </p:stCondLst>
                                  <p:childTnLst>
                                    <p:set>
                                      <p:cBhvr>
                                        <p:cTn id="95" dur="1" fill="hold">
                                          <p:stCondLst>
                                            <p:cond delay="0"/>
                                          </p:stCondLst>
                                        </p:cTn>
                                        <p:tgtEl>
                                          <p:spTgt spid="130"/>
                                        </p:tgtEl>
                                        <p:attrNameLst>
                                          <p:attrName>style.visibility</p:attrName>
                                        </p:attrNameLst>
                                      </p:cBhvr>
                                      <p:to>
                                        <p:strVal val="visible"/>
                                      </p:to>
                                    </p:set>
                                    <p:anim calcmode="lin" valueType="num">
                                      <p:cBhvr>
                                        <p:cTn id="96" dur="400" fill="hold"/>
                                        <p:tgtEl>
                                          <p:spTgt spid="130"/>
                                        </p:tgtEl>
                                        <p:attrNameLst>
                                          <p:attrName>ppt_w</p:attrName>
                                        </p:attrNameLst>
                                      </p:cBhvr>
                                      <p:tavLst>
                                        <p:tav tm="0">
                                          <p:val>
                                            <p:fltVal val="0"/>
                                          </p:val>
                                        </p:tav>
                                        <p:tav tm="100000">
                                          <p:val>
                                            <p:strVal val="#ppt_w"/>
                                          </p:val>
                                        </p:tav>
                                      </p:tavLst>
                                    </p:anim>
                                    <p:anim calcmode="lin" valueType="num">
                                      <p:cBhvr>
                                        <p:cTn id="97" dur="400" fill="hold"/>
                                        <p:tgtEl>
                                          <p:spTgt spid="130"/>
                                        </p:tgtEl>
                                        <p:attrNameLst>
                                          <p:attrName>ppt_h</p:attrName>
                                        </p:attrNameLst>
                                      </p:cBhvr>
                                      <p:tavLst>
                                        <p:tav tm="0">
                                          <p:val>
                                            <p:fltVal val="0"/>
                                          </p:val>
                                        </p:tav>
                                        <p:tav tm="100000">
                                          <p:val>
                                            <p:strVal val="#ppt_h"/>
                                          </p:val>
                                        </p:tav>
                                      </p:tavLst>
                                    </p:anim>
                                    <p:animEffect transition="in" filter="fade">
                                      <p:cBhvr>
                                        <p:cTn id="98" dur="400"/>
                                        <p:tgtEl>
                                          <p:spTgt spid="130"/>
                                        </p:tgtEl>
                                      </p:cBhvr>
                                    </p:animEffect>
                                  </p:childTnLst>
                                </p:cTn>
                              </p:par>
                            </p:childTnLst>
                          </p:cTn>
                        </p:par>
                        <p:par>
                          <p:cTn id="99" fill="hold">
                            <p:stCondLst>
                              <p:cond delay="4000"/>
                            </p:stCondLst>
                            <p:childTnLst>
                              <p:par>
                                <p:cTn id="100" presetID="53" presetClass="entr" presetSubtype="16" fill="hold" grpId="0" nodeType="afterEffect">
                                  <p:stCondLst>
                                    <p:cond delay="0"/>
                                  </p:stCondLst>
                                  <p:childTnLst>
                                    <p:set>
                                      <p:cBhvr>
                                        <p:cTn id="101" dur="1" fill="hold">
                                          <p:stCondLst>
                                            <p:cond delay="0"/>
                                          </p:stCondLst>
                                        </p:cTn>
                                        <p:tgtEl>
                                          <p:spTgt spid="131">
                                            <p:txEl>
                                              <p:pRg st="0" end="0"/>
                                            </p:txEl>
                                          </p:spTgt>
                                        </p:tgtEl>
                                        <p:attrNameLst>
                                          <p:attrName>style.visibility</p:attrName>
                                        </p:attrNameLst>
                                      </p:cBhvr>
                                      <p:to>
                                        <p:strVal val="visible"/>
                                      </p:to>
                                    </p:set>
                                    <p:anim calcmode="lin" valueType="num">
                                      <p:cBhvr>
                                        <p:cTn id="102" dur="300" fill="hold"/>
                                        <p:tgtEl>
                                          <p:spTgt spid="131">
                                            <p:txEl>
                                              <p:pRg st="0" end="0"/>
                                            </p:txEl>
                                          </p:spTgt>
                                        </p:tgtEl>
                                        <p:attrNameLst>
                                          <p:attrName>ppt_w</p:attrName>
                                        </p:attrNameLst>
                                      </p:cBhvr>
                                      <p:tavLst>
                                        <p:tav tm="0">
                                          <p:val>
                                            <p:fltVal val="0"/>
                                          </p:val>
                                        </p:tav>
                                        <p:tav tm="100000">
                                          <p:val>
                                            <p:strVal val="#ppt_w"/>
                                          </p:val>
                                        </p:tav>
                                      </p:tavLst>
                                    </p:anim>
                                    <p:anim calcmode="lin" valueType="num">
                                      <p:cBhvr>
                                        <p:cTn id="103" dur="300" fill="hold"/>
                                        <p:tgtEl>
                                          <p:spTgt spid="131">
                                            <p:txEl>
                                              <p:pRg st="0" end="0"/>
                                            </p:txEl>
                                          </p:spTgt>
                                        </p:tgtEl>
                                        <p:attrNameLst>
                                          <p:attrName>ppt_h</p:attrName>
                                        </p:attrNameLst>
                                      </p:cBhvr>
                                      <p:tavLst>
                                        <p:tav tm="0">
                                          <p:val>
                                            <p:fltVal val="0"/>
                                          </p:val>
                                        </p:tav>
                                        <p:tav tm="100000">
                                          <p:val>
                                            <p:strVal val="#ppt_h"/>
                                          </p:val>
                                        </p:tav>
                                      </p:tavLst>
                                    </p:anim>
                                    <p:animEffect transition="in" filter="fade">
                                      <p:cBhvr>
                                        <p:cTn id="104" dur="300"/>
                                        <p:tgtEl>
                                          <p:spTgt spid="131">
                                            <p:txEl>
                                              <p:pRg st="0" end="0"/>
                                            </p:txEl>
                                          </p:spTgt>
                                        </p:tgtEl>
                                      </p:cBhvr>
                                    </p:animEffect>
                                  </p:childTnLst>
                                </p:cTn>
                              </p:par>
                              <p:par>
                                <p:cTn id="105" presetID="42" presetClass="entr" presetSubtype="0" fill="hold" grpId="0" nodeType="withEffect">
                                  <p:stCondLst>
                                    <p:cond delay="200"/>
                                  </p:stCondLst>
                                  <p:childTnLst>
                                    <p:set>
                                      <p:cBhvr>
                                        <p:cTn id="106" dur="1" fill="hold">
                                          <p:stCondLst>
                                            <p:cond delay="0"/>
                                          </p:stCondLst>
                                        </p:cTn>
                                        <p:tgtEl>
                                          <p:spTgt spid="136">
                                            <p:txEl>
                                              <p:pRg st="0" end="0"/>
                                            </p:txEl>
                                          </p:spTgt>
                                        </p:tgtEl>
                                        <p:attrNameLst>
                                          <p:attrName>style.visibility</p:attrName>
                                        </p:attrNameLst>
                                      </p:cBhvr>
                                      <p:to>
                                        <p:strVal val="visible"/>
                                      </p:to>
                                    </p:set>
                                    <p:animEffect transition="in" filter="fade">
                                      <p:cBhvr>
                                        <p:cTn id="107" dur="400"/>
                                        <p:tgtEl>
                                          <p:spTgt spid="136">
                                            <p:txEl>
                                              <p:pRg st="0" end="0"/>
                                            </p:txEl>
                                          </p:spTgt>
                                        </p:tgtEl>
                                      </p:cBhvr>
                                    </p:animEffect>
                                    <p:anim calcmode="lin" valueType="num">
                                      <p:cBhvr>
                                        <p:cTn id="108" dur="400" fill="hold"/>
                                        <p:tgtEl>
                                          <p:spTgt spid="136">
                                            <p:txEl>
                                              <p:pRg st="0" end="0"/>
                                            </p:txEl>
                                          </p:spTgt>
                                        </p:tgtEl>
                                        <p:attrNameLst>
                                          <p:attrName>ppt_x</p:attrName>
                                        </p:attrNameLst>
                                      </p:cBhvr>
                                      <p:tavLst>
                                        <p:tav tm="0">
                                          <p:val>
                                            <p:strVal val="#ppt_x"/>
                                          </p:val>
                                        </p:tav>
                                        <p:tav tm="100000">
                                          <p:val>
                                            <p:strVal val="#ppt_x"/>
                                          </p:val>
                                        </p:tav>
                                      </p:tavLst>
                                    </p:anim>
                                    <p:anim calcmode="lin" valueType="num">
                                      <p:cBhvr>
                                        <p:cTn id="109" dur="400" fill="hold"/>
                                        <p:tgtEl>
                                          <p:spTgt spid="136">
                                            <p:txEl>
                                              <p:pRg st="0" end="0"/>
                                            </p:txEl>
                                          </p:spTgt>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200"/>
                                  </p:stCondLst>
                                  <p:childTnLst>
                                    <p:set>
                                      <p:cBhvr>
                                        <p:cTn id="111" dur="1" fill="hold">
                                          <p:stCondLst>
                                            <p:cond delay="0"/>
                                          </p:stCondLst>
                                        </p:cTn>
                                        <p:tgtEl>
                                          <p:spTgt spid="139">
                                            <p:txEl>
                                              <p:pRg st="0" end="0"/>
                                            </p:txEl>
                                          </p:spTgt>
                                        </p:tgtEl>
                                        <p:attrNameLst>
                                          <p:attrName>style.visibility</p:attrName>
                                        </p:attrNameLst>
                                      </p:cBhvr>
                                      <p:to>
                                        <p:strVal val="visible"/>
                                      </p:to>
                                    </p:set>
                                    <p:animEffect transition="in" filter="fade">
                                      <p:cBhvr>
                                        <p:cTn id="112" dur="500"/>
                                        <p:tgtEl>
                                          <p:spTgt spid="139">
                                            <p:txEl>
                                              <p:pRg st="0" end="0"/>
                                            </p:txEl>
                                          </p:spTgt>
                                        </p:tgtEl>
                                      </p:cBhvr>
                                    </p:animEffect>
                                    <p:anim calcmode="lin" valueType="num">
                                      <p:cBhvr>
                                        <p:cTn id="113" dur="500" fill="hold"/>
                                        <p:tgtEl>
                                          <p:spTgt spid="139">
                                            <p:txEl>
                                              <p:pRg st="0" end="0"/>
                                            </p:txEl>
                                          </p:spTgt>
                                        </p:tgtEl>
                                        <p:attrNameLst>
                                          <p:attrName>ppt_x</p:attrName>
                                        </p:attrNameLst>
                                      </p:cBhvr>
                                      <p:tavLst>
                                        <p:tav tm="0">
                                          <p:val>
                                            <p:strVal val="#ppt_x"/>
                                          </p:val>
                                        </p:tav>
                                        <p:tav tm="100000">
                                          <p:val>
                                            <p:strVal val="#ppt_x"/>
                                          </p:val>
                                        </p:tav>
                                      </p:tavLst>
                                    </p:anim>
                                    <p:anim calcmode="lin" valueType="num">
                                      <p:cBhvr>
                                        <p:cTn id="114" dur="500" fill="hold"/>
                                        <p:tgtEl>
                                          <p:spTgt spid="139">
                                            <p:txEl>
                                              <p:pRg st="0" end="0"/>
                                            </p:txEl>
                                          </p:spTgt>
                                        </p:tgtEl>
                                        <p:attrNameLst>
                                          <p:attrName>ppt_y</p:attrName>
                                        </p:attrNameLst>
                                      </p:cBhvr>
                                      <p:tavLst>
                                        <p:tav tm="0">
                                          <p:val>
                                            <p:strVal val="#ppt_y+.1"/>
                                          </p:val>
                                        </p:tav>
                                        <p:tav tm="100000">
                                          <p:val>
                                            <p:strVal val="#ppt_y"/>
                                          </p:val>
                                        </p:tav>
                                      </p:tavLst>
                                    </p:anim>
                                  </p:childTnLst>
                                </p:cTn>
                              </p:par>
                              <p:par>
                                <p:cTn id="115" presetID="10" presetClass="entr" presetSubtype="0" fill="hold" grpId="0" nodeType="withEffect">
                                  <p:stCondLst>
                                    <p:cond delay="800"/>
                                  </p:stCondLst>
                                  <p:childTnLst>
                                    <p:set>
                                      <p:cBhvr>
                                        <p:cTn id="116" dur="1" fill="hold">
                                          <p:stCondLst>
                                            <p:cond delay="0"/>
                                          </p:stCondLst>
                                        </p:cTn>
                                        <p:tgtEl>
                                          <p:spTgt spid="140">
                                            <p:txEl>
                                              <p:pRg st="0" end="0"/>
                                            </p:txEl>
                                          </p:spTgt>
                                        </p:tgtEl>
                                        <p:attrNameLst>
                                          <p:attrName>style.visibility</p:attrName>
                                        </p:attrNameLst>
                                      </p:cBhvr>
                                      <p:to>
                                        <p:strVal val="visible"/>
                                      </p:to>
                                    </p:set>
                                    <p:animEffect transition="in" filter="fade">
                                      <p:cBhvr>
                                        <p:cTn id="117" dur="500"/>
                                        <p:tgtEl>
                                          <p:spTgt spid="140">
                                            <p:txEl>
                                              <p:pRg st="0" end="0"/>
                                            </p:txEl>
                                          </p:spTgt>
                                        </p:tgtEl>
                                      </p:cBhvr>
                                    </p:animEffect>
                                  </p:childTnLst>
                                </p:cTn>
                              </p:par>
                            </p:childTnLst>
                          </p:cTn>
                        </p:par>
                        <p:par>
                          <p:cTn id="118" fill="hold">
                            <p:stCondLst>
                              <p:cond delay="4500"/>
                            </p:stCondLst>
                            <p:childTnLst>
                              <p:par>
                                <p:cTn id="119" presetID="53" presetClass="entr" presetSubtype="16" fill="hold" grpId="0" nodeType="afterEffect">
                                  <p:stCondLst>
                                    <p:cond delay="0"/>
                                  </p:stCondLst>
                                  <p:childTnLst>
                                    <p:set>
                                      <p:cBhvr>
                                        <p:cTn id="120" dur="1" fill="hold">
                                          <p:stCondLst>
                                            <p:cond delay="0"/>
                                          </p:stCondLst>
                                        </p:cTn>
                                        <p:tgtEl>
                                          <p:spTgt spid="145"/>
                                        </p:tgtEl>
                                        <p:attrNameLst>
                                          <p:attrName>style.visibility</p:attrName>
                                        </p:attrNameLst>
                                      </p:cBhvr>
                                      <p:to>
                                        <p:strVal val="visible"/>
                                      </p:to>
                                    </p:set>
                                    <p:anim calcmode="lin" valueType="num">
                                      <p:cBhvr>
                                        <p:cTn id="121" dur="400" fill="hold"/>
                                        <p:tgtEl>
                                          <p:spTgt spid="145"/>
                                        </p:tgtEl>
                                        <p:attrNameLst>
                                          <p:attrName>ppt_w</p:attrName>
                                        </p:attrNameLst>
                                      </p:cBhvr>
                                      <p:tavLst>
                                        <p:tav tm="0">
                                          <p:val>
                                            <p:fltVal val="0"/>
                                          </p:val>
                                        </p:tav>
                                        <p:tav tm="100000">
                                          <p:val>
                                            <p:strVal val="#ppt_w"/>
                                          </p:val>
                                        </p:tav>
                                      </p:tavLst>
                                    </p:anim>
                                    <p:anim calcmode="lin" valueType="num">
                                      <p:cBhvr>
                                        <p:cTn id="122" dur="400" fill="hold"/>
                                        <p:tgtEl>
                                          <p:spTgt spid="145"/>
                                        </p:tgtEl>
                                        <p:attrNameLst>
                                          <p:attrName>ppt_h</p:attrName>
                                        </p:attrNameLst>
                                      </p:cBhvr>
                                      <p:tavLst>
                                        <p:tav tm="0">
                                          <p:val>
                                            <p:fltVal val="0"/>
                                          </p:val>
                                        </p:tav>
                                        <p:tav tm="100000">
                                          <p:val>
                                            <p:strVal val="#ppt_h"/>
                                          </p:val>
                                        </p:tav>
                                      </p:tavLst>
                                    </p:anim>
                                    <p:animEffect transition="in" filter="fade">
                                      <p:cBhvr>
                                        <p:cTn id="123" dur="400"/>
                                        <p:tgtEl>
                                          <p:spTgt spid="145"/>
                                        </p:tgtEl>
                                      </p:cBhvr>
                                    </p:animEffect>
                                  </p:childTnLst>
                                </p:cTn>
                              </p:par>
                            </p:childTnLst>
                          </p:cTn>
                        </p:par>
                        <p:par>
                          <p:cTn id="124" fill="hold">
                            <p:stCondLst>
                              <p:cond delay="5000"/>
                            </p:stCondLst>
                            <p:childTnLst>
                              <p:par>
                                <p:cTn id="125" presetID="53" presetClass="entr" presetSubtype="16" fill="hold" grpId="0" nodeType="afterEffect">
                                  <p:stCondLst>
                                    <p:cond delay="0"/>
                                  </p:stCondLst>
                                  <p:childTnLst>
                                    <p:set>
                                      <p:cBhvr>
                                        <p:cTn id="126" dur="1" fill="hold">
                                          <p:stCondLst>
                                            <p:cond delay="0"/>
                                          </p:stCondLst>
                                        </p:cTn>
                                        <p:tgtEl>
                                          <p:spTgt spid="146">
                                            <p:txEl>
                                              <p:pRg st="0" end="0"/>
                                            </p:txEl>
                                          </p:spTgt>
                                        </p:tgtEl>
                                        <p:attrNameLst>
                                          <p:attrName>style.visibility</p:attrName>
                                        </p:attrNameLst>
                                      </p:cBhvr>
                                      <p:to>
                                        <p:strVal val="visible"/>
                                      </p:to>
                                    </p:set>
                                    <p:anim calcmode="lin" valueType="num">
                                      <p:cBhvr>
                                        <p:cTn id="127" dur="300" fill="hold"/>
                                        <p:tgtEl>
                                          <p:spTgt spid="146">
                                            <p:txEl>
                                              <p:pRg st="0" end="0"/>
                                            </p:txEl>
                                          </p:spTgt>
                                        </p:tgtEl>
                                        <p:attrNameLst>
                                          <p:attrName>ppt_w</p:attrName>
                                        </p:attrNameLst>
                                      </p:cBhvr>
                                      <p:tavLst>
                                        <p:tav tm="0">
                                          <p:val>
                                            <p:fltVal val="0"/>
                                          </p:val>
                                        </p:tav>
                                        <p:tav tm="100000">
                                          <p:val>
                                            <p:strVal val="#ppt_w"/>
                                          </p:val>
                                        </p:tav>
                                      </p:tavLst>
                                    </p:anim>
                                    <p:anim calcmode="lin" valueType="num">
                                      <p:cBhvr>
                                        <p:cTn id="128" dur="300" fill="hold"/>
                                        <p:tgtEl>
                                          <p:spTgt spid="146">
                                            <p:txEl>
                                              <p:pRg st="0" end="0"/>
                                            </p:txEl>
                                          </p:spTgt>
                                        </p:tgtEl>
                                        <p:attrNameLst>
                                          <p:attrName>ppt_h</p:attrName>
                                        </p:attrNameLst>
                                      </p:cBhvr>
                                      <p:tavLst>
                                        <p:tav tm="0">
                                          <p:val>
                                            <p:fltVal val="0"/>
                                          </p:val>
                                        </p:tav>
                                        <p:tav tm="100000">
                                          <p:val>
                                            <p:strVal val="#ppt_h"/>
                                          </p:val>
                                        </p:tav>
                                      </p:tavLst>
                                    </p:anim>
                                    <p:animEffect transition="in" filter="fade">
                                      <p:cBhvr>
                                        <p:cTn id="129" dur="300"/>
                                        <p:tgtEl>
                                          <p:spTgt spid="146">
                                            <p:txEl>
                                              <p:pRg st="0" end="0"/>
                                            </p:txEl>
                                          </p:spTgt>
                                        </p:tgtEl>
                                      </p:cBhvr>
                                    </p:animEffect>
                                  </p:childTnLst>
                                </p:cTn>
                              </p:par>
                              <p:par>
                                <p:cTn id="130" presetID="42" presetClass="entr" presetSubtype="0" fill="hold" grpId="0" nodeType="withEffect">
                                  <p:stCondLst>
                                    <p:cond delay="200"/>
                                  </p:stCondLst>
                                  <p:childTnLst>
                                    <p:set>
                                      <p:cBhvr>
                                        <p:cTn id="131" dur="1" fill="hold">
                                          <p:stCondLst>
                                            <p:cond delay="0"/>
                                          </p:stCondLst>
                                        </p:cTn>
                                        <p:tgtEl>
                                          <p:spTgt spid="149">
                                            <p:txEl>
                                              <p:pRg st="0" end="0"/>
                                            </p:txEl>
                                          </p:spTgt>
                                        </p:tgtEl>
                                        <p:attrNameLst>
                                          <p:attrName>style.visibility</p:attrName>
                                        </p:attrNameLst>
                                      </p:cBhvr>
                                      <p:to>
                                        <p:strVal val="visible"/>
                                      </p:to>
                                    </p:set>
                                    <p:animEffect transition="in" filter="fade">
                                      <p:cBhvr>
                                        <p:cTn id="132" dur="400"/>
                                        <p:tgtEl>
                                          <p:spTgt spid="149">
                                            <p:txEl>
                                              <p:pRg st="0" end="0"/>
                                            </p:txEl>
                                          </p:spTgt>
                                        </p:tgtEl>
                                      </p:cBhvr>
                                    </p:animEffect>
                                    <p:anim calcmode="lin" valueType="num">
                                      <p:cBhvr>
                                        <p:cTn id="133" dur="400" fill="hold"/>
                                        <p:tgtEl>
                                          <p:spTgt spid="149">
                                            <p:txEl>
                                              <p:pRg st="0" end="0"/>
                                            </p:txEl>
                                          </p:spTgt>
                                        </p:tgtEl>
                                        <p:attrNameLst>
                                          <p:attrName>ppt_x</p:attrName>
                                        </p:attrNameLst>
                                      </p:cBhvr>
                                      <p:tavLst>
                                        <p:tav tm="0">
                                          <p:val>
                                            <p:strVal val="#ppt_x"/>
                                          </p:val>
                                        </p:tav>
                                        <p:tav tm="100000">
                                          <p:val>
                                            <p:strVal val="#ppt_x"/>
                                          </p:val>
                                        </p:tav>
                                      </p:tavLst>
                                    </p:anim>
                                    <p:anim calcmode="lin" valueType="num">
                                      <p:cBhvr>
                                        <p:cTn id="134" dur="400" fill="hold"/>
                                        <p:tgtEl>
                                          <p:spTgt spid="149">
                                            <p:txEl>
                                              <p:pRg st="0" end="0"/>
                                            </p:txEl>
                                          </p:spTgt>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200"/>
                                  </p:stCondLst>
                                  <p:childTnLst>
                                    <p:set>
                                      <p:cBhvr>
                                        <p:cTn id="136" dur="1" fill="hold">
                                          <p:stCondLst>
                                            <p:cond delay="0"/>
                                          </p:stCondLst>
                                        </p:cTn>
                                        <p:tgtEl>
                                          <p:spTgt spid="151">
                                            <p:txEl>
                                              <p:pRg st="0" end="0"/>
                                            </p:txEl>
                                          </p:spTgt>
                                        </p:tgtEl>
                                        <p:attrNameLst>
                                          <p:attrName>style.visibility</p:attrName>
                                        </p:attrNameLst>
                                      </p:cBhvr>
                                      <p:to>
                                        <p:strVal val="visible"/>
                                      </p:to>
                                    </p:set>
                                    <p:animEffect transition="in" filter="fade">
                                      <p:cBhvr>
                                        <p:cTn id="137" dur="500"/>
                                        <p:tgtEl>
                                          <p:spTgt spid="151">
                                            <p:txEl>
                                              <p:pRg st="0" end="0"/>
                                            </p:txEl>
                                          </p:spTgt>
                                        </p:tgtEl>
                                      </p:cBhvr>
                                    </p:animEffect>
                                    <p:anim calcmode="lin" valueType="num">
                                      <p:cBhvr>
                                        <p:cTn id="138" dur="500" fill="hold"/>
                                        <p:tgtEl>
                                          <p:spTgt spid="151">
                                            <p:txEl>
                                              <p:pRg st="0" end="0"/>
                                            </p:txEl>
                                          </p:spTgt>
                                        </p:tgtEl>
                                        <p:attrNameLst>
                                          <p:attrName>ppt_x</p:attrName>
                                        </p:attrNameLst>
                                      </p:cBhvr>
                                      <p:tavLst>
                                        <p:tav tm="0">
                                          <p:val>
                                            <p:strVal val="#ppt_x"/>
                                          </p:val>
                                        </p:tav>
                                        <p:tav tm="100000">
                                          <p:val>
                                            <p:strVal val="#ppt_x"/>
                                          </p:val>
                                        </p:tav>
                                      </p:tavLst>
                                    </p:anim>
                                    <p:anim calcmode="lin" valueType="num">
                                      <p:cBhvr>
                                        <p:cTn id="139" dur="500" fill="hold"/>
                                        <p:tgtEl>
                                          <p:spTgt spid="151">
                                            <p:txEl>
                                              <p:pRg st="0" end="0"/>
                                            </p:txEl>
                                          </p:spTgt>
                                        </p:tgtEl>
                                        <p:attrNameLst>
                                          <p:attrName>ppt_y</p:attrName>
                                        </p:attrNameLst>
                                      </p:cBhvr>
                                      <p:tavLst>
                                        <p:tav tm="0">
                                          <p:val>
                                            <p:strVal val="#ppt_y+.1"/>
                                          </p:val>
                                        </p:tav>
                                        <p:tav tm="100000">
                                          <p:val>
                                            <p:strVal val="#ppt_y"/>
                                          </p:val>
                                        </p:tav>
                                      </p:tavLst>
                                    </p:anim>
                                  </p:childTnLst>
                                </p:cTn>
                              </p:par>
                              <p:par>
                                <p:cTn id="140" presetID="10" presetClass="entr" presetSubtype="0" fill="hold" grpId="0" nodeType="withEffect">
                                  <p:stCondLst>
                                    <p:cond delay="800"/>
                                  </p:stCondLst>
                                  <p:childTnLst>
                                    <p:set>
                                      <p:cBhvr>
                                        <p:cTn id="141" dur="1" fill="hold">
                                          <p:stCondLst>
                                            <p:cond delay="0"/>
                                          </p:stCondLst>
                                        </p:cTn>
                                        <p:tgtEl>
                                          <p:spTgt spid="152">
                                            <p:txEl>
                                              <p:pRg st="0" end="0"/>
                                            </p:txEl>
                                          </p:spTgt>
                                        </p:tgtEl>
                                        <p:attrNameLst>
                                          <p:attrName>style.visibility</p:attrName>
                                        </p:attrNameLst>
                                      </p:cBhvr>
                                      <p:to>
                                        <p:strVal val="visible"/>
                                      </p:to>
                                    </p:set>
                                    <p:animEffect transition="in" filter="fade">
                                      <p:cBhvr>
                                        <p:cTn id="142" dur="500"/>
                                        <p:tgtEl>
                                          <p:spTgt spid="152">
                                            <p:txEl>
                                              <p:pRg st="0" end="0"/>
                                            </p:txEl>
                                          </p:spTgt>
                                        </p:tgtEl>
                                      </p:cBhvr>
                                    </p:animEffect>
                                  </p:childTnLst>
                                </p:cTn>
                              </p:par>
                            </p:childTnLst>
                          </p:cTn>
                        </p:par>
                        <p:par>
                          <p:cTn id="143" fill="hold">
                            <p:stCondLst>
                              <p:cond delay="5500"/>
                            </p:stCondLst>
                            <p:childTnLst>
                              <p:par>
                                <p:cTn id="144" presetID="53" presetClass="entr" presetSubtype="16" fill="hold" grpId="0" nodeType="afterEffect">
                                  <p:stCondLst>
                                    <p:cond delay="0"/>
                                  </p:stCondLst>
                                  <p:childTnLst>
                                    <p:set>
                                      <p:cBhvr>
                                        <p:cTn id="145" dur="1" fill="hold">
                                          <p:stCondLst>
                                            <p:cond delay="0"/>
                                          </p:stCondLst>
                                        </p:cTn>
                                        <p:tgtEl>
                                          <p:spTgt spid="155"/>
                                        </p:tgtEl>
                                        <p:attrNameLst>
                                          <p:attrName>style.visibility</p:attrName>
                                        </p:attrNameLst>
                                      </p:cBhvr>
                                      <p:to>
                                        <p:strVal val="visible"/>
                                      </p:to>
                                    </p:set>
                                    <p:anim calcmode="lin" valueType="num">
                                      <p:cBhvr>
                                        <p:cTn id="146" dur="400" fill="hold"/>
                                        <p:tgtEl>
                                          <p:spTgt spid="155"/>
                                        </p:tgtEl>
                                        <p:attrNameLst>
                                          <p:attrName>ppt_w</p:attrName>
                                        </p:attrNameLst>
                                      </p:cBhvr>
                                      <p:tavLst>
                                        <p:tav tm="0">
                                          <p:val>
                                            <p:fltVal val="0"/>
                                          </p:val>
                                        </p:tav>
                                        <p:tav tm="100000">
                                          <p:val>
                                            <p:strVal val="#ppt_w"/>
                                          </p:val>
                                        </p:tav>
                                      </p:tavLst>
                                    </p:anim>
                                    <p:anim calcmode="lin" valueType="num">
                                      <p:cBhvr>
                                        <p:cTn id="147" dur="400" fill="hold"/>
                                        <p:tgtEl>
                                          <p:spTgt spid="155"/>
                                        </p:tgtEl>
                                        <p:attrNameLst>
                                          <p:attrName>ppt_h</p:attrName>
                                        </p:attrNameLst>
                                      </p:cBhvr>
                                      <p:tavLst>
                                        <p:tav tm="0">
                                          <p:val>
                                            <p:fltVal val="0"/>
                                          </p:val>
                                        </p:tav>
                                        <p:tav tm="100000">
                                          <p:val>
                                            <p:strVal val="#ppt_h"/>
                                          </p:val>
                                        </p:tav>
                                      </p:tavLst>
                                    </p:anim>
                                    <p:animEffect transition="in" filter="fade">
                                      <p:cBhvr>
                                        <p:cTn id="148" dur="400"/>
                                        <p:tgtEl>
                                          <p:spTgt spid="155"/>
                                        </p:tgtEl>
                                      </p:cBhvr>
                                    </p:animEffect>
                                  </p:childTnLst>
                                </p:cTn>
                              </p:par>
                            </p:childTnLst>
                          </p:cTn>
                        </p:par>
                        <p:par>
                          <p:cTn id="149" fill="hold">
                            <p:stCondLst>
                              <p:cond delay="6000"/>
                            </p:stCondLst>
                            <p:childTnLst>
                              <p:par>
                                <p:cTn id="150" presetID="53" presetClass="entr" presetSubtype="16" fill="hold" grpId="0" nodeType="afterEffect">
                                  <p:stCondLst>
                                    <p:cond delay="0"/>
                                  </p:stCondLst>
                                  <p:childTnLst>
                                    <p:set>
                                      <p:cBhvr>
                                        <p:cTn id="151" dur="1" fill="hold">
                                          <p:stCondLst>
                                            <p:cond delay="0"/>
                                          </p:stCondLst>
                                        </p:cTn>
                                        <p:tgtEl>
                                          <p:spTgt spid="156">
                                            <p:txEl>
                                              <p:pRg st="0" end="0"/>
                                            </p:txEl>
                                          </p:spTgt>
                                        </p:tgtEl>
                                        <p:attrNameLst>
                                          <p:attrName>style.visibility</p:attrName>
                                        </p:attrNameLst>
                                      </p:cBhvr>
                                      <p:to>
                                        <p:strVal val="visible"/>
                                      </p:to>
                                    </p:set>
                                    <p:anim calcmode="lin" valueType="num">
                                      <p:cBhvr>
                                        <p:cTn id="152" dur="300" fill="hold"/>
                                        <p:tgtEl>
                                          <p:spTgt spid="156">
                                            <p:txEl>
                                              <p:pRg st="0" end="0"/>
                                            </p:txEl>
                                          </p:spTgt>
                                        </p:tgtEl>
                                        <p:attrNameLst>
                                          <p:attrName>ppt_w</p:attrName>
                                        </p:attrNameLst>
                                      </p:cBhvr>
                                      <p:tavLst>
                                        <p:tav tm="0">
                                          <p:val>
                                            <p:fltVal val="0"/>
                                          </p:val>
                                        </p:tav>
                                        <p:tav tm="100000">
                                          <p:val>
                                            <p:strVal val="#ppt_w"/>
                                          </p:val>
                                        </p:tav>
                                      </p:tavLst>
                                    </p:anim>
                                    <p:anim calcmode="lin" valueType="num">
                                      <p:cBhvr>
                                        <p:cTn id="153" dur="300" fill="hold"/>
                                        <p:tgtEl>
                                          <p:spTgt spid="156">
                                            <p:txEl>
                                              <p:pRg st="0" end="0"/>
                                            </p:txEl>
                                          </p:spTgt>
                                        </p:tgtEl>
                                        <p:attrNameLst>
                                          <p:attrName>ppt_h</p:attrName>
                                        </p:attrNameLst>
                                      </p:cBhvr>
                                      <p:tavLst>
                                        <p:tav tm="0">
                                          <p:val>
                                            <p:fltVal val="0"/>
                                          </p:val>
                                        </p:tav>
                                        <p:tav tm="100000">
                                          <p:val>
                                            <p:strVal val="#ppt_h"/>
                                          </p:val>
                                        </p:tav>
                                      </p:tavLst>
                                    </p:anim>
                                    <p:animEffect transition="in" filter="fade">
                                      <p:cBhvr>
                                        <p:cTn id="154" dur="300"/>
                                        <p:tgtEl>
                                          <p:spTgt spid="156">
                                            <p:txEl>
                                              <p:pRg st="0" end="0"/>
                                            </p:txEl>
                                          </p:spTgt>
                                        </p:tgtEl>
                                      </p:cBhvr>
                                    </p:animEffect>
                                  </p:childTnLst>
                                </p:cTn>
                              </p:par>
                              <p:par>
                                <p:cTn id="155" presetID="42" presetClass="entr" presetSubtype="0" fill="hold" grpId="0" nodeType="withEffect">
                                  <p:stCondLst>
                                    <p:cond delay="200"/>
                                  </p:stCondLst>
                                  <p:childTnLst>
                                    <p:set>
                                      <p:cBhvr>
                                        <p:cTn id="156" dur="1" fill="hold">
                                          <p:stCondLst>
                                            <p:cond delay="0"/>
                                          </p:stCondLst>
                                        </p:cTn>
                                        <p:tgtEl>
                                          <p:spTgt spid="157">
                                            <p:txEl>
                                              <p:pRg st="0" end="0"/>
                                            </p:txEl>
                                          </p:spTgt>
                                        </p:tgtEl>
                                        <p:attrNameLst>
                                          <p:attrName>style.visibility</p:attrName>
                                        </p:attrNameLst>
                                      </p:cBhvr>
                                      <p:to>
                                        <p:strVal val="visible"/>
                                      </p:to>
                                    </p:set>
                                    <p:animEffect transition="in" filter="fade">
                                      <p:cBhvr>
                                        <p:cTn id="157" dur="400"/>
                                        <p:tgtEl>
                                          <p:spTgt spid="157">
                                            <p:txEl>
                                              <p:pRg st="0" end="0"/>
                                            </p:txEl>
                                          </p:spTgt>
                                        </p:tgtEl>
                                      </p:cBhvr>
                                    </p:animEffect>
                                    <p:anim calcmode="lin" valueType="num">
                                      <p:cBhvr>
                                        <p:cTn id="158" dur="400" fill="hold"/>
                                        <p:tgtEl>
                                          <p:spTgt spid="157">
                                            <p:txEl>
                                              <p:pRg st="0" end="0"/>
                                            </p:txEl>
                                          </p:spTgt>
                                        </p:tgtEl>
                                        <p:attrNameLst>
                                          <p:attrName>ppt_x</p:attrName>
                                        </p:attrNameLst>
                                      </p:cBhvr>
                                      <p:tavLst>
                                        <p:tav tm="0">
                                          <p:val>
                                            <p:strVal val="#ppt_x"/>
                                          </p:val>
                                        </p:tav>
                                        <p:tav tm="100000">
                                          <p:val>
                                            <p:strVal val="#ppt_x"/>
                                          </p:val>
                                        </p:tav>
                                      </p:tavLst>
                                    </p:anim>
                                    <p:anim calcmode="lin" valueType="num">
                                      <p:cBhvr>
                                        <p:cTn id="159" dur="400" fill="hold"/>
                                        <p:tgtEl>
                                          <p:spTgt spid="157">
                                            <p:txEl>
                                              <p:pRg st="0" end="0"/>
                                            </p:txEl>
                                          </p:spTgt>
                                        </p:tgtEl>
                                        <p:attrNameLst>
                                          <p:attrName>ppt_y</p:attrName>
                                        </p:attrNameLst>
                                      </p:cBhvr>
                                      <p:tavLst>
                                        <p:tav tm="0">
                                          <p:val>
                                            <p:strVal val="#ppt_y+.1"/>
                                          </p:val>
                                        </p:tav>
                                        <p:tav tm="100000">
                                          <p:val>
                                            <p:strVal val="#ppt_y"/>
                                          </p:val>
                                        </p:tav>
                                      </p:tavLst>
                                    </p:anim>
                                  </p:childTnLst>
                                </p:cTn>
                              </p:par>
                              <p:par>
                                <p:cTn id="160" presetID="42" presetClass="entr" presetSubtype="0" fill="hold" grpId="0" nodeType="withEffect">
                                  <p:stCondLst>
                                    <p:cond delay="200"/>
                                  </p:stCondLst>
                                  <p:childTnLst>
                                    <p:set>
                                      <p:cBhvr>
                                        <p:cTn id="161" dur="1" fill="hold">
                                          <p:stCondLst>
                                            <p:cond delay="0"/>
                                          </p:stCondLst>
                                        </p:cTn>
                                        <p:tgtEl>
                                          <p:spTgt spid="158">
                                            <p:txEl>
                                              <p:pRg st="0" end="0"/>
                                            </p:txEl>
                                          </p:spTgt>
                                        </p:tgtEl>
                                        <p:attrNameLst>
                                          <p:attrName>style.visibility</p:attrName>
                                        </p:attrNameLst>
                                      </p:cBhvr>
                                      <p:to>
                                        <p:strVal val="visible"/>
                                      </p:to>
                                    </p:set>
                                    <p:animEffect transition="in" filter="fade">
                                      <p:cBhvr>
                                        <p:cTn id="162" dur="500"/>
                                        <p:tgtEl>
                                          <p:spTgt spid="158">
                                            <p:txEl>
                                              <p:pRg st="0" end="0"/>
                                            </p:txEl>
                                          </p:spTgt>
                                        </p:tgtEl>
                                      </p:cBhvr>
                                    </p:animEffect>
                                    <p:anim calcmode="lin" valueType="num">
                                      <p:cBhvr>
                                        <p:cTn id="163" dur="500" fill="hold"/>
                                        <p:tgtEl>
                                          <p:spTgt spid="158">
                                            <p:txEl>
                                              <p:pRg st="0" end="0"/>
                                            </p:txEl>
                                          </p:spTgt>
                                        </p:tgtEl>
                                        <p:attrNameLst>
                                          <p:attrName>ppt_x</p:attrName>
                                        </p:attrNameLst>
                                      </p:cBhvr>
                                      <p:tavLst>
                                        <p:tav tm="0">
                                          <p:val>
                                            <p:strVal val="#ppt_x"/>
                                          </p:val>
                                        </p:tav>
                                        <p:tav tm="100000">
                                          <p:val>
                                            <p:strVal val="#ppt_x"/>
                                          </p:val>
                                        </p:tav>
                                      </p:tavLst>
                                    </p:anim>
                                    <p:anim calcmode="lin" valueType="num">
                                      <p:cBhvr>
                                        <p:cTn id="164" dur="500" fill="hold"/>
                                        <p:tgtEl>
                                          <p:spTgt spid="158">
                                            <p:txEl>
                                              <p:pRg st="0" end="0"/>
                                            </p:txEl>
                                          </p:spTgt>
                                        </p:tgtEl>
                                        <p:attrNameLst>
                                          <p:attrName>ppt_y</p:attrName>
                                        </p:attrNameLst>
                                      </p:cBhvr>
                                      <p:tavLst>
                                        <p:tav tm="0">
                                          <p:val>
                                            <p:strVal val="#ppt_y+.1"/>
                                          </p:val>
                                        </p:tav>
                                        <p:tav tm="100000">
                                          <p:val>
                                            <p:strVal val="#ppt_y"/>
                                          </p:val>
                                        </p:tav>
                                      </p:tavLst>
                                    </p:anim>
                                  </p:childTnLst>
                                </p:cTn>
                              </p:par>
                              <p:par>
                                <p:cTn id="165" presetID="10" presetClass="entr" presetSubtype="0" fill="hold" grpId="0" nodeType="withEffect">
                                  <p:stCondLst>
                                    <p:cond delay="800"/>
                                  </p:stCondLst>
                                  <p:childTnLst>
                                    <p:set>
                                      <p:cBhvr>
                                        <p:cTn id="166" dur="1" fill="hold">
                                          <p:stCondLst>
                                            <p:cond delay="0"/>
                                          </p:stCondLst>
                                        </p:cTn>
                                        <p:tgtEl>
                                          <p:spTgt spid="159">
                                            <p:txEl>
                                              <p:pRg st="0" end="0"/>
                                            </p:txEl>
                                          </p:spTgt>
                                        </p:tgtEl>
                                        <p:attrNameLst>
                                          <p:attrName>style.visibility</p:attrName>
                                        </p:attrNameLst>
                                      </p:cBhvr>
                                      <p:to>
                                        <p:strVal val="visible"/>
                                      </p:to>
                                    </p:set>
                                    <p:animEffect transition="in" filter="fade">
                                      <p:cBhvr>
                                        <p:cTn id="167" dur="500"/>
                                        <p:tgtEl>
                                          <p:spTgt spid="1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32" grpId="0" build="p">
        <p:tmplLst>
          <p:tmpl lvl="1">
            <p:tnLst>
              <p:par>
                <p:cTn presetID="42" presetClass="entr" presetSubtype="0" fill="hold" nodeType="withEffect">
                  <p:stCondLst>
                    <p:cond delay="200"/>
                  </p:stCondLst>
                  <p:childTnLst>
                    <p:set>
                      <p:cBhvr>
                        <p:cTn dur="1" fill="hold">
                          <p:stCondLst>
                            <p:cond delay="0"/>
                          </p:stCondLst>
                        </p:cTn>
                        <p:tgtEl>
                          <p:spTgt spid="32"/>
                        </p:tgtEl>
                        <p:attrNameLst>
                          <p:attrName>style.visibility</p:attrName>
                        </p:attrNameLst>
                      </p:cBhvr>
                      <p:to>
                        <p:strVal val="visible"/>
                      </p:to>
                    </p:set>
                    <p:animEffect transition="in" filter="fade">
                      <p:cBhvr>
                        <p:cTn dur="400"/>
                        <p:tgtEl>
                          <p:spTgt spid="32"/>
                        </p:tgtEl>
                      </p:cBhvr>
                    </p:animEffect>
                    <p:anim calcmode="lin" valueType="num">
                      <p:cBhvr>
                        <p:cTn dur="400" fill="hold"/>
                        <p:tgtEl>
                          <p:spTgt spid="32"/>
                        </p:tgtEl>
                        <p:attrNameLst>
                          <p:attrName>ppt_x</p:attrName>
                        </p:attrNameLst>
                      </p:cBhvr>
                      <p:tavLst>
                        <p:tav tm="0">
                          <p:val>
                            <p:strVal val="#ppt_x"/>
                          </p:val>
                        </p:tav>
                        <p:tav tm="100000">
                          <p:val>
                            <p:strVal val="#ppt_x"/>
                          </p:val>
                        </p:tav>
                      </p:tavLst>
                    </p:anim>
                    <p:anim calcmode="lin" valueType="num">
                      <p:cBhvr>
                        <p:cTn dur="400" fill="hold"/>
                        <p:tgtEl>
                          <p:spTgt spid="32"/>
                        </p:tgtEl>
                        <p:attrNameLst>
                          <p:attrName>ppt_y</p:attrName>
                        </p:attrNameLst>
                      </p:cBhvr>
                      <p:tavLst>
                        <p:tav tm="0">
                          <p:val>
                            <p:strVal val="#ppt_y+.1"/>
                          </p:val>
                        </p:tav>
                        <p:tav tm="100000">
                          <p:val>
                            <p:strVal val="#ppt_y"/>
                          </p:val>
                        </p:tav>
                      </p:tavLst>
                    </p:anim>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65" grpId="0" animBg="1"/>
      <p:bldP spid="66" grpId="0" build="p">
        <p:tmplLst>
          <p:tmpl lvl="1">
            <p:tnLst>
              <p:par>
                <p:cTn presetID="53" presetClass="entr" presetSubtype="16"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 calcmode="lin" valueType="num">
                      <p:cBhvr>
                        <p:cTn dur="300" fill="hold"/>
                        <p:tgtEl>
                          <p:spTgt spid="66"/>
                        </p:tgtEl>
                        <p:attrNameLst>
                          <p:attrName>ppt_w</p:attrName>
                        </p:attrNameLst>
                      </p:cBhvr>
                      <p:tavLst>
                        <p:tav tm="0">
                          <p:val>
                            <p:fltVal val="0"/>
                          </p:val>
                        </p:tav>
                        <p:tav tm="100000">
                          <p:val>
                            <p:strVal val="#ppt_w"/>
                          </p:val>
                        </p:tav>
                      </p:tavLst>
                    </p:anim>
                    <p:anim calcmode="lin" valueType="num">
                      <p:cBhvr>
                        <p:cTn dur="300" fill="hold"/>
                        <p:tgtEl>
                          <p:spTgt spid="66"/>
                        </p:tgtEl>
                        <p:attrNameLst>
                          <p:attrName>ppt_h</p:attrName>
                        </p:attrNameLst>
                      </p:cBhvr>
                      <p:tavLst>
                        <p:tav tm="0">
                          <p:val>
                            <p:fltVal val="0"/>
                          </p:val>
                        </p:tav>
                        <p:tav tm="100000">
                          <p:val>
                            <p:strVal val="#ppt_h"/>
                          </p:val>
                        </p:tav>
                      </p:tavLst>
                    </p:anim>
                    <p:animEffect transition="in" filter="fade">
                      <p:cBhvr>
                        <p:cTn dur="300"/>
                        <p:tgtEl>
                          <p:spTgt spid="66"/>
                        </p:tgtEl>
                      </p:cBhvr>
                    </p:animEffect>
                  </p:childTnLst>
                </p:cTn>
              </p:par>
            </p:tnLst>
          </p:tmpl>
        </p:tmplLst>
      </p:bldP>
      <p:bldP spid="69" grpId="0" build="p">
        <p:tmplLst>
          <p:tmpl lvl="1">
            <p:tnLst>
              <p:par>
                <p:cTn presetID="42" presetClass="entr" presetSubtype="0" fill="hold" nodeType="withEffect">
                  <p:stCondLst>
                    <p:cond delay="200"/>
                  </p:stCondLst>
                  <p:childTnLst>
                    <p:set>
                      <p:cBhvr>
                        <p:cTn dur="1" fill="hold">
                          <p:stCondLst>
                            <p:cond delay="0"/>
                          </p:stCondLst>
                        </p:cTn>
                        <p:tgtEl>
                          <p:spTgt spid="69"/>
                        </p:tgtEl>
                        <p:attrNameLst>
                          <p:attrName>style.visibility</p:attrName>
                        </p:attrNameLst>
                      </p:cBhvr>
                      <p:to>
                        <p:strVal val="visible"/>
                      </p:to>
                    </p:set>
                    <p:animEffect transition="in" filter="fade">
                      <p:cBhvr>
                        <p:cTn dur="400"/>
                        <p:tgtEl>
                          <p:spTgt spid="69"/>
                        </p:tgtEl>
                      </p:cBhvr>
                    </p:animEffect>
                    <p:anim calcmode="lin" valueType="num">
                      <p:cBhvr>
                        <p:cTn dur="400" fill="hold"/>
                        <p:tgtEl>
                          <p:spTgt spid="69"/>
                        </p:tgtEl>
                        <p:attrNameLst>
                          <p:attrName>ppt_x</p:attrName>
                        </p:attrNameLst>
                      </p:cBhvr>
                      <p:tavLst>
                        <p:tav tm="0">
                          <p:val>
                            <p:strVal val="#ppt_x"/>
                          </p:val>
                        </p:tav>
                        <p:tav tm="100000">
                          <p:val>
                            <p:strVal val="#ppt_x"/>
                          </p:val>
                        </p:tav>
                      </p:tavLst>
                    </p:anim>
                    <p:anim calcmode="lin" valueType="num">
                      <p:cBhvr>
                        <p:cTn dur="400" fill="hold"/>
                        <p:tgtEl>
                          <p:spTgt spid="69"/>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42" presetClass="entr" presetSubtype="0" fill="hold" nodeType="withEffect">
                  <p:stCondLst>
                    <p:cond delay="2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anim calcmode="lin" valueType="num">
                      <p:cBhvr>
                        <p:cTn dur="500" fill="hold"/>
                        <p:tgtEl>
                          <p:spTgt spid="71"/>
                        </p:tgtEl>
                        <p:attrNameLst>
                          <p:attrName>ppt_x</p:attrName>
                        </p:attrNameLst>
                      </p:cBhvr>
                      <p:tavLst>
                        <p:tav tm="0">
                          <p:val>
                            <p:strVal val="#ppt_x"/>
                          </p:val>
                        </p:tav>
                        <p:tav tm="100000">
                          <p:val>
                            <p:strVal val="#ppt_x"/>
                          </p:val>
                        </p:tav>
                      </p:tavLst>
                    </p:anim>
                    <p:anim calcmode="lin" valueType="num">
                      <p:cBhvr>
                        <p:cTn dur="500" fill="hold"/>
                        <p:tgtEl>
                          <p:spTgt spid="71"/>
                        </p:tgtEl>
                        <p:attrNameLst>
                          <p:attrName>ppt_y</p:attrName>
                        </p:attrNameLst>
                      </p:cBhvr>
                      <p:tavLst>
                        <p:tav tm="0">
                          <p:val>
                            <p:strVal val="#ppt_y+.1"/>
                          </p:val>
                        </p:tav>
                        <p:tav tm="100000">
                          <p:val>
                            <p:strVal val="#ppt_y"/>
                          </p:val>
                        </p:tav>
                      </p:tavLst>
                    </p:anim>
                  </p:childTnLst>
                </p:cTn>
              </p:par>
            </p:tnLst>
          </p:tmpl>
        </p:tmplLst>
      </p:bldP>
      <p:bldP spid="92" grpId="0" build="p">
        <p:tmplLst>
          <p:tmpl lvl="1">
            <p:tnLst>
              <p:par>
                <p:cTn presetID="10" presetClass="entr" presetSubtype="0" fill="hold" nodeType="withEffect">
                  <p:stCondLst>
                    <p:cond delay="800"/>
                  </p:stCondLst>
                  <p:childTnLst>
                    <p:set>
                      <p:cBhvr>
                        <p:cTn dur="1" fill="hold">
                          <p:stCondLst>
                            <p:cond delay="0"/>
                          </p:stCondLst>
                        </p:cTn>
                        <p:tgtEl>
                          <p:spTgt spid="92"/>
                        </p:tgtEl>
                        <p:attrNameLst>
                          <p:attrName>style.visibility</p:attrName>
                        </p:attrNameLst>
                      </p:cBhvr>
                      <p:to>
                        <p:strVal val="visible"/>
                      </p:to>
                    </p:set>
                    <p:animEffect transition="in" filter="fade">
                      <p:cBhvr>
                        <p:cTn dur="500"/>
                        <p:tgtEl>
                          <p:spTgt spid="92"/>
                        </p:tgtEl>
                      </p:cBhvr>
                    </p:animEffect>
                  </p:childTnLst>
                </p:cTn>
              </p:par>
            </p:tnLst>
          </p:tmpl>
        </p:tmplLst>
      </p:bldP>
      <p:bldP spid="110" grpId="0" animBg="1"/>
      <p:bldP spid="111" grpId="0" build="p">
        <p:tmplLst>
          <p:tmpl lvl="1">
            <p:tnLst>
              <p:par>
                <p:cTn presetID="53" presetClass="entr" presetSubtype="16" fill="hold" nodeType="afterEffect">
                  <p:stCondLst>
                    <p:cond delay="0"/>
                  </p:stCondLst>
                  <p:childTnLst>
                    <p:set>
                      <p:cBhvr>
                        <p:cTn dur="1" fill="hold">
                          <p:stCondLst>
                            <p:cond delay="0"/>
                          </p:stCondLst>
                        </p:cTn>
                        <p:tgtEl>
                          <p:spTgt spid="111"/>
                        </p:tgtEl>
                        <p:attrNameLst>
                          <p:attrName>style.visibility</p:attrName>
                        </p:attrNameLst>
                      </p:cBhvr>
                      <p:to>
                        <p:strVal val="visible"/>
                      </p:to>
                    </p:set>
                    <p:anim calcmode="lin" valueType="num">
                      <p:cBhvr>
                        <p:cTn dur="300" fill="hold"/>
                        <p:tgtEl>
                          <p:spTgt spid="111"/>
                        </p:tgtEl>
                        <p:attrNameLst>
                          <p:attrName>ppt_w</p:attrName>
                        </p:attrNameLst>
                      </p:cBhvr>
                      <p:tavLst>
                        <p:tav tm="0">
                          <p:val>
                            <p:fltVal val="0"/>
                          </p:val>
                        </p:tav>
                        <p:tav tm="100000">
                          <p:val>
                            <p:strVal val="#ppt_w"/>
                          </p:val>
                        </p:tav>
                      </p:tavLst>
                    </p:anim>
                    <p:anim calcmode="lin" valueType="num">
                      <p:cBhvr>
                        <p:cTn dur="300" fill="hold"/>
                        <p:tgtEl>
                          <p:spTgt spid="111"/>
                        </p:tgtEl>
                        <p:attrNameLst>
                          <p:attrName>ppt_h</p:attrName>
                        </p:attrNameLst>
                      </p:cBhvr>
                      <p:tavLst>
                        <p:tav tm="0">
                          <p:val>
                            <p:fltVal val="0"/>
                          </p:val>
                        </p:tav>
                        <p:tav tm="100000">
                          <p:val>
                            <p:strVal val="#ppt_h"/>
                          </p:val>
                        </p:tav>
                      </p:tavLst>
                    </p:anim>
                    <p:animEffect transition="in" filter="fade">
                      <p:cBhvr>
                        <p:cTn dur="300"/>
                        <p:tgtEl>
                          <p:spTgt spid="111"/>
                        </p:tgtEl>
                      </p:cBhvr>
                    </p:animEffect>
                  </p:childTnLst>
                </p:cTn>
              </p:par>
            </p:tnLst>
          </p:tmpl>
        </p:tmplLst>
      </p:bldP>
      <p:bldP spid="112" grpId="0" build="p">
        <p:tmplLst>
          <p:tmpl lvl="1">
            <p:tnLst>
              <p:par>
                <p:cTn presetID="42" presetClass="entr" presetSubtype="0" fill="hold" nodeType="withEffect">
                  <p:stCondLst>
                    <p:cond delay="200"/>
                  </p:stCondLst>
                  <p:childTnLst>
                    <p:set>
                      <p:cBhvr>
                        <p:cTn dur="1" fill="hold">
                          <p:stCondLst>
                            <p:cond delay="0"/>
                          </p:stCondLst>
                        </p:cTn>
                        <p:tgtEl>
                          <p:spTgt spid="112"/>
                        </p:tgtEl>
                        <p:attrNameLst>
                          <p:attrName>style.visibility</p:attrName>
                        </p:attrNameLst>
                      </p:cBhvr>
                      <p:to>
                        <p:strVal val="visible"/>
                      </p:to>
                    </p:set>
                    <p:animEffect transition="in" filter="fade">
                      <p:cBhvr>
                        <p:cTn dur="400"/>
                        <p:tgtEl>
                          <p:spTgt spid="112"/>
                        </p:tgtEl>
                      </p:cBhvr>
                    </p:animEffect>
                    <p:anim calcmode="lin" valueType="num">
                      <p:cBhvr>
                        <p:cTn dur="400" fill="hold"/>
                        <p:tgtEl>
                          <p:spTgt spid="112"/>
                        </p:tgtEl>
                        <p:attrNameLst>
                          <p:attrName>ppt_x</p:attrName>
                        </p:attrNameLst>
                      </p:cBhvr>
                      <p:tavLst>
                        <p:tav tm="0">
                          <p:val>
                            <p:strVal val="#ppt_x"/>
                          </p:val>
                        </p:tav>
                        <p:tav tm="100000">
                          <p:val>
                            <p:strVal val="#ppt_x"/>
                          </p:val>
                        </p:tav>
                      </p:tavLst>
                    </p:anim>
                    <p:anim calcmode="lin" valueType="num">
                      <p:cBhvr>
                        <p:cTn dur="400" fill="hold"/>
                        <p:tgtEl>
                          <p:spTgt spid="112"/>
                        </p:tgtEl>
                        <p:attrNameLst>
                          <p:attrName>ppt_y</p:attrName>
                        </p:attrNameLst>
                      </p:cBhvr>
                      <p:tavLst>
                        <p:tav tm="0">
                          <p:val>
                            <p:strVal val="#ppt_y+.1"/>
                          </p:val>
                        </p:tav>
                        <p:tav tm="100000">
                          <p:val>
                            <p:strVal val="#ppt_y"/>
                          </p:val>
                        </p:tav>
                      </p:tavLst>
                    </p:anim>
                  </p:childTnLst>
                </p:cTn>
              </p:par>
            </p:tnLst>
          </p:tmpl>
        </p:tmplLst>
      </p:bldP>
      <p:bldP spid="113" grpId="0" build="p">
        <p:tmplLst>
          <p:tmpl lvl="1">
            <p:tnLst>
              <p:par>
                <p:cTn presetID="42" presetClass="entr" presetSubtype="0" fill="hold" nodeType="withEffect">
                  <p:stCondLst>
                    <p:cond delay="200"/>
                  </p:stCondLst>
                  <p:childTnLst>
                    <p:set>
                      <p:cBhvr>
                        <p:cTn dur="1" fill="hold">
                          <p:stCondLst>
                            <p:cond delay="0"/>
                          </p:stCondLst>
                        </p:cTn>
                        <p:tgtEl>
                          <p:spTgt spid="113"/>
                        </p:tgtEl>
                        <p:attrNameLst>
                          <p:attrName>style.visibility</p:attrName>
                        </p:attrNameLst>
                      </p:cBhvr>
                      <p:to>
                        <p:strVal val="visible"/>
                      </p:to>
                    </p:set>
                    <p:animEffect transition="in" filter="fade">
                      <p:cBhvr>
                        <p:cTn dur="500"/>
                        <p:tgtEl>
                          <p:spTgt spid="113"/>
                        </p:tgtEl>
                      </p:cBhvr>
                    </p:animEffect>
                    <p:anim calcmode="lin" valueType="num">
                      <p:cBhvr>
                        <p:cTn dur="500" fill="hold"/>
                        <p:tgtEl>
                          <p:spTgt spid="113"/>
                        </p:tgtEl>
                        <p:attrNameLst>
                          <p:attrName>ppt_x</p:attrName>
                        </p:attrNameLst>
                      </p:cBhvr>
                      <p:tavLst>
                        <p:tav tm="0">
                          <p:val>
                            <p:strVal val="#ppt_x"/>
                          </p:val>
                        </p:tav>
                        <p:tav tm="100000">
                          <p:val>
                            <p:strVal val="#ppt_x"/>
                          </p:val>
                        </p:tav>
                      </p:tavLst>
                    </p:anim>
                    <p:anim calcmode="lin" valueType="num">
                      <p:cBhvr>
                        <p:cTn dur="500" fill="hold"/>
                        <p:tgtEl>
                          <p:spTgt spid="113"/>
                        </p:tgtEl>
                        <p:attrNameLst>
                          <p:attrName>ppt_y</p:attrName>
                        </p:attrNameLst>
                      </p:cBhvr>
                      <p:tavLst>
                        <p:tav tm="0">
                          <p:val>
                            <p:strVal val="#ppt_y+.1"/>
                          </p:val>
                        </p:tav>
                        <p:tav tm="100000">
                          <p:val>
                            <p:strVal val="#ppt_y"/>
                          </p:val>
                        </p:tav>
                      </p:tavLst>
                    </p:anim>
                  </p:childTnLst>
                </p:cTn>
              </p:par>
            </p:tnLst>
          </p:tmpl>
        </p:tmplLst>
      </p:bldP>
      <p:bldP spid="114" grpId="0" build="p">
        <p:tmplLst>
          <p:tmpl lvl="1">
            <p:tnLst>
              <p:par>
                <p:cTn presetID="10" presetClass="entr" presetSubtype="0" fill="hold" nodeType="withEffect">
                  <p:stCondLst>
                    <p:cond delay="800"/>
                  </p:stCondLst>
                  <p:childTnLst>
                    <p:set>
                      <p:cBhvr>
                        <p:cTn dur="1" fill="hold">
                          <p:stCondLst>
                            <p:cond delay="0"/>
                          </p:stCondLst>
                        </p:cTn>
                        <p:tgtEl>
                          <p:spTgt spid="114"/>
                        </p:tgtEl>
                        <p:attrNameLst>
                          <p:attrName>style.visibility</p:attrName>
                        </p:attrNameLst>
                      </p:cBhvr>
                      <p:to>
                        <p:strVal val="visible"/>
                      </p:to>
                    </p:set>
                    <p:animEffect transition="in" filter="fade">
                      <p:cBhvr>
                        <p:cTn dur="500"/>
                        <p:tgtEl>
                          <p:spTgt spid="114"/>
                        </p:tgtEl>
                      </p:cBhvr>
                    </p:animEffect>
                  </p:childTnLst>
                </p:cTn>
              </p:par>
            </p:tnLst>
          </p:tmpl>
        </p:tmplLst>
      </p:bldP>
      <p:bldP spid="130" grpId="0" animBg="1"/>
      <p:bldP spid="131" grpId="0" build="p">
        <p:tmplLst>
          <p:tmpl lvl="1">
            <p:tnLst>
              <p:par>
                <p:cTn presetID="53" presetClass="entr" presetSubtype="16" fill="hold" nodeType="afterEffect">
                  <p:stCondLst>
                    <p:cond delay="0"/>
                  </p:stCondLst>
                  <p:childTnLst>
                    <p:set>
                      <p:cBhvr>
                        <p:cTn dur="1" fill="hold">
                          <p:stCondLst>
                            <p:cond delay="0"/>
                          </p:stCondLst>
                        </p:cTn>
                        <p:tgtEl>
                          <p:spTgt spid="131"/>
                        </p:tgtEl>
                        <p:attrNameLst>
                          <p:attrName>style.visibility</p:attrName>
                        </p:attrNameLst>
                      </p:cBhvr>
                      <p:to>
                        <p:strVal val="visible"/>
                      </p:to>
                    </p:set>
                    <p:anim calcmode="lin" valueType="num">
                      <p:cBhvr>
                        <p:cTn dur="300" fill="hold"/>
                        <p:tgtEl>
                          <p:spTgt spid="131"/>
                        </p:tgtEl>
                        <p:attrNameLst>
                          <p:attrName>ppt_w</p:attrName>
                        </p:attrNameLst>
                      </p:cBhvr>
                      <p:tavLst>
                        <p:tav tm="0">
                          <p:val>
                            <p:fltVal val="0"/>
                          </p:val>
                        </p:tav>
                        <p:tav tm="100000">
                          <p:val>
                            <p:strVal val="#ppt_w"/>
                          </p:val>
                        </p:tav>
                      </p:tavLst>
                    </p:anim>
                    <p:anim calcmode="lin" valueType="num">
                      <p:cBhvr>
                        <p:cTn dur="300" fill="hold"/>
                        <p:tgtEl>
                          <p:spTgt spid="131"/>
                        </p:tgtEl>
                        <p:attrNameLst>
                          <p:attrName>ppt_h</p:attrName>
                        </p:attrNameLst>
                      </p:cBhvr>
                      <p:tavLst>
                        <p:tav tm="0">
                          <p:val>
                            <p:fltVal val="0"/>
                          </p:val>
                        </p:tav>
                        <p:tav tm="100000">
                          <p:val>
                            <p:strVal val="#ppt_h"/>
                          </p:val>
                        </p:tav>
                      </p:tavLst>
                    </p:anim>
                    <p:animEffect transition="in" filter="fade">
                      <p:cBhvr>
                        <p:cTn dur="300"/>
                        <p:tgtEl>
                          <p:spTgt spid="131"/>
                        </p:tgtEl>
                      </p:cBhvr>
                    </p:animEffect>
                  </p:childTnLst>
                </p:cTn>
              </p:par>
            </p:tnLst>
          </p:tmpl>
        </p:tmplLst>
      </p:bldP>
      <p:bldP spid="136" grpId="0" build="p">
        <p:tmplLst>
          <p:tmpl lvl="1">
            <p:tnLst>
              <p:par>
                <p:cTn presetID="42" presetClass="entr" presetSubtype="0" fill="hold" nodeType="withEffect">
                  <p:stCondLst>
                    <p:cond delay="200"/>
                  </p:stCondLst>
                  <p:childTnLst>
                    <p:set>
                      <p:cBhvr>
                        <p:cTn dur="1" fill="hold">
                          <p:stCondLst>
                            <p:cond delay="0"/>
                          </p:stCondLst>
                        </p:cTn>
                        <p:tgtEl>
                          <p:spTgt spid="136"/>
                        </p:tgtEl>
                        <p:attrNameLst>
                          <p:attrName>style.visibility</p:attrName>
                        </p:attrNameLst>
                      </p:cBhvr>
                      <p:to>
                        <p:strVal val="visible"/>
                      </p:to>
                    </p:set>
                    <p:animEffect transition="in" filter="fade">
                      <p:cBhvr>
                        <p:cTn dur="400"/>
                        <p:tgtEl>
                          <p:spTgt spid="136"/>
                        </p:tgtEl>
                      </p:cBhvr>
                    </p:animEffect>
                    <p:anim calcmode="lin" valueType="num">
                      <p:cBhvr>
                        <p:cTn dur="400" fill="hold"/>
                        <p:tgtEl>
                          <p:spTgt spid="136"/>
                        </p:tgtEl>
                        <p:attrNameLst>
                          <p:attrName>ppt_x</p:attrName>
                        </p:attrNameLst>
                      </p:cBhvr>
                      <p:tavLst>
                        <p:tav tm="0">
                          <p:val>
                            <p:strVal val="#ppt_x"/>
                          </p:val>
                        </p:tav>
                        <p:tav tm="100000">
                          <p:val>
                            <p:strVal val="#ppt_x"/>
                          </p:val>
                        </p:tav>
                      </p:tavLst>
                    </p:anim>
                    <p:anim calcmode="lin" valueType="num">
                      <p:cBhvr>
                        <p:cTn dur="400" fill="hold"/>
                        <p:tgtEl>
                          <p:spTgt spid="136"/>
                        </p:tgtEl>
                        <p:attrNameLst>
                          <p:attrName>ppt_y</p:attrName>
                        </p:attrNameLst>
                      </p:cBhvr>
                      <p:tavLst>
                        <p:tav tm="0">
                          <p:val>
                            <p:strVal val="#ppt_y+.1"/>
                          </p:val>
                        </p:tav>
                        <p:tav tm="100000">
                          <p:val>
                            <p:strVal val="#ppt_y"/>
                          </p:val>
                        </p:tav>
                      </p:tavLst>
                    </p:anim>
                  </p:childTnLst>
                </p:cTn>
              </p:par>
            </p:tnLst>
          </p:tmpl>
        </p:tmplLst>
      </p:bldP>
      <p:bldP spid="139" grpId="0" build="p">
        <p:tmplLst>
          <p:tmpl lvl="1">
            <p:tnLst>
              <p:par>
                <p:cTn presetID="42" presetClass="entr" presetSubtype="0" fill="hold" nodeType="withEffect">
                  <p:stCondLst>
                    <p:cond delay="200"/>
                  </p:stCondLst>
                  <p:childTnLst>
                    <p:set>
                      <p:cBhvr>
                        <p:cTn dur="1" fill="hold">
                          <p:stCondLst>
                            <p:cond delay="0"/>
                          </p:stCondLst>
                        </p:cTn>
                        <p:tgtEl>
                          <p:spTgt spid="139"/>
                        </p:tgtEl>
                        <p:attrNameLst>
                          <p:attrName>style.visibility</p:attrName>
                        </p:attrNameLst>
                      </p:cBhvr>
                      <p:to>
                        <p:strVal val="visible"/>
                      </p:to>
                    </p:set>
                    <p:animEffect transition="in" filter="fade">
                      <p:cBhvr>
                        <p:cTn dur="500"/>
                        <p:tgtEl>
                          <p:spTgt spid="139"/>
                        </p:tgtEl>
                      </p:cBhvr>
                    </p:animEffect>
                    <p:anim calcmode="lin" valueType="num">
                      <p:cBhvr>
                        <p:cTn dur="500" fill="hold"/>
                        <p:tgtEl>
                          <p:spTgt spid="139"/>
                        </p:tgtEl>
                        <p:attrNameLst>
                          <p:attrName>ppt_x</p:attrName>
                        </p:attrNameLst>
                      </p:cBhvr>
                      <p:tavLst>
                        <p:tav tm="0">
                          <p:val>
                            <p:strVal val="#ppt_x"/>
                          </p:val>
                        </p:tav>
                        <p:tav tm="100000">
                          <p:val>
                            <p:strVal val="#ppt_x"/>
                          </p:val>
                        </p:tav>
                      </p:tavLst>
                    </p:anim>
                    <p:anim calcmode="lin" valueType="num">
                      <p:cBhvr>
                        <p:cTn dur="500" fill="hold"/>
                        <p:tgtEl>
                          <p:spTgt spid="139"/>
                        </p:tgtEl>
                        <p:attrNameLst>
                          <p:attrName>ppt_y</p:attrName>
                        </p:attrNameLst>
                      </p:cBhvr>
                      <p:tavLst>
                        <p:tav tm="0">
                          <p:val>
                            <p:strVal val="#ppt_y+.1"/>
                          </p:val>
                        </p:tav>
                        <p:tav tm="100000">
                          <p:val>
                            <p:strVal val="#ppt_y"/>
                          </p:val>
                        </p:tav>
                      </p:tavLst>
                    </p:anim>
                  </p:childTnLst>
                </p:cTn>
              </p:par>
            </p:tnLst>
          </p:tmpl>
        </p:tmplLst>
      </p:bldP>
      <p:bldP spid="140" grpId="0" build="p">
        <p:tmplLst>
          <p:tmpl lvl="1">
            <p:tnLst>
              <p:par>
                <p:cTn presetID="10" presetClass="entr" presetSubtype="0" fill="hold" nodeType="withEffect">
                  <p:stCondLst>
                    <p:cond delay="800"/>
                  </p:stCondLst>
                  <p:childTnLst>
                    <p:set>
                      <p:cBhvr>
                        <p:cTn dur="1" fill="hold">
                          <p:stCondLst>
                            <p:cond delay="0"/>
                          </p:stCondLst>
                        </p:cTn>
                        <p:tgtEl>
                          <p:spTgt spid="140"/>
                        </p:tgtEl>
                        <p:attrNameLst>
                          <p:attrName>style.visibility</p:attrName>
                        </p:attrNameLst>
                      </p:cBhvr>
                      <p:to>
                        <p:strVal val="visible"/>
                      </p:to>
                    </p:set>
                    <p:animEffect transition="in" filter="fade">
                      <p:cBhvr>
                        <p:cTn dur="500"/>
                        <p:tgtEl>
                          <p:spTgt spid="140"/>
                        </p:tgtEl>
                      </p:cBhvr>
                    </p:animEffect>
                  </p:childTnLst>
                </p:cTn>
              </p:par>
            </p:tnLst>
          </p:tmpl>
        </p:tmplLst>
      </p:bldP>
      <p:bldP spid="145" grpId="0" animBg="1"/>
      <p:bldP spid="146" grpId="0" build="p">
        <p:tmplLst>
          <p:tmpl lvl="1">
            <p:tnLst>
              <p:par>
                <p:cTn presetID="53" presetClass="entr" presetSubtype="16" fill="hold" nodeType="afterEffect">
                  <p:stCondLst>
                    <p:cond delay="0"/>
                  </p:stCondLst>
                  <p:childTnLst>
                    <p:set>
                      <p:cBhvr>
                        <p:cTn dur="1" fill="hold">
                          <p:stCondLst>
                            <p:cond delay="0"/>
                          </p:stCondLst>
                        </p:cTn>
                        <p:tgtEl>
                          <p:spTgt spid="146"/>
                        </p:tgtEl>
                        <p:attrNameLst>
                          <p:attrName>style.visibility</p:attrName>
                        </p:attrNameLst>
                      </p:cBhvr>
                      <p:to>
                        <p:strVal val="visible"/>
                      </p:to>
                    </p:set>
                    <p:anim calcmode="lin" valueType="num">
                      <p:cBhvr>
                        <p:cTn dur="300" fill="hold"/>
                        <p:tgtEl>
                          <p:spTgt spid="146"/>
                        </p:tgtEl>
                        <p:attrNameLst>
                          <p:attrName>ppt_w</p:attrName>
                        </p:attrNameLst>
                      </p:cBhvr>
                      <p:tavLst>
                        <p:tav tm="0">
                          <p:val>
                            <p:fltVal val="0"/>
                          </p:val>
                        </p:tav>
                        <p:tav tm="100000">
                          <p:val>
                            <p:strVal val="#ppt_w"/>
                          </p:val>
                        </p:tav>
                      </p:tavLst>
                    </p:anim>
                    <p:anim calcmode="lin" valueType="num">
                      <p:cBhvr>
                        <p:cTn dur="300" fill="hold"/>
                        <p:tgtEl>
                          <p:spTgt spid="146"/>
                        </p:tgtEl>
                        <p:attrNameLst>
                          <p:attrName>ppt_h</p:attrName>
                        </p:attrNameLst>
                      </p:cBhvr>
                      <p:tavLst>
                        <p:tav tm="0">
                          <p:val>
                            <p:fltVal val="0"/>
                          </p:val>
                        </p:tav>
                        <p:tav tm="100000">
                          <p:val>
                            <p:strVal val="#ppt_h"/>
                          </p:val>
                        </p:tav>
                      </p:tavLst>
                    </p:anim>
                    <p:animEffect transition="in" filter="fade">
                      <p:cBhvr>
                        <p:cTn dur="300"/>
                        <p:tgtEl>
                          <p:spTgt spid="146"/>
                        </p:tgtEl>
                      </p:cBhvr>
                    </p:animEffect>
                  </p:childTnLst>
                </p:cTn>
              </p:par>
            </p:tnLst>
          </p:tmpl>
        </p:tmplLst>
      </p:bldP>
      <p:bldP spid="149" grpId="0" build="p">
        <p:tmplLst>
          <p:tmpl lvl="1">
            <p:tnLst>
              <p:par>
                <p:cTn presetID="42" presetClass="entr" presetSubtype="0" fill="hold" nodeType="withEffect">
                  <p:stCondLst>
                    <p:cond delay="200"/>
                  </p:stCondLst>
                  <p:childTnLst>
                    <p:set>
                      <p:cBhvr>
                        <p:cTn dur="1" fill="hold">
                          <p:stCondLst>
                            <p:cond delay="0"/>
                          </p:stCondLst>
                        </p:cTn>
                        <p:tgtEl>
                          <p:spTgt spid="149"/>
                        </p:tgtEl>
                        <p:attrNameLst>
                          <p:attrName>style.visibility</p:attrName>
                        </p:attrNameLst>
                      </p:cBhvr>
                      <p:to>
                        <p:strVal val="visible"/>
                      </p:to>
                    </p:set>
                    <p:animEffect transition="in" filter="fade">
                      <p:cBhvr>
                        <p:cTn dur="400"/>
                        <p:tgtEl>
                          <p:spTgt spid="149"/>
                        </p:tgtEl>
                      </p:cBhvr>
                    </p:animEffect>
                    <p:anim calcmode="lin" valueType="num">
                      <p:cBhvr>
                        <p:cTn dur="400" fill="hold"/>
                        <p:tgtEl>
                          <p:spTgt spid="149"/>
                        </p:tgtEl>
                        <p:attrNameLst>
                          <p:attrName>ppt_x</p:attrName>
                        </p:attrNameLst>
                      </p:cBhvr>
                      <p:tavLst>
                        <p:tav tm="0">
                          <p:val>
                            <p:strVal val="#ppt_x"/>
                          </p:val>
                        </p:tav>
                        <p:tav tm="100000">
                          <p:val>
                            <p:strVal val="#ppt_x"/>
                          </p:val>
                        </p:tav>
                      </p:tavLst>
                    </p:anim>
                    <p:anim calcmode="lin" valueType="num">
                      <p:cBhvr>
                        <p:cTn dur="400" fill="hold"/>
                        <p:tgtEl>
                          <p:spTgt spid="149"/>
                        </p:tgtEl>
                        <p:attrNameLst>
                          <p:attrName>ppt_y</p:attrName>
                        </p:attrNameLst>
                      </p:cBhvr>
                      <p:tavLst>
                        <p:tav tm="0">
                          <p:val>
                            <p:strVal val="#ppt_y+.1"/>
                          </p:val>
                        </p:tav>
                        <p:tav tm="100000">
                          <p:val>
                            <p:strVal val="#ppt_y"/>
                          </p:val>
                        </p:tav>
                      </p:tavLst>
                    </p:anim>
                  </p:childTnLst>
                </p:cTn>
              </p:par>
            </p:tnLst>
          </p:tmpl>
        </p:tmplLst>
      </p:bldP>
      <p:bldP spid="151" grpId="0" build="p">
        <p:tmplLst>
          <p:tmpl lvl="1">
            <p:tnLst>
              <p:par>
                <p:cTn presetID="42" presetClass="entr" presetSubtype="0" fill="hold" nodeType="withEffect">
                  <p:stCondLst>
                    <p:cond delay="200"/>
                  </p:stCondLst>
                  <p:childTnLst>
                    <p:set>
                      <p:cBhvr>
                        <p:cTn dur="1" fill="hold">
                          <p:stCondLst>
                            <p:cond delay="0"/>
                          </p:stCondLst>
                        </p:cTn>
                        <p:tgtEl>
                          <p:spTgt spid="151"/>
                        </p:tgtEl>
                        <p:attrNameLst>
                          <p:attrName>style.visibility</p:attrName>
                        </p:attrNameLst>
                      </p:cBhvr>
                      <p:to>
                        <p:strVal val="visible"/>
                      </p:to>
                    </p:set>
                    <p:animEffect transition="in" filter="fade">
                      <p:cBhvr>
                        <p:cTn dur="500"/>
                        <p:tgtEl>
                          <p:spTgt spid="151"/>
                        </p:tgtEl>
                      </p:cBhvr>
                    </p:animEffect>
                    <p:anim calcmode="lin" valueType="num">
                      <p:cBhvr>
                        <p:cTn dur="500" fill="hold"/>
                        <p:tgtEl>
                          <p:spTgt spid="151"/>
                        </p:tgtEl>
                        <p:attrNameLst>
                          <p:attrName>ppt_x</p:attrName>
                        </p:attrNameLst>
                      </p:cBhvr>
                      <p:tavLst>
                        <p:tav tm="0">
                          <p:val>
                            <p:strVal val="#ppt_x"/>
                          </p:val>
                        </p:tav>
                        <p:tav tm="100000">
                          <p:val>
                            <p:strVal val="#ppt_x"/>
                          </p:val>
                        </p:tav>
                      </p:tavLst>
                    </p:anim>
                    <p:anim calcmode="lin" valueType="num">
                      <p:cBhvr>
                        <p:cTn dur="500" fill="hold"/>
                        <p:tgtEl>
                          <p:spTgt spid="151"/>
                        </p:tgtEl>
                        <p:attrNameLst>
                          <p:attrName>ppt_y</p:attrName>
                        </p:attrNameLst>
                      </p:cBhvr>
                      <p:tavLst>
                        <p:tav tm="0">
                          <p:val>
                            <p:strVal val="#ppt_y+.1"/>
                          </p:val>
                        </p:tav>
                        <p:tav tm="100000">
                          <p:val>
                            <p:strVal val="#ppt_y"/>
                          </p:val>
                        </p:tav>
                      </p:tavLst>
                    </p:anim>
                  </p:childTnLst>
                </p:cTn>
              </p:par>
            </p:tnLst>
          </p:tmpl>
        </p:tmplLst>
      </p:bldP>
      <p:bldP spid="152" grpId="0" build="p">
        <p:tmplLst>
          <p:tmpl lvl="1">
            <p:tnLst>
              <p:par>
                <p:cTn presetID="10" presetClass="entr" presetSubtype="0" fill="hold" nodeType="withEffect">
                  <p:stCondLst>
                    <p:cond delay="800"/>
                  </p:stCondLst>
                  <p:childTnLst>
                    <p:set>
                      <p:cBhvr>
                        <p:cTn dur="1" fill="hold">
                          <p:stCondLst>
                            <p:cond delay="0"/>
                          </p:stCondLst>
                        </p:cTn>
                        <p:tgtEl>
                          <p:spTgt spid="152"/>
                        </p:tgtEl>
                        <p:attrNameLst>
                          <p:attrName>style.visibility</p:attrName>
                        </p:attrNameLst>
                      </p:cBhvr>
                      <p:to>
                        <p:strVal val="visible"/>
                      </p:to>
                    </p:set>
                    <p:animEffect transition="in" filter="fade">
                      <p:cBhvr>
                        <p:cTn dur="500"/>
                        <p:tgtEl>
                          <p:spTgt spid="152"/>
                        </p:tgtEl>
                      </p:cBhvr>
                    </p:animEffect>
                  </p:childTnLst>
                </p:cTn>
              </p:par>
            </p:tnLst>
          </p:tmpl>
        </p:tmplLst>
      </p:bldP>
      <p:bldP spid="155" grpId="0" animBg="1"/>
      <p:bldP spid="156" grpId="0" build="p">
        <p:tmplLst>
          <p:tmpl lvl="1">
            <p:tnLst>
              <p:par>
                <p:cTn presetID="53" presetClass="entr" presetSubtype="16" fill="hold" nodeType="afterEffect">
                  <p:stCondLst>
                    <p:cond delay="0"/>
                  </p:stCondLst>
                  <p:childTnLst>
                    <p:set>
                      <p:cBhvr>
                        <p:cTn dur="1" fill="hold">
                          <p:stCondLst>
                            <p:cond delay="0"/>
                          </p:stCondLst>
                        </p:cTn>
                        <p:tgtEl>
                          <p:spTgt spid="156"/>
                        </p:tgtEl>
                        <p:attrNameLst>
                          <p:attrName>style.visibility</p:attrName>
                        </p:attrNameLst>
                      </p:cBhvr>
                      <p:to>
                        <p:strVal val="visible"/>
                      </p:to>
                    </p:set>
                    <p:anim calcmode="lin" valueType="num">
                      <p:cBhvr>
                        <p:cTn dur="300" fill="hold"/>
                        <p:tgtEl>
                          <p:spTgt spid="156"/>
                        </p:tgtEl>
                        <p:attrNameLst>
                          <p:attrName>ppt_w</p:attrName>
                        </p:attrNameLst>
                      </p:cBhvr>
                      <p:tavLst>
                        <p:tav tm="0">
                          <p:val>
                            <p:fltVal val="0"/>
                          </p:val>
                        </p:tav>
                        <p:tav tm="100000">
                          <p:val>
                            <p:strVal val="#ppt_w"/>
                          </p:val>
                        </p:tav>
                      </p:tavLst>
                    </p:anim>
                    <p:anim calcmode="lin" valueType="num">
                      <p:cBhvr>
                        <p:cTn dur="300" fill="hold"/>
                        <p:tgtEl>
                          <p:spTgt spid="156"/>
                        </p:tgtEl>
                        <p:attrNameLst>
                          <p:attrName>ppt_h</p:attrName>
                        </p:attrNameLst>
                      </p:cBhvr>
                      <p:tavLst>
                        <p:tav tm="0">
                          <p:val>
                            <p:fltVal val="0"/>
                          </p:val>
                        </p:tav>
                        <p:tav tm="100000">
                          <p:val>
                            <p:strVal val="#ppt_h"/>
                          </p:val>
                        </p:tav>
                      </p:tavLst>
                    </p:anim>
                    <p:animEffect transition="in" filter="fade">
                      <p:cBhvr>
                        <p:cTn dur="300"/>
                        <p:tgtEl>
                          <p:spTgt spid="156"/>
                        </p:tgtEl>
                      </p:cBhvr>
                    </p:animEffect>
                  </p:childTnLst>
                </p:cTn>
              </p:par>
            </p:tnLst>
          </p:tmpl>
        </p:tmplLst>
      </p:bldP>
      <p:bldP spid="157" grpId="0" build="p">
        <p:tmplLst>
          <p:tmpl lvl="1">
            <p:tnLst>
              <p:par>
                <p:cTn presetID="42" presetClass="entr" presetSubtype="0" fill="hold" nodeType="withEffect">
                  <p:stCondLst>
                    <p:cond delay="200"/>
                  </p:stCondLst>
                  <p:childTnLst>
                    <p:set>
                      <p:cBhvr>
                        <p:cTn dur="1" fill="hold">
                          <p:stCondLst>
                            <p:cond delay="0"/>
                          </p:stCondLst>
                        </p:cTn>
                        <p:tgtEl>
                          <p:spTgt spid="157"/>
                        </p:tgtEl>
                        <p:attrNameLst>
                          <p:attrName>style.visibility</p:attrName>
                        </p:attrNameLst>
                      </p:cBhvr>
                      <p:to>
                        <p:strVal val="visible"/>
                      </p:to>
                    </p:set>
                    <p:animEffect transition="in" filter="fade">
                      <p:cBhvr>
                        <p:cTn dur="400"/>
                        <p:tgtEl>
                          <p:spTgt spid="157"/>
                        </p:tgtEl>
                      </p:cBhvr>
                    </p:animEffect>
                    <p:anim calcmode="lin" valueType="num">
                      <p:cBhvr>
                        <p:cTn dur="400" fill="hold"/>
                        <p:tgtEl>
                          <p:spTgt spid="157"/>
                        </p:tgtEl>
                        <p:attrNameLst>
                          <p:attrName>ppt_x</p:attrName>
                        </p:attrNameLst>
                      </p:cBhvr>
                      <p:tavLst>
                        <p:tav tm="0">
                          <p:val>
                            <p:strVal val="#ppt_x"/>
                          </p:val>
                        </p:tav>
                        <p:tav tm="100000">
                          <p:val>
                            <p:strVal val="#ppt_x"/>
                          </p:val>
                        </p:tav>
                      </p:tavLst>
                    </p:anim>
                    <p:anim calcmode="lin" valueType="num">
                      <p:cBhvr>
                        <p:cTn dur="400" fill="hold"/>
                        <p:tgtEl>
                          <p:spTgt spid="157"/>
                        </p:tgtEl>
                        <p:attrNameLst>
                          <p:attrName>ppt_y</p:attrName>
                        </p:attrNameLst>
                      </p:cBhvr>
                      <p:tavLst>
                        <p:tav tm="0">
                          <p:val>
                            <p:strVal val="#ppt_y+.1"/>
                          </p:val>
                        </p:tav>
                        <p:tav tm="100000">
                          <p:val>
                            <p:strVal val="#ppt_y"/>
                          </p:val>
                        </p:tav>
                      </p:tavLst>
                    </p:anim>
                  </p:childTnLst>
                </p:cTn>
              </p:par>
            </p:tnLst>
          </p:tmpl>
        </p:tmplLst>
      </p:bldP>
      <p:bldP spid="158" grpId="0" build="p">
        <p:tmplLst>
          <p:tmpl lvl="1">
            <p:tnLst>
              <p:par>
                <p:cTn presetID="42" presetClass="entr" presetSubtype="0" fill="hold" nodeType="withEffect">
                  <p:stCondLst>
                    <p:cond delay="200"/>
                  </p:stCondLst>
                  <p:childTnLst>
                    <p:set>
                      <p:cBhvr>
                        <p:cTn dur="1" fill="hold">
                          <p:stCondLst>
                            <p:cond delay="0"/>
                          </p:stCondLst>
                        </p:cTn>
                        <p:tgtEl>
                          <p:spTgt spid="158"/>
                        </p:tgtEl>
                        <p:attrNameLst>
                          <p:attrName>style.visibility</p:attrName>
                        </p:attrNameLst>
                      </p:cBhvr>
                      <p:to>
                        <p:strVal val="visible"/>
                      </p:to>
                    </p:set>
                    <p:animEffect transition="in" filter="fade">
                      <p:cBhvr>
                        <p:cTn dur="500"/>
                        <p:tgtEl>
                          <p:spTgt spid="158"/>
                        </p:tgtEl>
                      </p:cBhvr>
                    </p:animEffect>
                    <p:anim calcmode="lin" valueType="num">
                      <p:cBhvr>
                        <p:cTn dur="500" fill="hold"/>
                        <p:tgtEl>
                          <p:spTgt spid="158"/>
                        </p:tgtEl>
                        <p:attrNameLst>
                          <p:attrName>ppt_x</p:attrName>
                        </p:attrNameLst>
                      </p:cBhvr>
                      <p:tavLst>
                        <p:tav tm="0">
                          <p:val>
                            <p:strVal val="#ppt_x"/>
                          </p:val>
                        </p:tav>
                        <p:tav tm="100000">
                          <p:val>
                            <p:strVal val="#ppt_x"/>
                          </p:val>
                        </p:tav>
                      </p:tavLst>
                    </p:anim>
                    <p:anim calcmode="lin" valueType="num">
                      <p:cBhvr>
                        <p:cTn dur="500" fill="hold"/>
                        <p:tgtEl>
                          <p:spTgt spid="158"/>
                        </p:tgtEl>
                        <p:attrNameLst>
                          <p:attrName>ppt_y</p:attrName>
                        </p:attrNameLst>
                      </p:cBhvr>
                      <p:tavLst>
                        <p:tav tm="0">
                          <p:val>
                            <p:strVal val="#ppt_y+.1"/>
                          </p:val>
                        </p:tav>
                        <p:tav tm="100000">
                          <p:val>
                            <p:strVal val="#ppt_y"/>
                          </p:val>
                        </p:tav>
                      </p:tavLst>
                    </p:anim>
                  </p:childTnLst>
                </p:cTn>
              </p:par>
            </p:tnLst>
          </p:tmpl>
        </p:tmplLst>
      </p:bldP>
      <p:bldP spid="159" grpId="0" build="p">
        <p:tmplLst>
          <p:tmpl lvl="1">
            <p:tnLst>
              <p:par>
                <p:cTn presetID="10" presetClass="entr" presetSubtype="0" fill="hold" nodeType="withEffect">
                  <p:stCondLst>
                    <p:cond delay="800"/>
                  </p:stCondLst>
                  <p:childTnLst>
                    <p:set>
                      <p:cBhvr>
                        <p:cTn dur="1" fill="hold">
                          <p:stCondLst>
                            <p:cond delay="0"/>
                          </p:stCondLst>
                        </p:cTn>
                        <p:tgtEl>
                          <p:spTgt spid="159"/>
                        </p:tgtEl>
                        <p:attrNameLst>
                          <p:attrName>style.visibility</p:attrName>
                        </p:attrNameLst>
                      </p:cBhvr>
                      <p:to>
                        <p:strVal val="visible"/>
                      </p:to>
                    </p:set>
                    <p:animEffect transition="in" filter="fade">
                      <p:cBhvr>
                        <p:cTn dur="500"/>
                        <p:tgtEl>
                          <p:spTgt spid="159"/>
                        </p:tgtEl>
                      </p:cBhvr>
                    </p:animEffec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conic list 5">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20" name="Group 19"/>
          <p:cNvGrpSpPr/>
          <p:nvPr userDrawn="1"/>
        </p:nvGrpSpPr>
        <p:grpSpPr>
          <a:xfrm>
            <a:off x="101309" y="385540"/>
            <a:ext cx="383999" cy="342172"/>
            <a:chOff x="5270500" y="1460500"/>
            <a:chExt cx="1701800" cy="2705100"/>
          </a:xfrm>
        </p:grpSpPr>
        <p:sp>
          <p:nvSpPr>
            <p:cNvPr id="21" name="Rounded Rectangle 20"/>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3" name="Rounded Rectangle 22"/>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57" name="Text Placeholder 7"/>
          <p:cNvSpPr>
            <a:spLocks noGrp="1"/>
          </p:cNvSpPr>
          <p:nvPr>
            <p:ph type="body" sz="quarter" idx="39" hasCustomPrompt="1"/>
          </p:nvPr>
        </p:nvSpPr>
        <p:spPr>
          <a:xfrm>
            <a:off x="623715"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1">
                    <a:lumMod val="60000"/>
                    <a:lumOff val="40000"/>
                  </a:schemeClr>
                </a:solidFill>
                <a:latin typeface="FontAwesome"/>
                <a:cs typeface="FontAwesome"/>
              </a:defRPr>
            </a:lvl1pPr>
          </a:lstStyle>
          <a:p>
            <a:pPr lvl="0"/>
            <a:r>
              <a:rPr lang="es-ES_tradnl" dirty="0" err="1"/>
              <a:t>ico</a:t>
            </a:r>
            <a:endParaRPr lang="es-ES_tradnl" dirty="0"/>
          </a:p>
        </p:txBody>
      </p:sp>
      <p:sp>
        <p:nvSpPr>
          <p:cNvPr id="58" name="Text Placeholder 7"/>
          <p:cNvSpPr>
            <a:spLocks noGrp="1"/>
          </p:cNvSpPr>
          <p:nvPr>
            <p:ph type="body" sz="quarter" idx="19" hasCustomPrompt="1"/>
          </p:nvPr>
        </p:nvSpPr>
        <p:spPr>
          <a:xfrm>
            <a:off x="1327856"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a:t>Subtitle</a:t>
            </a:r>
            <a:r>
              <a:rPr lang="es-ES_tradnl" dirty="0"/>
              <a:t> </a:t>
            </a:r>
            <a:r>
              <a:rPr lang="es-ES_tradnl" dirty="0" err="1"/>
              <a:t>Example</a:t>
            </a:r>
            <a:endParaRPr lang="es-ES_tradnl" dirty="0"/>
          </a:p>
        </p:txBody>
      </p:sp>
      <p:sp>
        <p:nvSpPr>
          <p:cNvPr id="59" name="Text Placeholder 2"/>
          <p:cNvSpPr>
            <a:spLocks noGrp="1"/>
          </p:cNvSpPr>
          <p:nvPr>
            <p:ph type="body" sz="quarter" idx="16" hasCustomPrompt="1"/>
          </p:nvPr>
        </p:nvSpPr>
        <p:spPr>
          <a:xfrm>
            <a:off x="603256"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a:t>
            </a:r>
            <a:r>
              <a:rPr lang="en-US" dirty="0"/>
              <a:t> </a:t>
            </a:r>
            <a:r>
              <a:rPr lang="en-US" dirty="0" err="1"/>
              <a:t>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males </a:t>
            </a:r>
            <a:r>
              <a:rPr lang="en-US" dirty="0" err="1"/>
              <a:t>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60" name="Text Placeholder 7"/>
          <p:cNvSpPr>
            <a:spLocks noGrp="1"/>
          </p:cNvSpPr>
          <p:nvPr>
            <p:ph type="body" sz="quarter" idx="55" hasCustomPrompt="1"/>
          </p:nvPr>
        </p:nvSpPr>
        <p:spPr>
          <a:xfrm>
            <a:off x="1327856"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a:t>Chort</a:t>
            </a:r>
            <a:r>
              <a:rPr lang="es-ES_tradnl" dirty="0"/>
              <a:t> </a:t>
            </a:r>
            <a:r>
              <a:rPr lang="es-ES_tradnl" dirty="0" err="1"/>
              <a:t>title</a:t>
            </a:r>
            <a:endParaRPr lang="es-ES_tradnl" dirty="0"/>
          </a:p>
        </p:txBody>
      </p:sp>
      <p:sp>
        <p:nvSpPr>
          <p:cNvPr id="61" name="Rounded Rectangle 60"/>
          <p:cNvSpPr/>
          <p:nvPr userDrawn="1"/>
        </p:nvSpPr>
        <p:spPr>
          <a:xfrm>
            <a:off x="4002264" y="1703191"/>
            <a:ext cx="144000" cy="3204089"/>
          </a:xfrm>
          <a:prstGeom prst="roundRect">
            <a:avLst>
              <a:gd name="adj" fmla="val 50000"/>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2" name="Text Placeholder 7"/>
          <p:cNvSpPr>
            <a:spLocks noGrp="1"/>
          </p:cNvSpPr>
          <p:nvPr>
            <p:ph type="body" sz="quarter" idx="56" hasCustomPrompt="1"/>
          </p:nvPr>
        </p:nvSpPr>
        <p:spPr>
          <a:xfrm>
            <a:off x="4535315"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2"/>
                </a:solidFill>
                <a:latin typeface="FontAwesome"/>
                <a:cs typeface="FontAwesome"/>
              </a:defRPr>
            </a:lvl1pPr>
          </a:lstStyle>
          <a:p>
            <a:pPr lvl="0"/>
            <a:r>
              <a:rPr lang="es-ES_tradnl" dirty="0" err="1"/>
              <a:t>ico</a:t>
            </a:r>
            <a:endParaRPr lang="es-ES_tradnl" dirty="0"/>
          </a:p>
        </p:txBody>
      </p:sp>
      <p:sp>
        <p:nvSpPr>
          <p:cNvPr id="63" name="Text Placeholder 7"/>
          <p:cNvSpPr>
            <a:spLocks noGrp="1"/>
          </p:cNvSpPr>
          <p:nvPr>
            <p:ph type="body" sz="quarter" idx="57" hasCustomPrompt="1"/>
          </p:nvPr>
        </p:nvSpPr>
        <p:spPr>
          <a:xfrm>
            <a:off x="5239456"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a:t>Subtitle</a:t>
            </a:r>
            <a:r>
              <a:rPr lang="es-ES_tradnl" dirty="0"/>
              <a:t> </a:t>
            </a:r>
            <a:r>
              <a:rPr lang="es-ES_tradnl" dirty="0" err="1"/>
              <a:t>Example</a:t>
            </a:r>
            <a:endParaRPr lang="es-ES_tradnl" dirty="0"/>
          </a:p>
        </p:txBody>
      </p:sp>
      <p:sp>
        <p:nvSpPr>
          <p:cNvPr id="64" name="Text Placeholder 2"/>
          <p:cNvSpPr>
            <a:spLocks noGrp="1"/>
          </p:cNvSpPr>
          <p:nvPr>
            <p:ph type="body" sz="quarter" idx="58" hasCustomPrompt="1"/>
          </p:nvPr>
        </p:nvSpPr>
        <p:spPr>
          <a:xfrm>
            <a:off x="4514856"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a:t>
            </a:r>
            <a:r>
              <a:rPr lang="en-US" dirty="0"/>
              <a:t> </a:t>
            </a:r>
            <a:r>
              <a:rPr lang="en-US" dirty="0" err="1"/>
              <a:t>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males </a:t>
            </a:r>
            <a:r>
              <a:rPr lang="en-US" dirty="0" err="1"/>
              <a:t>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65" name="Text Placeholder 7"/>
          <p:cNvSpPr>
            <a:spLocks noGrp="1"/>
          </p:cNvSpPr>
          <p:nvPr>
            <p:ph type="body" sz="quarter" idx="59" hasCustomPrompt="1"/>
          </p:nvPr>
        </p:nvSpPr>
        <p:spPr>
          <a:xfrm>
            <a:off x="5239456"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a:t>Chort</a:t>
            </a:r>
            <a:r>
              <a:rPr lang="es-ES_tradnl" dirty="0"/>
              <a:t> </a:t>
            </a:r>
            <a:r>
              <a:rPr lang="es-ES_tradnl" dirty="0" err="1"/>
              <a:t>title</a:t>
            </a:r>
            <a:endParaRPr lang="es-ES_tradnl" dirty="0"/>
          </a:p>
        </p:txBody>
      </p:sp>
      <p:sp>
        <p:nvSpPr>
          <p:cNvPr id="66" name="Rounded Rectangle 65"/>
          <p:cNvSpPr/>
          <p:nvPr userDrawn="1"/>
        </p:nvSpPr>
        <p:spPr>
          <a:xfrm>
            <a:off x="7998531" y="1703191"/>
            <a:ext cx="144000" cy="3204089"/>
          </a:xfrm>
          <a:prstGeom prst="roundRect">
            <a:avLst>
              <a:gd name="adj" fmla="val 50000"/>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7" name="Text Placeholder 7"/>
          <p:cNvSpPr>
            <a:spLocks noGrp="1"/>
          </p:cNvSpPr>
          <p:nvPr>
            <p:ph type="body" sz="quarter" idx="60" hasCustomPrompt="1"/>
          </p:nvPr>
        </p:nvSpPr>
        <p:spPr>
          <a:xfrm>
            <a:off x="8508299" y="1730116"/>
            <a:ext cx="704141" cy="674519"/>
          </a:xfrm>
          <a:prstGeom prst="rect">
            <a:avLst/>
          </a:prstGeom>
        </p:spPr>
        <p:txBody>
          <a:bodyPr vert="horz" lIns="0" tIns="103884" rIns="0" bIns="103884" anchor="ctr"/>
          <a:lstStyle>
            <a:lvl1pPr marL="0" indent="0" algn="l">
              <a:lnSpc>
                <a:spcPct val="100000"/>
              </a:lnSpc>
              <a:spcBef>
                <a:spcPts val="0"/>
              </a:spcBef>
              <a:buNone/>
              <a:defRPr sz="3600" b="1">
                <a:solidFill>
                  <a:schemeClr val="accent3"/>
                </a:solidFill>
                <a:latin typeface="FontAwesome"/>
                <a:cs typeface="FontAwesome"/>
              </a:defRPr>
            </a:lvl1pPr>
          </a:lstStyle>
          <a:p>
            <a:pPr lvl="0"/>
            <a:r>
              <a:rPr lang="es-ES_tradnl" dirty="0" err="1"/>
              <a:t>ico</a:t>
            </a:r>
            <a:endParaRPr lang="es-ES_tradnl" dirty="0"/>
          </a:p>
        </p:txBody>
      </p:sp>
      <p:sp>
        <p:nvSpPr>
          <p:cNvPr id="68" name="Text Placeholder 7"/>
          <p:cNvSpPr>
            <a:spLocks noGrp="1"/>
          </p:cNvSpPr>
          <p:nvPr>
            <p:ph type="body" sz="quarter" idx="61" hasCustomPrompt="1"/>
          </p:nvPr>
        </p:nvSpPr>
        <p:spPr>
          <a:xfrm>
            <a:off x="9212440" y="2143841"/>
            <a:ext cx="2346677" cy="260794"/>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Regular"/>
                <a:cs typeface="Lato Regular"/>
              </a:defRPr>
            </a:lvl1pPr>
          </a:lstStyle>
          <a:p>
            <a:pPr lvl="0"/>
            <a:r>
              <a:rPr lang="es-ES_tradnl" dirty="0" err="1"/>
              <a:t>Subtitle</a:t>
            </a:r>
            <a:r>
              <a:rPr lang="es-ES_tradnl" dirty="0"/>
              <a:t> </a:t>
            </a:r>
            <a:r>
              <a:rPr lang="es-ES_tradnl" dirty="0" err="1"/>
              <a:t>Example</a:t>
            </a:r>
            <a:endParaRPr lang="es-ES_tradnl" dirty="0"/>
          </a:p>
        </p:txBody>
      </p:sp>
      <p:sp>
        <p:nvSpPr>
          <p:cNvPr id="69" name="Text Placeholder 2"/>
          <p:cNvSpPr>
            <a:spLocks noGrp="1"/>
          </p:cNvSpPr>
          <p:nvPr>
            <p:ph type="body" sz="quarter" idx="62" hasCustomPrompt="1"/>
          </p:nvPr>
        </p:nvSpPr>
        <p:spPr>
          <a:xfrm>
            <a:off x="8487840" y="2563390"/>
            <a:ext cx="3071281" cy="2343890"/>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a:t>
            </a:r>
            <a:r>
              <a:rPr lang="en-US" dirty="0"/>
              <a:t> </a:t>
            </a:r>
            <a:r>
              <a:rPr lang="en-US" dirty="0" err="1"/>
              <a:t>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males </a:t>
            </a:r>
            <a:r>
              <a:rPr lang="en-US" dirty="0" err="1"/>
              <a:t>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70" name="Text Placeholder 7"/>
          <p:cNvSpPr>
            <a:spLocks noGrp="1"/>
          </p:cNvSpPr>
          <p:nvPr>
            <p:ph type="body" sz="quarter" idx="63" hasCustomPrompt="1"/>
          </p:nvPr>
        </p:nvSpPr>
        <p:spPr>
          <a:xfrm>
            <a:off x="9212440" y="1724596"/>
            <a:ext cx="2346677" cy="431780"/>
          </a:xfrm>
          <a:prstGeom prst="rect">
            <a:avLst/>
          </a:prstGeom>
        </p:spPr>
        <p:txBody>
          <a:bodyPr vert="horz" lIns="0" tIns="40504" rIns="0" bIns="40504" anchor="ctr"/>
          <a:lstStyle>
            <a:lvl1pPr marL="0" indent="0" algn="l">
              <a:lnSpc>
                <a:spcPct val="100000"/>
              </a:lnSpc>
              <a:spcBef>
                <a:spcPts val="0"/>
              </a:spcBef>
              <a:buNone/>
              <a:defRPr sz="2400" b="1">
                <a:solidFill>
                  <a:schemeClr val="bg1"/>
                </a:solidFill>
                <a:latin typeface="Lato Light"/>
                <a:cs typeface="Lato Light"/>
              </a:defRPr>
            </a:lvl1pPr>
          </a:lstStyle>
          <a:p>
            <a:pPr lvl="0"/>
            <a:r>
              <a:rPr lang="es-ES_tradnl" dirty="0" err="1"/>
              <a:t>Chort</a:t>
            </a:r>
            <a:r>
              <a:rPr lang="es-ES_tradnl" dirty="0"/>
              <a:t> </a:t>
            </a:r>
            <a:r>
              <a:rPr lang="es-ES_tradnl" dirty="0" err="1"/>
              <a:t>title</a:t>
            </a:r>
            <a:endParaRPr lang="es-ES_tradnl" dirty="0"/>
          </a:p>
        </p:txBody>
      </p:sp>
      <p:sp>
        <p:nvSpPr>
          <p:cNvPr id="71"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72"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Put</a:t>
            </a:r>
            <a:r>
              <a:rPr lang="es-ES_tradnl" dirty="0"/>
              <a:t> </a:t>
            </a:r>
            <a:r>
              <a:rPr lang="es-ES_tradnl" dirty="0" err="1"/>
              <a:t>your</a:t>
            </a:r>
            <a:r>
              <a:rPr lang="es-ES_tradnl" dirty="0"/>
              <a:t> </a:t>
            </a:r>
            <a:r>
              <a:rPr lang="es-ES_tradnl" dirty="0" err="1"/>
              <a:t>title</a:t>
            </a:r>
            <a:r>
              <a:rPr lang="es-ES_tradnl" dirty="0"/>
              <a:t> </a:t>
            </a:r>
            <a:r>
              <a:rPr lang="es-ES_tradnl" dirty="0" err="1"/>
              <a:t>here</a:t>
            </a:r>
            <a:endParaRPr lang="es-ES_tradnl" dirty="0"/>
          </a:p>
        </p:txBody>
      </p:sp>
    </p:spTree>
    <p:extLst>
      <p:ext uri="{BB962C8B-B14F-4D97-AF65-F5344CB8AC3E}">
        <p14:creationId xmlns:p14="http://schemas.microsoft.com/office/powerpoint/2010/main" val="205908441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57">
                                            <p:txEl>
                                              <p:pRg st="0" end="0"/>
                                            </p:txEl>
                                          </p:spTgt>
                                        </p:tgtEl>
                                        <p:attrNameLst>
                                          <p:attrName>style.visibility</p:attrName>
                                        </p:attrNameLst>
                                      </p:cBhvr>
                                      <p:to>
                                        <p:strVal val="visible"/>
                                      </p:to>
                                    </p:set>
                                    <p:anim calcmode="lin" valueType="num">
                                      <p:cBhvr>
                                        <p:cTn id="21" dur="300" fill="hold"/>
                                        <p:tgtEl>
                                          <p:spTgt spid="57">
                                            <p:txEl>
                                              <p:pRg st="0" end="0"/>
                                            </p:txEl>
                                          </p:spTgt>
                                        </p:tgtEl>
                                        <p:attrNameLst>
                                          <p:attrName>ppt_w</p:attrName>
                                        </p:attrNameLst>
                                      </p:cBhvr>
                                      <p:tavLst>
                                        <p:tav tm="0">
                                          <p:val>
                                            <p:fltVal val="0"/>
                                          </p:val>
                                        </p:tav>
                                        <p:tav tm="100000">
                                          <p:val>
                                            <p:strVal val="#ppt_w"/>
                                          </p:val>
                                        </p:tav>
                                      </p:tavLst>
                                    </p:anim>
                                    <p:anim calcmode="lin" valueType="num">
                                      <p:cBhvr>
                                        <p:cTn id="22" dur="30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23" dur="300"/>
                                        <p:tgtEl>
                                          <p:spTgt spid="57">
                                            <p:txEl>
                                              <p:pRg st="0" end="0"/>
                                            </p:txEl>
                                          </p:spTgt>
                                        </p:tgtEl>
                                      </p:cBhvr>
                                    </p:animEffect>
                                  </p:childTnLst>
                                </p:cTn>
                              </p:par>
                              <p:par>
                                <p:cTn id="24" presetID="42" presetClass="entr" presetSubtype="0" fill="hold" grpId="0" nodeType="withEffect">
                                  <p:stCondLst>
                                    <p:cond delay="200"/>
                                  </p:stCondLst>
                                  <p:childTnLst>
                                    <p:set>
                                      <p:cBhvr>
                                        <p:cTn id="25" dur="1" fill="hold">
                                          <p:stCondLst>
                                            <p:cond delay="0"/>
                                          </p:stCondLst>
                                        </p:cTn>
                                        <p:tgtEl>
                                          <p:spTgt spid="58">
                                            <p:txEl>
                                              <p:pRg st="0" end="0"/>
                                            </p:txEl>
                                          </p:spTgt>
                                        </p:tgtEl>
                                        <p:attrNameLst>
                                          <p:attrName>style.visibility</p:attrName>
                                        </p:attrNameLst>
                                      </p:cBhvr>
                                      <p:to>
                                        <p:strVal val="visible"/>
                                      </p:to>
                                    </p:set>
                                    <p:animEffect transition="in" filter="fade">
                                      <p:cBhvr>
                                        <p:cTn id="26" dur="500"/>
                                        <p:tgtEl>
                                          <p:spTgt spid="58">
                                            <p:txEl>
                                              <p:pRg st="0" end="0"/>
                                            </p:txEl>
                                          </p:spTgt>
                                        </p:tgtEl>
                                      </p:cBhvr>
                                    </p:animEffect>
                                    <p:anim calcmode="lin" valueType="num">
                                      <p:cBhvr>
                                        <p:cTn id="27"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p:cTn id="28" dur="500" fill="hold"/>
                                        <p:tgtEl>
                                          <p:spTgt spid="58">
                                            <p:txEl>
                                              <p:pRg st="0" end="0"/>
                                            </p:txEl>
                                          </p:spTgt>
                                        </p:tgtEl>
                                        <p:attrNameLst>
                                          <p:attrName>ppt_y</p:attrName>
                                        </p:attrNameLst>
                                      </p:cBhvr>
                                      <p:tavLst>
                                        <p:tav tm="0">
                                          <p:val>
                                            <p:strVal val="#ppt_y+.1"/>
                                          </p:val>
                                        </p:tav>
                                        <p:tav tm="100000">
                                          <p:val>
                                            <p:strVal val="#ppt_y"/>
                                          </p:val>
                                        </p:tav>
                                      </p:tavLst>
                                    </p:anim>
                                  </p:childTnLst>
                                </p:cTn>
                              </p:par>
                              <p:par>
                                <p:cTn id="29" presetID="10" presetClass="entr" presetSubtype="0" fill="hold" grpId="0" nodeType="withEffect">
                                  <p:stCondLst>
                                    <p:cond delay="800"/>
                                  </p:stCondLst>
                                  <p:childTnLst>
                                    <p:set>
                                      <p:cBhvr>
                                        <p:cTn id="30" dur="1" fill="hold">
                                          <p:stCondLst>
                                            <p:cond delay="0"/>
                                          </p:stCondLst>
                                        </p:cTn>
                                        <p:tgtEl>
                                          <p:spTgt spid="59">
                                            <p:txEl>
                                              <p:pRg st="0" end="0"/>
                                            </p:txEl>
                                          </p:spTgt>
                                        </p:tgtEl>
                                        <p:attrNameLst>
                                          <p:attrName>style.visibility</p:attrName>
                                        </p:attrNameLst>
                                      </p:cBhvr>
                                      <p:to>
                                        <p:strVal val="visible"/>
                                      </p:to>
                                    </p:set>
                                    <p:animEffect transition="in" filter="fade">
                                      <p:cBhvr>
                                        <p:cTn id="31" dur="500"/>
                                        <p:tgtEl>
                                          <p:spTgt spid="59">
                                            <p:txEl>
                                              <p:pRg st="0" end="0"/>
                                            </p:txEl>
                                          </p:spTgt>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60">
                                            <p:txEl>
                                              <p:pRg st="0" end="0"/>
                                            </p:txEl>
                                          </p:spTgt>
                                        </p:tgtEl>
                                        <p:attrNameLst>
                                          <p:attrName>style.visibility</p:attrName>
                                        </p:attrNameLst>
                                      </p:cBhvr>
                                      <p:to>
                                        <p:strVal val="visible"/>
                                      </p:to>
                                    </p:set>
                                    <p:animEffect transition="in" filter="fade">
                                      <p:cBhvr>
                                        <p:cTn id="34" dur="400"/>
                                        <p:tgtEl>
                                          <p:spTgt spid="60">
                                            <p:txEl>
                                              <p:pRg st="0" end="0"/>
                                            </p:txEl>
                                          </p:spTgt>
                                        </p:tgtEl>
                                      </p:cBhvr>
                                    </p:animEffect>
                                    <p:anim calcmode="lin" valueType="num">
                                      <p:cBhvr>
                                        <p:cTn id="35" dur="400" fill="hold"/>
                                        <p:tgtEl>
                                          <p:spTgt spid="60">
                                            <p:txEl>
                                              <p:pRg st="0" end="0"/>
                                            </p:txEl>
                                          </p:spTgt>
                                        </p:tgtEl>
                                        <p:attrNameLst>
                                          <p:attrName>ppt_x</p:attrName>
                                        </p:attrNameLst>
                                      </p:cBhvr>
                                      <p:tavLst>
                                        <p:tav tm="0">
                                          <p:val>
                                            <p:strVal val="#ppt_x"/>
                                          </p:val>
                                        </p:tav>
                                        <p:tav tm="100000">
                                          <p:val>
                                            <p:strVal val="#ppt_x"/>
                                          </p:val>
                                        </p:tav>
                                      </p:tavLst>
                                    </p:anim>
                                    <p:anim calcmode="lin" valueType="num">
                                      <p:cBhvr>
                                        <p:cTn id="36" dur="400" fill="hold"/>
                                        <p:tgtEl>
                                          <p:spTgt spid="60">
                                            <p:txEl>
                                              <p:pRg st="0" end="0"/>
                                            </p:txEl>
                                          </p:spTgt>
                                        </p:tgtEl>
                                        <p:attrNameLst>
                                          <p:attrName>ppt_y</p:attrName>
                                        </p:attrNameLst>
                                      </p:cBhvr>
                                      <p:tavLst>
                                        <p:tav tm="0">
                                          <p:val>
                                            <p:strVal val="#ppt_y+.1"/>
                                          </p:val>
                                        </p:tav>
                                        <p:tav tm="100000">
                                          <p:val>
                                            <p:strVal val="#ppt_y"/>
                                          </p:val>
                                        </p:tav>
                                      </p:tavLst>
                                    </p:anim>
                                  </p:childTnLst>
                                </p:cTn>
                              </p:par>
                            </p:childTnLst>
                          </p:cTn>
                        </p:par>
                        <p:par>
                          <p:cTn id="37" fill="hold">
                            <p:stCondLst>
                              <p:cond delay="1000"/>
                            </p:stCondLst>
                            <p:childTnLst>
                              <p:par>
                                <p:cTn id="38" presetID="22" presetClass="entr" presetSubtype="4" fill="hold" grpId="0" nodeType="afterEffect">
                                  <p:stCondLst>
                                    <p:cond delay="0"/>
                                  </p:stCondLst>
                                  <p:childTnLst>
                                    <p:set>
                                      <p:cBhvr>
                                        <p:cTn id="39" dur="1" fill="hold">
                                          <p:stCondLst>
                                            <p:cond delay="0"/>
                                          </p:stCondLst>
                                        </p:cTn>
                                        <p:tgtEl>
                                          <p:spTgt spid="61"/>
                                        </p:tgtEl>
                                        <p:attrNameLst>
                                          <p:attrName>style.visibility</p:attrName>
                                        </p:attrNameLst>
                                      </p:cBhvr>
                                      <p:to>
                                        <p:strVal val="visible"/>
                                      </p:to>
                                    </p:set>
                                    <p:animEffect transition="in" filter="wipe(down)">
                                      <p:cBhvr>
                                        <p:cTn id="40" dur="500"/>
                                        <p:tgtEl>
                                          <p:spTgt spid="61"/>
                                        </p:tgtEl>
                                      </p:cBhvr>
                                    </p:animEffect>
                                  </p:childTnLst>
                                </p:cTn>
                              </p:par>
                            </p:childTnLst>
                          </p:cTn>
                        </p:par>
                        <p:par>
                          <p:cTn id="41" fill="hold">
                            <p:stCondLst>
                              <p:cond delay="1500"/>
                            </p:stCondLst>
                            <p:childTnLst>
                              <p:par>
                                <p:cTn id="42" presetID="53" presetClass="entr" presetSubtype="16" fill="hold" grpId="0" nodeType="afterEffect">
                                  <p:stCondLst>
                                    <p:cond delay="0"/>
                                  </p:stCondLst>
                                  <p:childTnLst>
                                    <p:set>
                                      <p:cBhvr>
                                        <p:cTn id="43" dur="1" fill="hold">
                                          <p:stCondLst>
                                            <p:cond delay="0"/>
                                          </p:stCondLst>
                                        </p:cTn>
                                        <p:tgtEl>
                                          <p:spTgt spid="62">
                                            <p:txEl>
                                              <p:pRg st="0" end="0"/>
                                            </p:txEl>
                                          </p:spTgt>
                                        </p:tgtEl>
                                        <p:attrNameLst>
                                          <p:attrName>style.visibility</p:attrName>
                                        </p:attrNameLst>
                                      </p:cBhvr>
                                      <p:to>
                                        <p:strVal val="visible"/>
                                      </p:to>
                                    </p:set>
                                    <p:anim calcmode="lin" valueType="num">
                                      <p:cBhvr>
                                        <p:cTn id="44" dur="300" fill="hold"/>
                                        <p:tgtEl>
                                          <p:spTgt spid="62">
                                            <p:txEl>
                                              <p:pRg st="0" end="0"/>
                                            </p:txEl>
                                          </p:spTgt>
                                        </p:tgtEl>
                                        <p:attrNameLst>
                                          <p:attrName>ppt_w</p:attrName>
                                        </p:attrNameLst>
                                      </p:cBhvr>
                                      <p:tavLst>
                                        <p:tav tm="0">
                                          <p:val>
                                            <p:fltVal val="0"/>
                                          </p:val>
                                        </p:tav>
                                        <p:tav tm="100000">
                                          <p:val>
                                            <p:strVal val="#ppt_w"/>
                                          </p:val>
                                        </p:tav>
                                      </p:tavLst>
                                    </p:anim>
                                    <p:anim calcmode="lin" valueType="num">
                                      <p:cBhvr>
                                        <p:cTn id="45" dur="300" fill="hold"/>
                                        <p:tgtEl>
                                          <p:spTgt spid="62">
                                            <p:txEl>
                                              <p:pRg st="0" end="0"/>
                                            </p:txEl>
                                          </p:spTgt>
                                        </p:tgtEl>
                                        <p:attrNameLst>
                                          <p:attrName>ppt_h</p:attrName>
                                        </p:attrNameLst>
                                      </p:cBhvr>
                                      <p:tavLst>
                                        <p:tav tm="0">
                                          <p:val>
                                            <p:fltVal val="0"/>
                                          </p:val>
                                        </p:tav>
                                        <p:tav tm="100000">
                                          <p:val>
                                            <p:strVal val="#ppt_h"/>
                                          </p:val>
                                        </p:tav>
                                      </p:tavLst>
                                    </p:anim>
                                    <p:animEffect transition="in" filter="fade">
                                      <p:cBhvr>
                                        <p:cTn id="46" dur="300"/>
                                        <p:tgtEl>
                                          <p:spTgt spid="62">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63">
                                            <p:txEl>
                                              <p:pRg st="0" end="0"/>
                                            </p:txEl>
                                          </p:spTgt>
                                        </p:tgtEl>
                                        <p:attrNameLst>
                                          <p:attrName>style.visibility</p:attrName>
                                        </p:attrNameLst>
                                      </p:cBhvr>
                                      <p:to>
                                        <p:strVal val="visible"/>
                                      </p:to>
                                    </p:set>
                                    <p:animEffect transition="in" filter="fade">
                                      <p:cBhvr>
                                        <p:cTn id="49" dur="500"/>
                                        <p:tgtEl>
                                          <p:spTgt spid="63">
                                            <p:txEl>
                                              <p:pRg st="0" end="0"/>
                                            </p:txEl>
                                          </p:spTgt>
                                        </p:tgtEl>
                                      </p:cBhvr>
                                    </p:animEffect>
                                    <p:anim calcmode="lin" valueType="num">
                                      <p:cBhvr>
                                        <p:cTn id="50"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51" dur="500" fill="hold"/>
                                        <p:tgtEl>
                                          <p:spTgt spid="63">
                                            <p:txEl>
                                              <p:pRg st="0" end="0"/>
                                            </p:txEl>
                                          </p:spTgt>
                                        </p:tgtEl>
                                        <p:attrNameLst>
                                          <p:attrName>ppt_y</p:attrName>
                                        </p:attrNameLst>
                                      </p:cBhvr>
                                      <p:tavLst>
                                        <p:tav tm="0">
                                          <p:val>
                                            <p:strVal val="#ppt_y+.1"/>
                                          </p:val>
                                        </p:tav>
                                        <p:tav tm="100000">
                                          <p:val>
                                            <p:strVal val="#ppt_y"/>
                                          </p:val>
                                        </p:tav>
                                      </p:tavLst>
                                    </p:anim>
                                  </p:childTnLst>
                                </p:cTn>
                              </p:par>
                              <p:par>
                                <p:cTn id="52" presetID="10" presetClass="entr" presetSubtype="0" fill="hold" grpId="0" nodeType="withEffect">
                                  <p:stCondLst>
                                    <p:cond delay="800"/>
                                  </p:stCondLst>
                                  <p:childTnLst>
                                    <p:set>
                                      <p:cBhvr>
                                        <p:cTn id="53" dur="1" fill="hold">
                                          <p:stCondLst>
                                            <p:cond delay="0"/>
                                          </p:stCondLst>
                                        </p:cTn>
                                        <p:tgtEl>
                                          <p:spTgt spid="64">
                                            <p:txEl>
                                              <p:pRg st="0" end="0"/>
                                            </p:txEl>
                                          </p:spTgt>
                                        </p:tgtEl>
                                        <p:attrNameLst>
                                          <p:attrName>style.visibility</p:attrName>
                                        </p:attrNameLst>
                                      </p:cBhvr>
                                      <p:to>
                                        <p:strVal val="visible"/>
                                      </p:to>
                                    </p:set>
                                    <p:animEffect transition="in" filter="fade">
                                      <p:cBhvr>
                                        <p:cTn id="54" dur="500"/>
                                        <p:tgtEl>
                                          <p:spTgt spid="64">
                                            <p:txEl>
                                              <p:pRg st="0" end="0"/>
                                            </p:txEl>
                                          </p:spTgt>
                                        </p:tgtEl>
                                      </p:cBhvr>
                                    </p:animEffect>
                                  </p:childTnLst>
                                </p:cTn>
                              </p:par>
                              <p:par>
                                <p:cTn id="55" presetID="42" presetClass="entr" presetSubtype="0" fill="hold" grpId="0" nodeType="withEffect">
                                  <p:stCondLst>
                                    <p:cond delay="200"/>
                                  </p:stCondLst>
                                  <p:childTnLst>
                                    <p:set>
                                      <p:cBhvr>
                                        <p:cTn id="56" dur="1" fill="hold">
                                          <p:stCondLst>
                                            <p:cond delay="0"/>
                                          </p:stCondLst>
                                        </p:cTn>
                                        <p:tgtEl>
                                          <p:spTgt spid="65">
                                            <p:txEl>
                                              <p:pRg st="0" end="0"/>
                                            </p:txEl>
                                          </p:spTgt>
                                        </p:tgtEl>
                                        <p:attrNameLst>
                                          <p:attrName>style.visibility</p:attrName>
                                        </p:attrNameLst>
                                      </p:cBhvr>
                                      <p:to>
                                        <p:strVal val="visible"/>
                                      </p:to>
                                    </p:set>
                                    <p:animEffect transition="in" filter="fade">
                                      <p:cBhvr>
                                        <p:cTn id="57" dur="400"/>
                                        <p:tgtEl>
                                          <p:spTgt spid="65">
                                            <p:txEl>
                                              <p:pRg st="0" end="0"/>
                                            </p:txEl>
                                          </p:spTgt>
                                        </p:tgtEl>
                                      </p:cBhvr>
                                    </p:animEffect>
                                    <p:anim calcmode="lin" valueType="num">
                                      <p:cBhvr>
                                        <p:cTn id="58" dur="4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59" dur="400" fill="hold"/>
                                        <p:tgtEl>
                                          <p:spTgt spid="65">
                                            <p:txEl>
                                              <p:pRg st="0" end="0"/>
                                            </p:txEl>
                                          </p:spTgt>
                                        </p:tgtEl>
                                        <p:attrNameLst>
                                          <p:attrName>ppt_y</p:attrName>
                                        </p:attrNameLst>
                                      </p:cBhvr>
                                      <p:tavLst>
                                        <p:tav tm="0">
                                          <p:val>
                                            <p:strVal val="#ppt_y+.1"/>
                                          </p:val>
                                        </p:tav>
                                        <p:tav tm="100000">
                                          <p:val>
                                            <p:strVal val="#ppt_y"/>
                                          </p:val>
                                        </p:tav>
                                      </p:tavLst>
                                    </p:anim>
                                  </p:childTnLst>
                                </p:cTn>
                              </p:par>
                            </p:childTnLst>
                          </p:cTn>
                        </p:par>
                        <p:par>
                          <p:cTn id="60" fill="hold">
                            <p:stCondLst>
                              <p:cond delay="2000"/>
                            </p:stCondLst>
                            <p:childTnLst>
                              <p:par>
                                <p:cTn id="61" presetID="22" presetClass="entr" presetSubtype="4" fill="hold" grpId="0" nodeType="afterEffect">
                                  <p:stCondLst>
                                    <p:cond delay="0"/>
                                  </p:stCondLst>
                                  <p:childTnLst>
                                    <p:set>
                                      <p:cBhvr>
                                        <p:cTn id="62" dur="1" fill="hold">
                                          <p:stCondLst>
                                            <p:cond delay="0"/>
                                          </p:stCondLst>
                                        </p:cTn>
                                        <p:tgtEl>
                                          <p:spTgt spid="66"/>
                                        </p:tgtEl>
                                        <p:attrNameLst>
                                          <p:attrName>style.visibility</p:attrName>
                                        </p:attrNameLst>
                                      </p:cBhvr>
                                      <p:to>
                                        <p:strVal val="visible"/>
                                      </p:to>
                                    </p:set>
                                    <p:animEffect transition="in" filter="wipe(down)">
                                      <p:cBhvr>
                                        <p:cTn id="63" dur="500"/>
                                        <p:tgtEl>
                                          <p:spTgt spid="66"/>
                                        </p:tgtEl>
                                      </p:cBhvr>
                                    </p:animEffect>
                                  </p:childTnLst>
                                </p:cTn>
                              </p:par>
                            </p:childTnLst>
                          </p:cTn>
                        </p:par>
                        <p:par>
                          <p:cTn id="64" fill="hold">
                            <p:stCondLst>
                              <p:cond delay="2500"/>
                            </p:stCondLst>
                            <p:childTnLst>
                              <p:par>
                                <p:cTn id="65" presetID="53" presetClass="entr" presetSubtype="16" fill="hold" grpId="0" nodeType="afterEffect">
                                  <p:stCondLst>
                                    <p:cond delay="0"/>
                                  </p:stCondLst>
                                  <p:childTnLst>
                                    <p:set>
                                      <p:cBhvr>
                                        <p:cTn id="66" dur="1" fill="hold">
                                          <p:stCondLst>
                                            <p:cond delay="0"/>
                                          </p:stCondLst>
                                        </p:cTn>
                                        <p:tgtEl>
                                          <p:spTgt spid="67">
                                            <p:txEl>
                                              <p:pRg st="0" end="0"/>
                                            </p:txEl>
                                          </p:spTgt>
                                        </p:tgtEl>
                                        <p:attrNameLst>
                                          <p:attrName>style.visibility</p:attrName>
                                        </p:attrNameLst>
                                      </p:cBhvr>
                                      <p:to>
                                        <p:strVal val="visible"/>
                                      </p:to>
                                    </p:set>
                                    <p:anim calcmode="lin" valueType="num">
                                      <p:cBhvr>
                                        <p:cTn id="67" dur="300" fill="hold"/>
                                        <p:tgtEl>
                                          <p:spTgt spid="67">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67">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67">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68">
                                            <p:txEl>
                                              <p:pRg st="0" end="0"/>
                                            </p:txEl>
                                          </p:spTgt>
                                        </p:tgtEl>
                                        <p:attrNameLst>
                                          <p:attrName>style.visibility</p:attrName>
                                        </p:attrNameLst>
                                      </p:cBhvr>
                                      <p:to>
                                        <p:strVal val="visible"/>
                                      </p:to>
                                    </p:set>
                                    <p:animEffect transition="in" filter="fade">
                                      <p:cBhvr>
                                        <p:cTn id="72" dur="500"/>
                                        <p:tgtEl>
                                          <p:spTgt spid="68">
                                            <p:txEl>
                                              <p:pRg st="0" end="0"/>
                                            </p:txEl>
                                          </p:spTgt>
                                        </p:tgtEl>
                                      </p:cBhvr>
                                    </p:animEffect>
                                    <p:anim calcmode="lin" valueType="num">
                                      <p:cBhvr>
                                        <p:cTn id="73" dur="500" fill="hold"/>
                                        <p:tgtEl>
                                          <p:spTgt spid="68">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68">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69">
                                            <p:txEl>
                                              <p:pRg st="0" end="0"/>
                                            </p:txEl>
                                          </p:spTgt>
                                        </p:tgtEl>
                                        <p:attrNameLst>
                                          <p:attrName>style.visibility</p:attrName>
                                        </p:attrNameLst>
                                      </p:cBhvr>
                                      <p:to>
                                        <p:strVal val="visible"/>
                                      </p:to>
                                    </p:set>
                                    <p:animEffect transition="in" filter="fade">
                                      <p:cBhvr>
                                        <p:cTn id="77" dur="500"/>
                                        <p:tgtEl>
                                          <p:spTgt spid="69">
                                            <p:txEl>
                                              <p:pRg st="0" end="0"/>
                                            </p:txEl>
                                          </p:spTgt>
                                        </p:tgtEl>
                                      </p:cBhvr>
                                    </p:animEffect>
                                  </p:childTnLst>
                                </p:cTn>
                              </p:par>
                              <p:par>
                                <p:cTn id="78" presetID="42" presetClass="entr" presetSubtype="0" fill="hold" grpId="0" nodeType="withEffect">
                                  <p:stCondLst>
                                    <p:cond delay="200"/>
                                  </p:stCondLst>
                                  <p:childTnLst>
                                    <p:set>
                                      <p:cBhvr>
                                        <p:cTn id="79" dur="1" fill="hold">
                                          <p:stCondLst>
                                            <p:cond delay="0"/>
                                          </p:stCondLst>
                                        </p:cTn>
                                        <p:tgtEl>
                                          <p:spTgt spid="70">
                                            <p:txEl>
                                              <p:pRg st="0" end="0"/>
                                            </p:txEl>
                                          </p:spTgt>
                                        </p:tgtEl>
                                        <p:attrNameLst>
                                          <p:attrName>style.visibility</p:attrName>
                                        </p:attrNameLst>
                                      </p:cBhvr>
                                      <p:to>
                                        <p:strVal val="visible"/>
                                      </p:to>
                                    </p:set>
                                    <p:animEffect transition="in" filter="fade">
                                      <p:cBhvr>
                                        <p:cTn id="80" dur="400"/>
                                        <p:tgtEl>
                                          <p:spTgt spid="70">
                                            <p:txEl>
                                              <p:pRg st="0" end="0"/>
                                            </p:txEl>
                                          </p:spTgt>
                                        </p:tgtEl>
                                      </p:cBhvr>
                                    </p:animEffect>
                                    <p:anim calcmode="lin" valueType="num">
                                      <p:cBhvr>
                                        <p:cTn id="81" dur="400" fill="hold"/>
                                        <p:tgtEl>
                                          <p:spTgt spid="70">
                                            <p:txEl>
                                              <p:pRg st="0" end="0"/>
                                            </p:txEl>
                                          </p:spTgt>
                                        </p:tgtEl>
                                        <p:attrNameLst>
                                          <p:attrName>ppt_x</p:attrName>
                                        </p:attrNameLst>
                                      </p:cBhvr>
                                      <p:tavLst>
                                        <p:tav tm="0">
                                          <p:val>
                                            <p:strVal val="#ppt_x"/>
                                          </p:val>
                                        </p:tav>
                                        <p:tav tm="100000">
                                          <p:val>
                                            <p:strVal val="#ppt_x"/>
                                          </p:val>
                                        </p:tav>
                                      </p:tavLst>
                                    </p:anim>
                                    <p:anim calcmode="lin" valueType="num">
                                      <p:cBhvr>
                                        <p:cTn id="82" dur="400" fill="hold"/>
                                        <p:tgtEl>
                                          <p:spTgt spid="70">
                                            <p:txEl>
                                              <p:pRg st="0" end="0"/>
                                            </p:txEl>
                                          </p:spTgt>
                                        </p:tgtEl>
                                        <p:attrNameLst>
                                          <p:attrName>ppt_y</p:attrName>
                                        </p:attrNameLst>
                                      </p:cBhvr>
                                      <p:tavLst>
                                        <p:tav tm="0">
                                          <p:val>
                                            <p:strVal val="#ppt_y+.1"/>
                                          </p:val>
                                        </p:tav>
                                        <p:tav tm="100000">
                                          <p:val>
                                            <p:strVal val="#ppt_y"/>
                                          </p:val>
                                        </p:tav>
                                      </p:tavLst>
                                    </p:anim>
                                  </p:childTnLst>
                                </p:cTn>
                              </p:par>
                              <p:par>
                                <p:cTn id="83" presetID="10" presetClass="entr" presetSubtype="0" fill="hold" grpId="0" nodeType="withEffect">
                                  <p:stCondLst>
                                    <p:cond delay="800"/>
                                  </p:stCondLst>
                                  <p:childTnLst>
                                    <p:set>
                                      <p:cBhvr>
                                        <p:cTn id="84" dur="1" fill="hold">
                                          <p:stCondLst>
                                            <p:cond delay="0"/>
                                          </p:stCondLst>
                                        </p:cTn>
                                        <p:tgtEl>
                                          <p:spTgt spid="71">
                                            <p:txEl>
                                              <p:pRg st="0" end="0"/>
                                            </p:txEl>
                                          </p:spTgt>
                                        </p:tgtEl>
                                        <p:attrNameLst>
                                          <p:attrName>style.visibility</p:attrName>
                                        </p:attrNameLst>
                                      </p:cBhvr>
                                      <p:to>
                                        <p:strVal val="visible"/>
                                      </p:to>
                                    </p:set>
                                    <p:animEffect transition="in" filter="fade">
                                      <p:cBhvr>
                                        <p:cTn id="85" dur="500"/>
                                        <p:tgtEl>
                                          <p:spTgt spid="71">
                                            <p:txEl>
                                              <p:pRg st="0" end="0"/>
                                            </p:txEl>
                                          </p:spTgt>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72">
                                            <p:txEl>
                                              <p:pRg st="0" end="0"/>
                                            </p:txEl>
                                          </p:spTgt>
                                        </p:tgtEl>
                                        <p:attrNameLst>
                                          <p:attrName>style.visibility</p:attrName>
                                        </p:attrNameLst>
                                      </p:cBhvr>
                                      <p:to>
                                        <p:strVal val="visible"/>
                                      </p:to>
                                    </p:set>
                                    <p:animEffect transition="in" filter="fade">
                                      <p:cBhvr>
                                        <p:cTn id="88" dur="400"/>
                                        <p:tgtEl>
                                          <p:spTgt spid="72">
                                            <p:txEl>
                                              <p:pRg st="0" end="0"/>
                                            </p:txEl>
                                          </p:spTgt>
                                        </p:tgtEl>
                                      </p:cBhvr>
                                    </p:animEffect>
                                    <p:anim calcmode="lin" valueType="num">
                                      <p:cBhvr>
                                        <p:cTn id="89" dur="400" fill="hold"/>
                                        <p:tgtEl>
                                          <p:spTgt spid="72">
                                            <p:txEl>
                                              <p:pRg st="0" end="0"/>
                                            </p:txEl>
                                          </p:spTgt>
                                        </p:tgtEl>
                                        <p:attrNameLst>
                                          <p:attrName>ppt_x</p:attrName>
                                        </p:attrNameLst>
                                      </p:cBhvr>
                                      <p:tavLst>
                                        <p:tav tm="0">
                                          <p:val>
                                            <p:strVal val="#ppt_x"/>
                                          </p:val>
                                        </p:tav>
                                        <p:tav tm="100000">
                                          <p:val>
                                            <p:strVal val="#ppt_x"/>
                                          </p:val>
                                        </p:tav>
                                      </p:tavLst>
                                    </p:anim>
                                    <p:anim calcmode="lin" valueType="num">
                                      <p:cBhvr>
                                        <p:cTn id="90" dur="400" fill="hold"/>
                                        <p:tgtEl>
                                          <p:spTgt spid="7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57" grpId="0"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300" fill="hold"/>
                        <p:tgtEl>
                          <p:spTgt spid="57"/>
                        </p:tgtEl>
                        <p:attrNameLst>
                          <p:attrName>ppt_w</p:attrName>
                        </p:attrNameLst>
                      </p:cBhvr>
                      <p:tavLst>
                        <p:tav tm="0">
                          <p:val>
                            <p:fltVal val="0"/>
                          </p:val>
                        </p:tav>
                        <p:tav tm="100000">
                          <p:val>
                            <p:strVal val="#ppt_w"/>
                          </p:val>
                        </p:tav>
                      </p:tavLst>
                    </p:anim>
                    <p:anim calcmode="lin" valueType="num">
                      <p:cBhvr>
                        <p:cTn dur="300" fill="hold"/>
                        <p:tgtEl>
                          <p:spTgt spid="57"/>
                        </p:tgtEl>
                        <p:attrNameLst>
                          <p:attrName>ppt_h</p:attrName>
                        </p:attrNameLst>
                      </p:cBhvr>
                      <p:tavLst>
                        <p:tav tm="0">
                          <p:val>
                            <p:fltVal val="0"/>
                          </p:val>
                        </p:tav>
                        <p:tav tm="100000">
                          <p:val>
                            <p:strVal val="#ppt_h"/>
                          </p:val>
                        </p:tav>
                      </p:tavLst>
                    </p:anim>
                    <p:animEffect transition="in" filter="fade">
                      <p:cBhvr>
                        <p:cTn dur="300"/>
                        <p:tgtEl>
                          <p:spTgt spid="57"/>
                        </p:tgtEl>
                      </p:cBhvr>
                    </p:animEffect>
                  </p:childTnLst>
                </p:cTn>
              </p:par>
            </p:tnLst>
          </p:tmpl>
        </p:tmplLst>
      </p:bldP>
      <p:bldP spid="58" grpId="0" build="p">
        <p:tmplLst>
          <p:tmpl lvl="1">
            <p:tnLst>
              <p:par>
                <p:cTn presetID="42" presetClass="entr" presetSubtype="0" fill="hold" nodeType="withEffect">
                  <p:stCondLst>
                    <p:cond delay="2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anim calcmode="lin" valueType="num">
                      <p:cBhvr>
                        <p:cTn dur="500" fill="hold"/>
                        <p:tgtEl>
                          <p:spTgt spid="58"/>
                        </p:tgtEl>
                        <p:attrNameLst>
                          <p:attrName>ppt_x</p:attrName>
                        </p:attrNameLst>
                      </p:cBhvr>
                      <p:tavLst>
                        <p:tav tm="0">
                          <p:val>
                            <p:strVal val="#ppt_x"/>
                          </p:val>
                        </p:tav>
                        <p:tav tm="100000">
                          <p:val>
                            <p:strVal val="#ppt_x"/>
                          </p:val>
                        </p:tav>
                      </p:tavLst>
                    </p:anim>
                    <p:anim calcmode="lin" valueType="num">
                      <p:cBhvr>
                        <p:cTn dur="500" fill="hold"/>
                        <p:tgtEl>
                          <p:spTgt spid="58"/>
                        </p:tgtEl>
                        <p:attrNameLst>
                          <p:attrName>ppt_y</p:attrName>
                        </p:attrNameLst>
                      </p:cBhvr>
                      <p:tavLst>
                        <p:tav tm="0">
                          <p:val>
                            <p:strVal val="#ppt_y+.1"/>
                          </p:val>
                        </p:tav>
                        <p:tav tm="100000">
                          <p:val>
                            <p:strVal val="#ppt_y"/>
                          </p:val>
                        </p:tav>
                      </p:tavLst>
                    </p:anim>
                  </p:childTnLst>
                </p:cTn>
              </p:par>
            </p:tnLst>
          </p:tmpl>
        </p:tmplLst>
      </p:bldP>
      <p:bldP spid="59" grpId="0" build="p">
        <p:tmplLst>
          <p:tmpl lvl="1">
            <p:tnLst>
              <p:par>
                <p:cTn presetID="10" presetClass="entr" presetSubtype="0" fill="hold" nodeType="withEffect">
                  <p:stCondLst>
                    <p:cond delay="800"/>
                  </p:stCondLst>
                  <p:childTnLst>
                    <p:set>
                      <p:cBhvr>
                        <p:cTn dur="1" fill="hold">
                          <p:stCondLst>
                            <p:cond delay="0"/>
                          </p:stCondLst>
                        </p:cTn>
                        <p:tgtEl>
                          <p:spTgt spid="59"/>
                        </p:tgtEl>
                        <p:attrNameLst>
                          <p:attrName>style.visibility</p:attrName>
                        </p:attrNameLst>
                      </p:cBhvr>
                      <p:to>
                        <p:strVal val="visible"/>
                      </p:to>
                    </p:set>
                    <p:animEffect transition="in" filter="fade">
                      <p:cBhvr>
                        <p:cTn dur="500"/>
                        <p:tgtEl>
                          <p:spTgt spid="59"/>
                        </p:tgtEl>
                      </p:cBhvr>
                    </p:animEffect>
                  </p:childTnLst>
                </p:cTn>
              </p:par>
            </p:tnLst>
          </p:tmpl>
        </p:tmplLst>
      </p:bldP>
      <p:bldP spid="60" grpId="0" build="p">
        <p:tmplLst>
          <p:tmpl lvl="1">
            <p:tnLst>
              <p:par>
                <p:cTn presetID="42" presetClass="entr" presetSubtype="0" fill="hold" nodeType="withEffect">
                  <p:stCondLst>
                    <p:cond delay="200"/>
                  </p:stCondLst>
                  <p:childTnLst>
                    <p:set>
                      <p:cBhvr>
                        <p:cTn dur="1" fill="hold">
                          <p:stCondLst>
                            <p:cond delay="0"/>
                          </p:stCondLst>
                        </p:cTn>
                        <p:tgtEl>
                          <p:spTgt spid="60"/>
                        </p:tgtEl>
                        <p:attrNameLst>
                          <p:attrName>style.visibility</p:attrName>
                        </p:attrNameLst>
                      </p:cBhvr>
                      <p:to>
                        <p:strVal val="visible"/>
                      </p:to>
                    </p:set>
                    <p:animEffect transition="in" filter="fade">
                      <p:cBhvr>
                        <p:cTn dur="400"/>
                        <p:tgtEl>
                          <p:spTgt spid="60"/>
                        </p:tgtEl>
                      </p:cBhvr>
                    </p:animEffect>
                    <p:anim calcmode="lin" valueType="num">
                      <p:cBhvr>
                        <p:cTn dur="400" fill="hold"/>
                        <p:tgtEl>
                          <p:spTgt spid="60"/>
                        </p:tgtEl>
                        <p:attrNameLst>
                          <p:attrName>ppt_x</p:attrName>
                        </p:attrNameLst>
                      </p:cBhvr>
                      <p:tavLst>
                        <p:tav tm="0">
                          <p:val>
                            <p:strVal val="#ppt_x"/>
                          </p:val>
                        </p:tav>
                        <p:tav tm="100000">
                          <p:val>
                            <p:strVal val="#ppt_x"/>
                          </p:val>
                        </p:tav>
                      </p:tavLst>
                    </p:anim>
                    <p:anim calcmode="lin" valueType="num">
                      <p:cBhvr>
                        <p:cTn dur="400" fill="hold"/>
                        <p:tgtEl>
                          <p:spTgt spid="60"/>
                        </p:tgtEl>
                        <p:attrNameLst>
                          <p:attrName>ppt_y</p:attrName>
                        </p:attrNameLst>
                      </p:cBhvr>
                      <p:tavLst>
                        <p:tav tm="0">
                          <p:val>
                            <p:strVal val="#ppt_y+.1"/>
                          </p:val>
                        </p:tav>
                        <p:tav tm="100000">
                          <p:val>
                            <p:strVal val="#ppt_y"/>
                          </p:val>
                        </p:tav>
                      </p:tavLst>
                    </p:anim>
                  </p:childTnLst>
                </p:cTn>
              </p:par>
            </p:tnLst>
          </p:tmpl>
        </p:tmplLst>
      </p:bldP>
      <p:bldP spid="61" grpId="0" animBg="1"/>
      <p:bldP spid="62" grpId="0" build="p">
        <p:tmplLst>
          <p:tmpl lvl="1">
            <p:tnLst>
              <p:par>
                <p:cTn presetID="53" presetClass="entr" presetSubtype="16"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p:cTn dur="300" fill="hold"/>
                        <p:tgtEl>
                          <p:spTgt spid="62"/>
                        </p:tgtEl>
                        <p:attrNameLst>
                          <p:attrName>ppt_w</p:attrName>
                        </p:attrNameLst>
                      </p:cBhvr>
                      <p:tavLst>
                        <p:tav tm="0">
                          <p:val>
                            <p:fltVal val="0"/>
                          </p:val>
                        </p:tav>
                        <p:tav tm="100000">
                          <p:val>
                            <p:strVal val="#ppt_w"/>
                          </p:val>
                        </p:tav>
                      </p:tavLst>
                    </p:anim>
                    <p:anim calcmode="lin" valueType="num">
                      <p:cBhvr>
                        <p:cTn dur="300" fill="hold"/>
                        <p:tgtEl>
                          <p:spTgt spid="62"/>
                        </p:tgtEl>
                        <p:attrNameLst>
                          <p:attrName>ppt_h</p:attrName>
                        </p:attrNameLst>
                      </p:cBhvr>
                      <p:tavLst>
                        <p:tav tm="0">
                          <p:val>
                            <p:fltVal val="0"/>
                          </p:val>
                        </p:tav>
                        <p:tav tm="100000">
                          <p:val>
                            <p:strVal val="#ppt_h"/>
                          </p:val>
                        </p:tav>
                      </p:tavLst>
                    </p:anim>
                    <p:animEffect transition="in" filter="fade">
                      <p:cBhvr>
                        <p:cTn dur="300"/>
                        <p:tgtEl>
                          <p:spTgt spid="62"/>
                        </p:tgtEl>
                      </p:cBhvr>
                    </p:animEffect>
                  </p:childTnLst>
                </p:cTn>
              </p:par>
            </p:tnLst>
          </p:tmpl>
        </p:tmplLst>
      </p:bldP>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500"/>
                        <p:tgtEl>
                          <p:spTgt spid="63"/>
                        </p:tgtEl>
                      </p:cBhvr>
                    </p:animEffect>
                    <p:anim calcmode="lin" valueType="num">
                      <p:cBhvr>
                        <p:cTn dur="500" fill="hold"/>
                        <p:tgtEl>
                          <p:spTgt spid="63"/>
                        </p:tgtEl>
                        <p:attrNameLst>
                          <p:attrName>ppt_x</p:attrName>
                        </p:attrNameLst>
                      </p:cBhvr>
                      <p:tavLst>
                        <p:tav tm="0">
                          <p:val>
                            <p:strVal val="#ppt_x"/>
                          </p:val>
                        </p:tav>
                        <p:tav tm="100000">
                          <p:val>
                            <p:strVal val="#ppt_x"/>
                          </p:val>
                        </p:tav>
                      </p:tavLst>
                    </p:anim>
                    <p:anim calcmode="lin" valueType="num">
                      <p:cBhvr>
                        <p:cTn dur="500" fill="hold"/>
                        <p:tgtEl>
                          <p:spTgt spid="63"/>
                        </p:tgtEl>
                        <p:attrNameLst>
                          <p:attrName>ppt_y</p:attrName>
                        </p:attrNameLst>
                      </p:cBhvr>
                      <p:tavLst>
                        <p:tav tm="0">
                          <p:val>
                            <p:strVal val="#ppt_y+.1"/>
                          </p:val>
                        </p:tav>
                        <p:tav tm="100000">
                          <p:val>
                            <p:strVal val="#ppt_y"/>
                          </p:val>
                        </p:tav>
                      </p:tavLst>
                    </p:anim>
                  </p:childTnLst>
                </p:cTn>
              </p:par>
            </p:tnLst>
          </p:tmpl>
        </p:tmplLst>
      </p:bldP>
      <p:bldP spid="64" grpId="0" build="p">
        <p:tmplLst>
          <p:tmpl lvl="1">
            <p:tnLst>
              <p:par>
                <p:cTn presetID="10" presetClass="entr" presetSubtype="0" fill="hold" nodeType="withEffect">
                  <p:stCondLst>
                    <p:cond delay="800"/>
                  </p:stCondLst>
                  <p:childTnLst>
                    <p:set>
                      <p:cBhvr>
                        <p:cTn dur="1" fill="hold">
                          <p:stCondLst>
                            <p:cond delay="0"/>
                          </p:stCondLst>
                        </p:cTn>
                        <p:tgtEl>
                          <p:spTgt spid="64"/>
                        </p:tgtEl>
                        <p:attrNameLst>
                          <p:attrName>style.visibility</p:attrName>
                        </p:attrNameLst>
                      </p:cBhvr>
                      <p:to>
                        <p:strVal val="visible"/>
                      </p:to>
                    </p:set>
                    <p:animEffect transition="in" filter="fade">
                      <p:cBhvr>
                        <p:cTn dur="500"/>
                        <p:tgtEl>
                          <p:spTgt spid="64"/>
                        </p:tgtEl>
                      </p:cBhvr>
                    </p:animEffect>
                  </p:childTnLst>
                </p:cTn>
              </p:par>
            </p:tnLst>
          </p:tmpl>
        </p:tmplLst>
      </p:bldP>
      <p:bldP spid="65" grpId="0" build="p">
        <p:tmplLst>
          <p:tmpl lvl="1">
            <p:tnLst>
              <p:par>
                <p:cTn presetID="42" presetClass="entr" presetSubtype="0" fill="hold" nodeType="withEffect">
                  <p:stCondLst>
                    <p:cond delay="200"/>
                  </p:stCondLst>
                  <p:childTnLst>
                    <p:set>
                      <p:cBhvr>
                        <p:cTn dur="1" fill="hold">
                          <p:stCondLst>
                            <p:cond delay="0"/>
                          </p:stCondLst>
                        </p:cTn>
                        <p:tgtEl>
                          <p:spTgt spid="65"/>
                        </p:tgtEl>
                        <p:attrNameLst>
                          <p:attrName>style.visibility</p:attrName>
                        </p:attrNameLst>
                      </p:cBhvr>
                      <p:to>
                        <p:strVal val="visible"/>
                      </p:to>
                    </p:set>
                    <p:animEffect transition="in" filter="fade">
                      <p:cBhvr>
                        <p:cTn dur="400"/>
                        <p:tgtEl>
                          <p:spTgt spid="65"/>
                        </p:tgtEl>
                      </p:cBhvr>
                    </p:animEffect>
                    <p:anim calcmode="lin" valueType="num">
                      <p:cBhvr>
                        <p:cTn dur="400" fill="hold"/>
                        <p:tgtEl>
                          <p:spTgt spid="65"/>
                        </p:tgtEl>
                        <p:attrNameLst>
                          <p:attrName>ppt_x</p:attrName>
                        </p:attrNameLst>
                      </p:cBhvr>
                      <p:tavLst>
                        <p:tav tm="0">
                          <p:val>
                            <p:strVal val="#ppt_x"/>
                          </p:val>
                        </p:tav>
                        <p:tav tm="100000">
                          <p:val>
                            <p:strVal val="#ppt_x"/>
                          </p:val>
                        </p:tav>
                      </p:tavLst>
                    </p:anim>
                    <p:anim calcmode="lin" valueType="num">
                      <p:cBhvr>
                        <p:cTn dur="400" fill="hold"/>
                        <p:tgtEl>
                          <p:spTgt spid="65"/>
                        </p:tgtEl>
                        <p:attrNameLst>
                          <p:attrName>ppt_y</p:attrName>
                        </p:attrNameLst>
                      </p:cBhvr>
                      <p:tavLst>
                        <p:tav tm="0">
                          <p:val>
                            <p:strVal val="#ppt_y+.1"/>
                          </p:val>
                        </p:tav>
                        <p:tav tm="100000">
                          <p:val>
                            <p:strVal val="#ppt_y"/>
                          </p:val>
                        </p:tav>
                      </p:tavLst>
                    </p:anim>
                  </p:childTnLst>
                </p:cTn>
              </p:par>
            </p:tnLst>
          </p:tmpl>
        </p:tmplLst>
      </p:bldP>
      <p:bldP spid="66" grpId="0" animBg="1"/>
      <p:bldP spid="67" grpId="0" build="p">
        <p:tmplLst>
          <p:tmpl lvl="1">
            <p:tnLst>
              <p:par>
                <p:cTn presetID="53" presetClass="entr" presetSubtype="16" fill="hold" nodeType="afterEffect">
                  <p:stCondLst>
                    <p:cond delay="0"/>
                  </p:stCondLst>
                  <p:childTnLst>
                    <p:set>
                      <p:cBhvr>
                        <p:cTn dur="1" fill="hold">
                          <p:stCondLst>
                            <p:cond delay="0"/>
                          </p:stCondLst>
                        </p:cTn>
                        <p:tgtEl>
                          <p:spTgt spid="67"/>
                        </p:tgtEl>
                        <p:attrNameLst>
                          <p:attrName>style.visibility</p:attrName>
                        </p:attrNameLst>
                      </p:cBhvr>
                      <p:to>
                        <p:strVal val="visible"/>
                      </p:to>
                    </p:set>
                    <p:anim calcmode="lin" valueType="num">
                      <p:cBhvr>
                        <p:cTn dur="300" fill="hold"/>
                        <p:tgtEl>
                          <p:spTgt spid="67"/>
                        </p:tgtEl>
                        <p:attrNameLst>
                          <p:attrName>ppt_w</p:attrName>
                        </p:attrNameLst>
                      </p:cBhvr>
                      <p:tavLst>
                        <p:tav tm="0">
                          <p:val>
                            <p:fltVal val="0"/>
                          </p:val>
                        </p:tav>
                        <p:tav tm="100000">
                          <p:val>
                            <p:strVal val="#ppt_w"/>
                          </p:val>
                        </p:tav>
                      </p:tavLst>
                    </p:anim>
                    <p:anim calcmode="lin" valueType="num">
                      <p:cBhvr>
                        <p:cTn dur="300" fill="hold"/>
                        <p:tgtEl>
                          <p:spTgt spid="67"/>
                        </p:tgtEl>
                        <p:attrNameLst>
                          <p:attrName>ppt_h</p:attrName>
                        </p:attrNameLst>
                      </p:cBhvr>
                      <p:tavLst>
                        <p:tav tm="0">
                          <p:val>
                            <p:fltVal val="0"/>
                          </p:val>
                        </p:tav>
                        <p:tav tm="100000">
                          <p:val>
                            <p:strVal val="#ppt_h"/>
                          </p:val>
                        </p:tav>
                      </p:tavLst>
                    </p:anim>
                    <p:animEffect transition="in" filter="fade">
                      <p:cBhvr>
                        <p:cTn dur="300"/>
                        <p:tgtEl>
                          <p:spTgt spid="67"/>
                        </p:tgtEl>
                      </p:cBhvr>
                    </p:animEffect>
                  </p:childTnLst>
                </p:cTn>
              </p:par>
            </p:tnLst>
          </p:tmpl>
        </p:tmplLst>
      </p:bldP>
      <p:bldP spid="68" grpId="0" build="p">
        <p:tmplLst>
          <p:tmpl lvl="1">
            <p:tnLst>
              <p:par>
                <p:cTn presetID="42" presetClass="entr" presetSubtype="0" fill="hold" nodeType="withEffect">
                  <p:stCondLst>
                    <p:cond delay="200"/>
                  </p:stCondLst>
                  <p:childTnLst>
                    <p:set>
                      <p:cBhvr>
                        <p:cTn dur="1" fill="hold">
                          <p:stCondLst>
                            <p:cond delay="0"/>
                          </p:stCondLst>
                        </p:cTn>
                        <p:tgtEl>
                          <p:spTgt spid="68"/>
                        </p:tgtEl>
                        <p:attrNameLst>
                          <p:attrName>style.visibility</p:attrName>
                        </p:attrNameLst>
                      </p:cBhvr>
                      <p:to>
                        <p:strVal val="visible"/>
                      </p:to>
                    </p:set>
                    <p:animEffect transition="in" filter="fade">
                      <p:cBhvr>
                        <p:cTn dur="500"/>
                        <p:tgtEl>
                          <p:spTgt spid="68"/>
                        </p:tgtEl>
                      </p:cBhvr>
                    </p:animEffect>
                    <p:anim calcmode="lin" valueType="num">
                      <p:cBhvr>
                        <p:cTn dur="500" fill="hold"/>
                        <p:tgtEl>
                          <p:spTgt spid="68"/>
                        </p:tgtEl>
                        <p:attrNameLst>
                          <p:attrName>ppt_x</p:attrName>
                        </p:attrNameLst>
                      </p:cBhvr>
                      <p:tavLst>
                        <p:tav tm="0">
                          <p:val>
                            <p:strVal val="#ppt_x"/>
                          </p:val>
                        </p:tav>
                        <p:tav tm="100000">
                          <p:val>
                            <p:strVal val="#ppt_x"/>
                          </p:val>
                        </p:tav>
                      </p:tavLst>
                    </p:anim>
                    <p:anim calcmode="lin" valueType="num">
                      <p:cBhvr>
                        <p:cTn dur="500" fill="hold"/>
                        <p:tgtEl>
                          <p:spTgt spid="68"/>
                        </p:tgtEl>
                        <p:attrNameLst>
                          <p:attrName>ppt_y</p:attrName>
                        </p:attrNameLst>
                      </p:cBhvr>
                      <p:tavLst>
                        <p:tav tm="0">
                          <p:val>
                            <p:strVal val="#ppt_y+.1"/>
                          </p:val>
                        </p:tav>
                        <p:tav tm="100000">
                          <p:val>
                            <p:strVal val="#ppt_y"/>
                          </p:val>
                        </p:tav>
                      </p:tavLst>
                    </p:anim>
                  </p:childTnLst>
                </p:cTn>
              </p:par>
            </p:tnLst>
          </p:tmpl>
        </p:tmplLst>
      </p:bldP>
      <p:bldP spid="69" grpId="0" build="p">
        <p:tmplLst>
          <p:tmpl lvl="1">
            <p:tnLst>
              <p:par>
                <p:cTn presetID="10" presetClass="entr" presetSubtype="0" fill="hold" nodeType="withEffect">
                  <p:stCondLst>
                    <p:cond delay="800"/>
                  </p:stCondLst>
                  <p:childTnLst>
                    <p:set>
                      <p:cBhvr>
                        <p:cTn dur="1" fill="hold">
                          <p:stCondLst>
                            <p:cond delay="0"/>
                          </p:stCondLst>
                        </p:cTn>
                        <p:tgtEl>
                          <p:spTgt spid="69"/>
                        </p:tgtEl>
                        <p:attrNameLst>
                          <p:attrName>style.visibility</p:attrName>
                        </p:attrNameLst>
                      </p:cBhvr>
                      <p:to>
                        <p:strVal val="visible"/>
                      </p:to>
                    </p:set>
                    <p:animEffect transition="in" filter="fade">
                      <p:cBhvr>
                        <p:cTn dur="500"/>
                        <p:tgtEl>
                          <p:spTgt spid="69"/>
                        </p:tgtEl>
                      </p:cBhvr>
                    </p:animEffect>
                  </p:childTnLst>
                </p:cTn>
              </p:par>
            </p:tnLst>
          </p:tmpl>
        </p:tmplLst>
      </p:bldP>
      <p:bldP spid="70" grpId="0" build="p">
        <p:tmplLst>
          <p:tmpl lvl="1">
            <p:tnLst>
              <p:par>
                <p:cTn presetID="42" presetClass="entr" presetSubtype="0" fill="hold" nodeType="withEffect">
                  <p:stCondLst>
                    <p:cond delay="200"/>
                  </p:stCondLst>
                  <p:childTnLst>
                    <p:set>
                      <p:cBhvr>
                        <p:cTn dur="1" fill="hold">
                          <p:stCondLst>
                            <p:cond delay="0"/>
                          </p:stCondLst>
                        </p:cTn>
                        <p:tgtEl>
                          <p:spTgt spid="70"/>
                        </p:tgtEl>
                        <p:attrNameLst>
                          <p:attrName>style.visibility</p:attrName>
                        </p:attrNameLst>
                      </p:cBhvr>
                      <p:to>
                        <p:strVal val="visible"/>
                      </p:to>
                    </p:set>
                    <p:animEffect transition="in" filter="fade">
                      <p:cBhvr>
                        <p:cTn dur="400"/>
                        <p:tgtEl>
                          <p:spTgt spid="70"/>
                        </p:tgtEl>
                      </p:cBhvr>
                    </p:animEffect>
                    <p:anim calcmode="lin" valueType="num">
                      <p:cBhvr>
                        <p:cTn dur="400" fill="hold"/>
                        <p:tgtEl>
                          <p:spTgt spid="70"/>
                        </p:tgtEl>
                        <p:attrNameLst>
                          <p:attrName>ppt_x</p:attrName>
                        </p:attrNameLst>
                      </p:cBhvr>
                      <p:tavLst>
                        <p:tav tm="0">
                          <p:val>
                            <p:strVal val="#ppt_x"/>
                          </p:val>
                        </p:tav>
                        <p:tav tm="100000">
                          <p:val>
                            <p:strVal val="#ppt_x"/>
                          </p:val>
                        </p:tav>
                      </p:tavLst>
                    </p:anim>
                    <p:anim calcmode="lin" valueType="num">
                      <p:cBhvr>
                        <p:cTn dur="400" fill="hold"/>
                        <p:tgtEl>
                          <p:spTgt spid="70"/>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10" presetClass="entr" presetSubtype="0" fill="hold" nodeType="withEffect">
                  <p:stCondLst>
                    <p:cond delay="8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childTnLst>
                </p:cTn>
              </p:par>
            </p:tnLst>
          </p:tmpl>
        </p:tmplLst>
      </p:bldP>
      <p:bldP spid="72" grpId="0" build="p">
        <p:tmplLst>
          <p:tmpl lvl="1">
            <p:tnLst>
              <p:par>
                <p:cTn presetID="42" presetClass="entr" presetSubtype="0" fill="hold" nodeType="withEffect">
                  <p:stCondLst>
                    <p:cond delay="200"/>
                  </p:stCondLst>
                  <p:childTnLst>
                    <p:set>
                      <p:cBhvr>
                        <p:cTn dur="1" fill="hold">
                          <p:stCondLst>
                            <p:cond delay="0"/>
                          </p:stCondLst>
                        </p:cTn>
                        <p:tgtEl>
                          <p:spTgt spid="72"/>
                        </p:tgtEl>
                        <p:attrNameLst>
                          <p:attrName>style.visibility</p:attrName>
                        </p:attrNameLst>
                      </p:cBhvr>
                      <p:to>
                        <p:strVal val="visible"/>
                      </p:to>
                    </p:set>
                    <p:animEffect transition="in" filter="fade">
                      <p:cBhvr>
                        <p:cTn dur="400"/>
                        <p:tgtEl>
                          <p:spTgt spid="72"/>
                        </p:tgtEl>
                      </p:cBhvr>
                    </p:animEffect>
                    <p:anim calcmode="lin" valueType="num">
                      <p:cBhvr>
                        <p:cTn dur="400" fill="hold"/>
                        <p:tgtEl>
                          <p:spTgt spid="72"/>
                        </p:tgtEl>
                        <p:attrNameLst>
                          <p:attrName>ppt_x</p:attrName>
                        </p:attrNameLst>
                      </p:cBhvr>
                      <p:tavLst>
                        <p:tav tm="0">
                          <p:val>
                            <p:strVal val="#ppt_x"/>
                          </p:val>
                        </p:tav>
                        <p:tav tm="100000">
                          <p:val>
                            <p:strVal val="#ppt_x"/>
                          </p:val>
                        </p:tav>
                      </p:tavLst>
                    </p:anim>
                    <p:anim calcmode="lin" valueType="num">
                      <p:cBhvr>
                        <p:cTn dur="400" fill="hold"/>
                        <p:tgtEl>
                          <p:spTgt spid="72"/>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35" name="Group 34"/>
          <p:cNvGrpSpPr/>
          <p:nvPr userDrawn="1"/>
        </p:nvGrpSpPr>
        <p:grpSpPr>
          <a:xfrm>
            <a:off x="101309" y="385540"/>
            <a:ext cx="383999" cy="342172"/>
            <a:chOff x="5270500" y="1460500"/>
            <a:chExt cx="1701800" cy="2705100"/>
          </a:xfrm>
        </p:grpSpPr>
        <p:sp>
          <p:nvSpPr>
            <p:cNvPr id="36" name="Rounded Rectangle 35"/>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Rounded Rectangle 37"/>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0" name="Oval 39"/>
          <p:cNvSpPr>
            <a:spLocks noChangeAspect="1"/>
          </p:cNvSpPr>
          <p:nvPr userDrawn="1"/>
        </p:nvSpPr>
        <p:spPr>
          <a:xfrm>
            <a:off x="651303" y="1782081"/>
            <a:ext cx="1823989" cy="1641590"/>
          </a:xfrm>
          <a:prstGeom prst="ellipse">
            <a:avLst/>
          </a:prstGeom>
          <a:ln w="381000" cap="rnd"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41" name="Picture Placeholder 2"/>
          <p:cNvSpPr>
            <a:spLocks noGrp="1" noChangeAspect="1"/>
          </p:cNvSpPr>
          <p:nvPr>
            <p:ph type="pic" sz="quarter" idx="17"/>
          </p:nvPr>
        </p:nvSpPr>
        <p:spPr>
          <a:xfrm>
            <a:off x="549706"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9" name="Text Placeholder 7"/>
          <p:cNvSpPr>
            <a:spLocks noGrp="1"/>
          </p:cNvSpPr>
          <p:nvPr>
            <p:ph type="body" sz="quarter" idx="18" hasCustomPrompt="1"/>
          </p:nvPr>
        </p:nvSpPr>
        <p:spPr>
          <a:xfrm>
            <a:off x="569384"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70" name="Text Placeholder 7"/>
          <p:cNvSpPr>
            <a:spLocks noGrp="1"/>
          </p:cNvSpPr>
          <p:nvPr>
            <p:ph type="body" sz="quarter" idx="19" hasCustomPrompt="1"/>
          </p:nvPr>
        </p:nvSpPr>
        <p:spPr>
          <a:xfrm>
            <a:off x="569384"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71" name="Text Placeholder 2"/>
          <p:cNvSpPr>
            <a:spLocks noGrp="1"/>
          </p:cNvSpPr>
          <p:nvPr>
            <p:ph type="body" sz="quarter" idx="16" hasCustomPrompt="1"/>
          </p:nvPr>
        </p:nvSpPr>
        <p:spPr>
          <a:xfrm>
            <a:off x="569385"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72" name="Text Placeholder 7"/>
          <p:cNvSpPr>
            <a:spLocks noGrp="1"/>
          </p:cNvSpPr>
          <p:nvPr>
            <p:ph type="body" sz="quarter" idx="39" hasCustomPrompt="1"/>
          </p:nvPr>
        </p:nvSpPr>
        <p:spPr>
          <a:xfrm>
            <a:off x="1338847"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a:t>icon</a:t>
            </a:r>
            <a:endParaRPr lang="es-ES_tradnl" dirty="0"/>
          </a:p>
        </p:txBody>
      </p:sp>
      <p:cxnSp>
        <p:nvCxnSpPr>
          <p:cNvPr id="85" name="Straight Connector 84"/>
          <p:cNvCxnSpPr/>
          <p:nvPr userDrawn="1"/>
        </p:nvCxnSpPr>
        <p:spPr>
          <a:xfrm>
            <a:off x="3064933"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08" name="Oval 107"/>
          <p:cNvSpPr>
            <a:spLocks noChangeAspect="1"/>
          </p:cNvSpPr>
          <p:nvPr userDrawn="1"/>
        </p:nvSpPr>
        <p:spPr>
          <a:xfrm>
            <a:off x="3596691" y="1782081"/>
            <a:ext cx="1823989" cy="1641590"/>
          </a:xfrm>
          <a:prstGeom prst="ellipse">
            <a:avLst/>
          </a:prstGeom>
          <a:ln w="381000" cap="rnd" cmpd="sng">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09" name="Picture Placeholder 2"/>
          <p:cNvSpPr>
            <a:spLocks noGrp="1" noChangeAspect="1"/>
          </p:cNvSpPr>
          <p:nvPr>
            <p:ph type="pic" sz="quarter" idx="55"/>
          </p:nvPr>
        </p:nvSpPr>
        <p:spPr>
          <a:xfrm>
            <a:off x="349509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14" name="Text Placeholder 7"/>
          <p:cNvSpPr>
            <a:spLocks noGrp="1"/>
          </p:cNvSpPr>
          <p:nvPr>
            <p:ph type="body" sz="quarter" idx="41" hasCustomPrompt="1"/>
          </p:nvPr>
        </p:nvSpPr>
        <p:spPr>
          <a:xfrm>
            <a:off x="3459339"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15" name="Text Placeholder 7"/>
          <p:cNvSpPr>
            <a:spLocks noGrp="1"/>
          </p:cNvSpPr>
          <p:nvPr>
            <p:ph type="body" sz="quarter" idx="42" hasCustomPrompt="1"/>
          </p:nvPr>
        </p:nvSpPr>
        <p:spPr>
          <a:xfrm>
            <a:off x="3459339"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16" name="Text Placeholder 2"/>
          <p:cNvSpPr>
            <a:spLocks noGrp="1"/>
          </p:cNvSpPr>
          <p:nvPr>
            <p:ph type="body" sz="quarter" idx="43" hasCustomPrompt="1"/>
          </p:nvPr>
        </p:nvSpPr>
        <p:spPr>
          <a:xfrm>
            <a:off x="3459340"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17" name="Text Placeholder 7"/>
          <p:cNvSpPr>
            <a:spLocks noGrp="1"/>
          </p:cNvSpPr>
          <p:nvPr>
            <p:ph type="body" sz="quarter" idx="44" hasCustomPrompt="1"/>
          </p:nvPr>
        </p:nvSpPr>
        <p:spPr>
          <a:xfrm>
            <a:off x="4228802"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a:t>icon</a:t>
            </a:r>
            <a:endParaRPr lang="es-ES_tradnl" dirty="0"/>
          </a:p>
        </p:txBody>
      </p:sp>
      <p:cxnSp>
        <p:nvCxnSpPr>
          <p:cNvPr id="126" name="Straight Connector 125"/>
          <p:cNvCxnSpPr/>
          <p:nvPr userDrawn="1"/>
        </p:nvCxnSpPr>
        <p:spPr>
          <a:xfrm>
            <a:off x="6011333"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41" name="Oval 140"/>
          <p:cNvSpPr>
            <a:spLocks noChangeAspect="1"/>
          </p:cNvSpPr>
          <p:nvPr userDrawn="1"/>
        </p:nvSpPr>
        <p:spPr>
          <a:xfrm>
            <a:off x="6599531" y="1782081"/>
            <a:ext cx="1823989" cy="1641590"/>
          </a:xfrm>
          <a:prstGeom prst="ellipse">
            <a:avLst/>
          </a:prstGeom>
          <a:ln w="381000" cap="rnd" cmpd="sng">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2" name="Picture Placeholder 2"/>
          <p:cNvSpPr>
            <a:spLocks noGrp="1" noChangeAspect="1"/>
          </p:cNvSpPr>
          <p:nvPr>
            <p:ph type="pic" sz="quarter" idx="56"/>
          </p:nvPr>
        </p:nvSpPr>
        <p:spPr>
          <a:xfrm>
            <a:off x="649793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45" name="Text Placeholder 7"/>
          <p:cNvSpPr>
            <a:spLocks noGrp="1"/>
          </p:cNvSpPr>
          <p:nvPr>
            <p:ph type="body" sz="quarter" idx="46" hasCustomPrompt="1"/>
          </p:nvPr>
        </p:nvSpPr>
        <p:spPr>
          <a:xfrm>
            <a:off x="6462179"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46" name="Text Placeholder 7"/>
          <p:cNvSpPr>
            <a:spLocks noGrp="1"/>
          </p:cNvSpPr>
          <p:nvPr>
            <p:ph type="body" sz="quarter" idx="47" hasCustomPrompt="1"/>
          </p:nvPr>
        </p:nvSpPr>
        <p:spPr>
          <a:xfrm>
            <a:off x="6462179"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47" name="Text Placeholder 2"/>
          <p:cNvSpPr>
            <a:spLocks noGrp="1"/>
          </p:cNvSpPr>
          <p:nvPr>
            <p:ph type="body" sz="quarter" idx="48" hasCustomPrompt="1"/>
          </p:nvPr>
        </p:nvSpPr>
        <p:spPr>
          <a:xfrm>
            <a:off x="6462180"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48" name="Text Placeholder 7"/>
          <p:cNvSpPr>
            <a:spLocks noGrp="1"/>
          </p:cNvSpPr>
          <p:nvPr>
            <p:ph type="body" sz="quarter" idx="49" hasCustomPrompt="1"/>
          </p:nvPr>
        </p:nvSpPr>
        <p:spPr>
          <a:xfrm>
            <a:off x="7231642"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a:t>icon</a:t>
            </a:r>
            <a:endParaRPr lang="es-ES_tradnl" dirty="0"/>
          </a:p>
        </p:txBody>
      </p:sp>
      <p:cxnSp>
        <p:nvCxnSpPr>
          <p:cNvPr id="153" name="Straight Connector 152"/>
          <p:cNvCxnSpPr/>
          <p:nvPr userDrawn="1"/>
        </p:nvCxnSpPr>
        <p:spPr>
          <a:xfrm>
            <a:off x="9025467" y="1666242"/>
            <a:ext cx="0" cy="4147199"/>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160" name="Oval 159"/>
          <p:cNvSpPr>
            <a:spLocks noChangeAspect="1"/>
          </p:cNvSpPr>
          <p:nvPr userDrawn="1"/>
        </p:nvSpPr>
        <p:spPr>
          <a:xfrm>
            <a:off x="9577911" y="1782081"/>
            <a:ext cx="1823989" cy="1641590"/>
          </a:xfrm>
          <a:prstGeom prst="ellipse">
            <a:avLst/>
          </a:prstGeom>
          <a:ln w="381000" cap="rnd" cmpd="sng">
            <a:solidFill>
              <a:schemeClr val="accent5"/>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61" name="Picture Placeholder 2"/>
          <p:cNvSpPr>
            <a:spLocks noGrp="1" noChangeAspect="1"/>
          </p:cNvSpPr>
          <p:nvPr>
            <p:ph type="pic" sz="quarter" idx="57"/>
          </p:nvPr>
        </p:nvSpPr>
        <p:spPr>
          <a:xfrm>
            <a:off x="9476314" y="1675402"/>
            <a:ext cx="2063988" cy="185758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62" name="Text Placeholder 7"/>
          <p:cNvSpPr>
            <a:spLocks noGrp="1"/>
          </p:cNvSpPr>
          <p:nvPr>
            <p:ph type="body" sz="quarter" idx="51" hasCustomPrompt="1"/>
          </p:nvPr>
        </p:nvSpPr>
        <p:spPr>
          <a:xfrm>
            <a:off x="9476311" y="3717493"/>
            <a:ext cx="2099739"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63" name="Text Placeholder 7"/>
          <p:cNvSpPr>
            <a:spLocks noGrp="1"/>
          </p:cNvSpPr>
          <p:nvPr>
            <p:ph type="body" sz="quarter" idx="52" hasCustomPrompt="1"/>
          </p:nvPr>
        </p:nvSpPr>
        <p:spPr>
          <a:xfrm>
            <a:off x="9476311" y="4159055"/>
            <a:ext cx="209973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64" name="Text Placeholder 2"/>
          <p:cNvSpPr>
            <a:spLocks noGrp="1"/>
          </p:cNvSpPr>
          <p:nvPr>
            <p:ph type="body" sz="quarter" idx="53" hasCustomPrompt="1"/>
          </p:nvPr>
        </p:nvSpPr>
        <p:spPr>
          <a:xfrm>
            <a:off x="9476312" y="4468789"/>
            <a:ext cx="2099739"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65" name="Text Placeholder 7"/>
          <p:cNvSpPr>
            <a:spLocks noGrp="1"/>
          </p:cNvSpPr>
          <p:nvPr>
            <p:ph type="body" sz="quarter" idx="54" hasCustomPrompt="1"/>
          </p:nvPr>
        </p:nvSpPr>
        <p:spPr>
          <a:xfrm>
            <a:off x="10245774" y="5269082"/>
            <a:ext cx="657777" cy="560681"/>
          </a:xfrm>
          <a:prstGeom prst="rect">
            <a:avLst/>
          </a:prstGeom>
        </p:spPr>
        <p:txBody>
          <a:bodyPr vert="horz" lIns="0" tIns="103884" rIns="0" bIns="103884" anchor="ctr"/>
          <a:lstStyle>
            <a:lvl1pPr marL="0" indent="0" algn="ctr">
              <a:lnSpc>
                <a:spcPct val="100000"/>
              </a:lnSpc>
              <a:spcBef>
                <a:spcPts val="0"/>
              </a:spcBef>
              <a:buNone/>
              <a:defRPr sz="2400" b="1">
                <a:solidFill>
                  <a:schemeClr val="bg1">
                    <a:lumMod val="65000"/>
                  </a:schemeClr>
                </a:solidFill>
                <a:latin typeface="FontAwesome"/>
                <a:cs typeface="FontAwesome"/>
              </a:defRPr>
            </a:lvl1pPr>
          </a:lstStyle>
          <a:p>
            <a:pPr lvl="0"/>
            <a:r>
              <a:rPr lang="es-ES_tradnl" dirty="0" err="1"/>
              <a:t>icon</a:t>
            </a:r>
            <a:endParaRPr lang="es-ES_tradnl" dirty="0"/>
          </a:p>
        </p:txBody>
      </p:sp>
    </p:spTree>
    <p:extLst>
      <p:ext uri="{BB962C8B-B14F-4D97-AF65-F5344CB8AC3E}">
        <p14:creationId xmlns:p14="http://schemas.microsoft.com/office/powerpoint/2010/main" val="157131750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p:stCondLst>
                                    <p:cond delay="0"/>
                                  </p:stCondLst>
                                  <p:childTnLst>
                                    <p:set>
                                      <p:cBhvr>
                                        <p:cTn id="19" dur="1" fill="hold">
                                          <p:stCondLst>
                                            <p:cond delay="0"/>
                                          </p:stCondLst>
                                        </p:cTn>
                                        <p:tgtEl>
                                          <p:spTgt spid="40"/>
                                        </p:tgtEl>
                                        <p:attrNameLst>
                                          <p:attrName>style.visibility</p:attrName>
                                        </p:attrNameLst>
                                      </p:cBhvr>
                                      <p:to>
                                        <p:strVal val="visible"/>
                                      </p:to>
                                    </p:set>
                                    <p:anim calcmode="lin" valueType="num">
                                      <p:cBhvr>
                                        <p:cTn id="20" dur="500" fill="hold"/>
                                        <p:tgtEl>
                                          <p:spTgt spid="40"/>
                                        </p:tgtEl>
                                        <p:attrNameLst>
                                          <p:attrName>ppt_w</p:attrName>
                                        </p:attrNameLst>
                                      </p:cBhvr>
                                      <p:tavLst>
                                        <p:tav tm="0">
                                          <p:val>
                                            <p:fltVal val="0"/>
                                          </p:val>
                                        </p:tav>
                                        <p:tav tm="100000">
                                          <p:val>
                                            <p:strVal val="#ppt_w"/>
                                          </p:val>
                                        </p:tav>
                                      </p:tavLst>
                                    </p:anim>
                                    <p:anim calcmode="lin" valueType="num">
                                      <p:cBhvr>
                                        <p:cTn id="21" dur="500" fill="hold"/>
                                        <p:tgtEl>
                                          <p:spTgt spid="40"/>
                                        </p:tgtEl>
                                        <p:attrNameLst>
                                          <p:attrName>ppt_h</p:attrName>
                                        </p:attrNameLst>
                                      </p:cBhvr>
                                      <p:tavLst>
                                        <p:tav tm="0">
                                          <p:val>
                                            <p:fltVal val="0"/>
                                          </p:val>
                                        </p:tav>
                                        <p:tav tm="100000">
                                          <p:val>
                                            <p:strVal val="#ppt_h"/>
                                          </p:val>
                                        </p:tav>
                                      </p:tavLst>
                                    </p:anim>
                                    <p:animEffect transition="in" filter="fade">
                                      <p:cBhvr>
                                        <p:cTn id="22" dur="500"/>
                                        <p:tgtEl>
                                          <p:spTgt spid="40"/>
                                        </p:tgtEl>
                                      </p:cBhvr>
                                    </p:animEffect>
                                  </p:childTnLst>
                                </p:cTn>
                              </p:par>
                            </p:childTnLst>
                          </p:cTn>
                        </p:par>
                        <p:par>
                          <p:cTn id="23" fill="hold">
                            <p:stCondLst>
                              <p:cond delay="500"/>
                            </p:stCondLst>
                            <p:childTnLst>
                              <p:par>
                                <p:cTn id="24" presetID="53" presetClass="entr" presetSubtype="16" fill="hold" grpId="0" nodeType="afterEffect" nodePh="1">
                                  <p:stCondLst>
                                    <p:cond delay="0"/>
                                  </p:stCondLst>
                                  <p:endCondLst>
                                    <p:cond evt="begin" delay="0">
                                      <p:tn val="24"/>
                                    </p:cond>
                                  </p:endCondLst>
                                  <p:childTnLst>
                                    <p:set>
                                      <p:cBhvr>
                                        <p:cTn id="25" dur="1" fill="hold">
                                          <p:stCondLst>
                                            <p:cond delay="0"/>
                                          </p:stCondLst>
                                        </p:cTn>
                                        <p:tgtEl>
                                          <p:spTgt spid="41"/>
                                        </p:tgtEl>
                                        <p:attrNameLst>
                                          <p:attrName>style.visibility</p:attrName>
                                        </p:attrNameLst>
                                      </p:cBhvr>
                                      <p:to>
                                        <p:strVal val="visible"/>
                                      </p:to>
                                    </p:set>
                                    <p:anim calcmode="lin" valueType="num">
                                      <p:cBhvr>
                                        <p:cTn id="26" dur="500" fill="hold"/>
                                        <p:tgtEl>
                                          <p:spTgt spid="41"/>
                                        </p:tgtEl>
                                        <p:attrNameLst>
                                          <p:attrName>ppt_w</p:attrName>
                                        </p:attrNameLst>
                                      </p:cBhvr>
                                      <p:tavLst>
                                        <p:tav tm="0">
                                          <p:val>
                                            <p:fltVal val="0"/>
                                          </p:val>
                                        </p:tav>
                                        <p:tav tm="100000">
                                          <p:val>
                                            <p:strVal val="#ppt_w"/>
                                          </p:val>
                                        </p:tav>
                                      </p:tavLst>
                                    </p:anim>
                                    <p:anim calcmode="lin" valueType="num">
                                      <p:cBhvr>
                                        <p:cTn id="27" dur="500" fill="hold"/>
                                        <p:tgtEl>
                                          <p:spTgt spid="41"/>
                                        </p:tgtEl>
                                        <p:attrNameLst>
                                          <p:attrName>ppt_h</p:attrName>
                                        </p:attrNameLst>
                                      </p:cBhvr>
                                      <p:tavLst>
                                        <p:tav tm="0">
                                          <p:val>
                                            <p:fltVal val="0"/>
                                          </p:val>
                                        </p:tav>
                                        <p:tav tm="100000">
                                          <p:val>
                                            <p:strVal val="#ppt_h"/>
                                          </p:val>
                                        </p:tav>
                                      </p:tavLst>
                                    </p:anim>
                                    <p:animEffect transition="in" filter="fade">
                                      <p:cBhvr>
                                        <p:cTn id="28" dur="500"/>
                                        <p:tgtEl>
                                          <p:spTgt spid="41"/>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69">
                                            <p:txEl>
                                              <p:pRg st="0" end="0"/>
                                            </p:txEl>
                                          </p:spTgt>
                                        </p:tgtEl>
                                        <p:attrNameLst>
                                          <p:attrName>style.visibility</p:attrName>
                                        </p:attrNameLst>
                                      </p:cBhvr>
                                      <p:to>
                                        <p:strVal val="visible"/>
                                      </p:to>
                                    </p:set>
                                    <p:animEffect transition="in" filter="fade">
                                      <p:cBhvr>
                                        <p:cTn id="31" dur="400"/>
                                        <p:tgtEl>
                                          <p:spTgt spid="69">
                                            <p:txEl>
                                              <p:pRg st="0" end="0"/>
                                            </p:txEl>
                                          </p:spTgt>
                                        </p:tgtEl>
                                      </p:cBhvr>
                                    </p:animEffect>
                                    <p:anim calcmode="lin" valueType="num">
                                      <p:cBhvr>
                                        <p:cTn id="32" dur="400" fill="hold"/>
                                        <p:tgtEl>
                                          <p:spTgt spid="69">
                                            <p:txEl>
                                              <p:pRg st="0" end="0"/>
                                            </p:txEl>
                                          </p:spTgt>
                                        </p:tgtEl>
                                        <p:attrNameLst>
                                          <p:attrName>ppt_x</p:attrName>
                                        </p:attrNameLst>
                                      </p:cBhvr>
                                      <p:tavLst>
                                        <p:tav tm="0">
                                          <p:val>
                                            <p:strVal val="#ppt_x"/>
                                          </p:val>
                                        </p:tav>
                                        <p:tav tm="100000">
                                          <p:val>
                                            <p:strVal val="#ppt_x"/>
                                          </p:val>
                                        </p:tav>
                                      </p:tavLst>
                                    </p:anim>
                                    <p:anim calcmode="lin" valueType="num">
                                      <p:cBhvr>
                                        <p:cTn id="33" dur="400" fill="hold"/>
                                        <p:tgtEl>
                                          <p:spTgt spid="69">
                                            <p:txEl>
                                              <p:pRg st="0" end="0"/>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200"/>
                                  </p:stCondLst>
                                  <p:childTnLst>
                                    <p:set>
                                      <p:cBhvr>
                                        <p:cTn id="35" dur="1" fill="hold">
                                          <p:stCondLst>
                                            <p:cond delay="0"/>
                                          </p:stCondLst>
                                        </p:cTn>
                                        <p:tgtEl>
                                          <p:spTgt spid="70">
                                            <p:txEl>
                                              <p:pRg st="0" end="0"/>
                                            </p:txEl>
                                          </p:spTgt>
                                        </p:tgtEl>
                                        <p:attrNameLst>
                                          <p:attrName>style.visibility</p:attrName>
                                        </p:attrNameLst>
                                      </p:cBhvr>
                                      <p:to>
                                        <p:strVal val="visible"/>
                                      </p:to>
                                    </p:set>
                                    <p:animEffect transition="in" filter="fade">
                                      <p:cBhvr>
                                        <p:cTn id="36" dur="500"/>
                                        <p:tgtEl>
                                          <p:spTgt spid="70">
                                            <p:txEl>
                                              <p:pRg st="0" end="0"/>
                                            </p:txEl>
                                          </p:spTgt>
                                        </p:tgtEl>
                                      </p:cBhvr>
                                    </p:animEffect>
                                    <p:anim calcmode="lin" valueType="num">
                                      <p:cBhvr>
                                        <p:cTn id="37" dur="500" fill="hold"/>
                                        <p:tgtEl>
                                          <p:spTgt spid="70">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70">
                                            <p:txEl>
                                              <p:pRg st="0" end="0"/>
                                            </p:txEl>
                                          </p:spTgt>
                                        </p:tgtEl>
                                        <p:attrNameLst>
                                          <p:attrName>ppt_y</p:attrName>
                                        </p:attrNameLst>
                                      </p:cBhvr>
                                      <p:tavLst>
                                        <p:tav tm="0">
                                          <p:val>
                                            <p:strVal val="#ppt_y+.1"/>
                                          </p:val>
                                        </p:tav>
                                        <p:tav tm="100000">
                                          <p:val>
                                            <p:strVal val="#ppt_y"/>
                                          </p:val>
                                        </p:tav>
                                      </p:tavLst>
                                    </p:anim>
                                  </p:childTnLst>
                                </p:cTn>
                              </p:par>
                              <p:par>
                                <p:cTn id="39" presetID="10" presetClass="entr" presetSubtype="0" fill="hold" grpId="0" nodeType="withEffect">
                                  <p:stCondLst>
                                    <p:cond delay="800"/>
                                  </p:stCondLst>
                                  <p:childTnLst>
                                    <p:set>
                                      <p:cBhvr>
                                        <p:cTn id="40" dur="1" fill="hold">
                                          <p:stCondLst>
                                            <p:cond delay="0"/>
                                          </p:stCondLst>
                                        </p:cTn>
                                        <p:tgtEl>
                                          <p:spTgt spid="71">
                                            <p:txEl>
                                              <p:pRg st="0" end="0"/>
                                            </p:txEl>
                                          </p:spTgt>
                                        </p:tgtEl>
                                        <p:attrNameLst>
                                          <p:attrName>style.visibility</p:attrName>
                                        </p:attrNameLst>
                                      </p:cBhvr>
                                      <p:to>
                                        <p:strVal val="visible"/>
                                      </p:to>
                                    </p:set>
                                    <p:animEffect transition="in" filter="fade">
                                      <p:cBhvr>
                                        <p:cTn id="41" dur="500"/>
                                        <p:tgtEl>
                                          <p:spTgt spid="71">
                                            <p:txEl>
                                              <p:pRg st="0" end="0"/>
                                            </p:txEl>
                                          </p:spTgt>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72">
                                            <p:txEl>
                                              <p:pRg st="0" end="0"/>
                                            </p:txEl>
                                          </p:spTgt>
                                        </p:tgtEl>
                                        <p:attrNameLst>
                                          <p:attrName>style.visibility</p:attrName>
                                        </p:attrNameLst>
                                      </p:cBhvr>
                                      <p:to>
                                        <p:strVal val="visible"/>
                                      </p:to>
                                    </p:set>
                                    <p:anim calcmode="lin" valueType="num">
                                      <p:cBhvr>
                                        <p:cTn id="45" dur="300" fill="hold"/>
                                        <p:tgtEl>
                                          <p:spTgt spid="72">
                                            <p:txEl>
                                              <p:pRg st="0" end="0"/>
                                            </p:txEl>
                                          </p:spTgt>
                                        </p:tgtEl>
                                        <p:attrNameLst>
                                          <p:attrName>ppt_w</p:attrName>
                                        </p:attrNameLst>
                                      </p:cBhvr>
                                      <p:tavLst>
                                        <p:tav tm="0">
                                          <p:val>
                                            <p:fltVal val="0"/>
                                          </p:val>
                                        </p:tav>
                                        <p:tav tm="100000">
                                          <p:val>
                                            <p:strVal val="#ppt_w"/>
                                          </p:val>
                                        </p:tav>
                                      </p:tavLst>
                                    </p:anim>
                                    <p:anim calcmode="lin" valueType="num">
                                      <p:cBhvr>
                                        <p:cTn id="46" dur="300" fill="hold"/>
                                        <p:tgtEl>
                                          <p:spTgt spid="72">
                                            <p:txEl>
                                              <p:pRg st="0" end="0"/>
                                            </p:txEl>
                                          </p:spTgt>
                                        </p:tgtEl>
                                        <p:attrNameLst>
                                          <p:attrName>ppt_h</p:attrName>
                                        </p:attrNameLst>
                                      </p:cBhvr>
                                      <p:tavLst>
                                        <p:tav tm="0">
                                          <p:val>
                                            <p:fltVal val="0"/>
                                          </p:val>
                                        </p:tav>
                                        <p:tav tm="100000">
                                          <p:val>
                                            <p:strVal val="#ppt_h"/>
                                          </p:val>
                                        </p:tav>
                                      </p:tavLst>
                                    </p:anim>
                                    <p:animEffect transition="in" filter="fade">
                                      <p:cBhvr>
                                        <p:cTn id="47" dur="300"/>
                                        <p:tgtEl>
                                          <p:spTgt spid="72">
                                            <p:txEl>
                                              <p:pRg st="0" end="0"/>
                                            </p:txEl>
                                          </p:spTgt>
                                        </p:tgtEl>
                                      </p:cBhvr>
                                    </p:animEffect>
                                  </p:childTnLst>
                                </p:cTn>
                              </p:par>
                            </p:childTnLst>
                          </p:cTn>
                        </p:par>
                        <p:par>
                          <p:cTn id="48" fill="hold">
                            <p:stCondLst>
                              <p:cond delay="1500"/>
                            </p:stCondLst>
                            <p:childTnLst>
                              <p:par>
                                <p:cTn id="49" presetID="22" presetClass="entr" presetSubtype="1" fill="hold" nodeType="afterEffect">
                                  <p:stCondLst>
                                    <p:cond delay="0"/>
                                  </p:stCondLst>
                                  <p:childTnLst>
                                    <p:set>
                                      <p:cBhvr>
                                        <p:cTn id="50" dur="1" fill="hold">
                                          <p:stCondLst>
                                            <p:cond delay="0"/>
                                          </p:stCondLst>
                                        </p:cTn>
                                        <p:tgtEl>
                                          <p:spTgt spid="85"/>
                                        </p:tgtEl>
                                        <p:attrNameLst>
                                          <p:attrName>style.visibility</p:attrName>
                                        </p:attrNameLst>
                                      </p:cBhvr>
                                      <p:to>
                                        <p:strVal val="visible"/>
                                      </p:to>
                                    </p:set>
                                    <p:animEffect transition="in" filter="wipe(up)">
                                      <p:cBhvr>
                                        <p:cTn id="51" dur="500"/>
                                        <p:tgtEl>
                                          <p:spTgt spid="85"/>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108"/>
                                        </p:tgtEl>
                                        <p:attrNameLst>
                                          <p:attrName>style.visibility</p:attrName>
                                        </p:attrNameLst>
                                      </p:cBhvr>
                                      <p:to>
                                        <p:strVal val="visible"/>
                                      </p:to>
                                    </p:set>
                                    <p:anim calcmode="lin" valueType="num">
                                      <p:cBhvr>
                                        <p:cTn id="54" dur="500" fill="hold"/>
                                        <p:tgtEl>
                                          <p:spTgt spid="108"/>
                                        </p:tgtEl>
                                        <p:attrNameLst>
                                          <p:attrName>ppt_w</p:attrName>
                                        </p:attrNameLst>
                                      </p:cBhvr>
                                      <p:tavLst>
                                        <p:tav tm="0">
                                          <p:val>
                                            <p:fltVal val="0"/>
                                          </p:val>
                                        </p:tav>
                                        <p:tav tm="100000">
                                          <p:val>
                                            <p:strVal val="#ppt_w"/>
                                          </p:val>
                                        </p:tav>
                                      </p:tavLst>
                                    </p:anim>
                                    <p:anim calcmode="lin" valueType="num">
                                      <p:cBhvr>
                                        <p:cTn id="55" dur="500" fill="hold"/>
                                        <p:tgtEl>
                                          <p:spTgt spid="108"/>
                                        </p:tgtEl>
                                        <p:attrNameLst>
                                          <p:attrName>ppt_h</p:attrName>
                                        </p:attrNameLst>
                                      </p:cBhvr>
                                      <p:tavLst>
                                        <p:tav tm="0">
                                          <p:val>
                                            <p:fltVal val="0"/>
                                          </p:val>
                                        </p:tav>
                                        <p:tav tm="100000">
                                          <p:val>
                                            <p:strVal val="#ppt_h"/>
                                          </p:val>
                                        </p:tav>
                                      </p:tavLst>
                                    </p:anim>
                                    <p:animEffect transition="in" filter="fade">
                                      <p:cBhvr>
                                        <p:cTn id="56" dur="500"/>
                                        <p:tgtEl>
                                          <p:spTgt spid="108"/>
                                        </p:tgtEl>
                                      </p:cBhvr>
                                    </p:animEffect>
                                  </p:childTnLst>
                                </p:cTn>
                              </p:par>
                            </p:childTnLst>
                          </p:cTn>
                        </p:par>
                        <p:par>
                          <p:cTn id="57" fill="hold">
                            <p:stCondLst>
                              <p:cond delay="2000"/>
                            </p:stCondLst>
                            <p:childTnLst>
                              <p:par>
                                <p:cTn id="58" presetID="53" presetClass="entr" presetSubtype="16" fill="hold" grpId="0" nodeType="afterEffect" nodePh="1">
                                  <p:stCondLst>
                                    <p:cond delay="0"/>
                                  </p:stCondLst>
                                  <p:endCondLst>
                                    <p:cond evt="begin" delay="0">
                                      <p:tn val="58"/>
                                    </p:cond>
                                  </p:endCondLst>
                                  <p:childTnLst>
                                    <p:set>
                                      <p:cBhvr>
                                        <p:cTn id="59" dur="1" fill="hold">
                                          <p:stCondLst>
                                            <p:cond delay="0"/>
                                          </p:stCondLst>
                                        </p:cTn>
                                        <p:tgtEl>
                                          <p:spTgt spid="109"/>
                                        </p:tgtEl>
                                        <p:attrNameLst>
                                          <p:attrName>style.visibility</p:attrName>
                                        </p:attrNameLst>
                                      </p:cBhvr>
                                      <p:to>
                                        <p:strVal val="visible"/>
                                      </p:to>
                                    </p:set>
                                    <p:anim calcmode="lin" valueType="num">
                                      <p:cBhvr>
                                        <p:cTn id="60" dur="500" fill="hold"/>
                                        <p:tgtEl>
                                          <p:spTgt spid="109"/>
                                        </p:tgtEl>
                                        <p:attrNameLst>
                                          <p:attrName>ppt_w</p:attrName>
                                        </p:attrNameLst>
                                      </p:cBhvr>
                                      <p:tavLst>
                                        <p:tav tm="0">
                                          <p:val>
                                            <p:fltVal val="0"/>
                                          </p:val>
                                        </p:tav>
                                        <p:tav tm="100000">
                                          <p:val>
                                            <p:strVal val="#ppt_w"/>
                                          </p:val>
                                        </p:tav>
                                      </p:tavLst>
                                    </p:anim>
                                    <p:anim calcmode="lin" valueType="num">
                                      <p:cBhvr>
                                        <p:cTn id="61" dur="500" fill="hold"/>
                                        <p:tgtEl>
                                          <p:spTgt spid="109"/>
                                        </p:tgtEl>
                                        <p:attrNameLst>
                                          <p:attrName>ppt_h</p:attrName>
                                        </p:attrNameLst>
                                      </p:cBhvr>
                                      <p:tavLst>
                                        <p:tav tm="0">
                                          <p:val>
                                            <p:fltVal val="0"/>
                                          </p:val>
                                        </p:tav>
                                        <p:tav tm="100000">
                                          <p:val>
                                            <p:strVal val="#ppt_h"/>
                                          </p:val>
                                        </p:tav>
                                      </p:tavLst>
                                    </p:anim>
                                    <p:animEffect transition="in" filter="fade">
                                      <p:cBhvr>
                                        <p:cTn id="62" dur="500"/>
                                        <p:tgtEl>
                                          <p:spTgt spid="109"/>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114">
                                            <p:txEl>
                                              <p:pRg st="0" end="0"/>
                                            </p:txEl>
                                          </p:spTgt>
                                        </p:tgtEl>
                                        <p:attrNameLst>
                                          <p:attrName>style.visibility</p:attrName>
                                        </p:attrNameLst>
                                      </p:cBhvr>
                                      <p:to>
                                        <p:strVal val="visible"/>
                                      </p:to>
                                    </p:set>
                                    <p:animEffect transition="in" filter="fade">
                                      <p:cBhvr>
                                        <p:cTn id="65" dur="400"/>
                                        <p:tgtEl>
                                          <p:spTgt spid="114">
                                            <p:txEl>
                                              <p:pRg st="0" end="0"/>
                                            </p:txEl>
                                          </p:spTgt>
                                        </p:tgtEl>
                                      </p:cBhvr>
                                    </p:animEffect>
                                    <p:anim calcmode="lin" valueType="num">
                                      <p:cBhvr>
                                        <p:cTn id="66" dur="400" fill="hold"/>
                                        <p:tgtEl>
                                          <p:spTgt spid="114">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114">
                                            <p:txEl>
                                              <p:pRg st="0" end="0"/>
                                            </p:txEl>
                                          </p:spTgt>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200"/>
                                  </p:stCondLst>
                                  <p:childTnLst>
                                    <p:set>
                                      <p:cBhvr>
                                        <p:cTn id="69" dur="1" fill="hold">
                                          <p:stCondLst>
                                            <p:cond delay="0"/>
                                          </p:stCondLst>
                                        </p:cTn>
                                        <p:tgtEl>
                                          <p:spTgt spid="115">
                                            <p:txEl>
                                              <p:pRg st="0" end="0"/>
                                            </p:txEl>
                                          </p:spTgt>
                                        </p:tgtEl>
                                        <p:attrNameLst>
                                          <p:attrName>style.visibility</p:attrName>
                                        </p:attrNameLst>
                                      </p:cBhvr>
                                      <p:to>
                                        <p:strVal val="visible"/>
                                      </p:to>
                                    </p:set>
                                    <p:animEffect transition="in" filter="fade">
                                      <p:cBhvr>
                                        <p:cTn id="70" dur="500"/>
                                        <p:tgtEl>
                                          <p:spTgt spid="115">
                                            <p:txEl>
                                              <p:pRg st="0" end="0"/>
                                            </p:txEl>
                                          </p:spTgt>
                                        </p:tgtEl>
                                      </p:cBhvr>
                                    </p:animEffect>
                                    <p:anim calcmode="lin" valueType="num">
                                      <p:cBhvr>
                                        <p:cTn id="71" dur="500" fill="hold"/>
                                        <p:tgtEl>
                                          <p:spTgt spid="115">
                                            <p:txEl>
                                              <p:pRg st="0" end="0"/>
                                            </p:txEl>
                                          </p:spTgt>
                                        </p:tgtEl>
                                        <p:attrNameLst>
                                          <p:attrName>ppt_x</p:attrName>
                                        </p:attrNameLst>
                                      </p:cBhvr>
                                      <p:tavLst>
                                        <p:tav tm="0">
                                          <p:val>
                                            <p:strVal val="#ppt_x"/>
                                          </p:val>
                                        </p:tav>
                                        <p:tav tm="100000">
                                          <p:val>
                                            <p:strVal val="#ppt_x"/>
                                          </p:val>
                                        </p:tav>
                                      </p:tavLst>
                                    </p:anim>
                                    <p:anim calcmode="lin" valueType="num">
                                      <p:cBhvr>
                                        <p:cTn id="72" dur="500" fill="hold"/>
                                        <p:tgtEl>
                                          <p:spTgt spid="115">
                                            <p:txEl>
                                              <p:pRg st="0" end="0"/>
                                            </p:txEl>
                                          </p:spTgt>
                                        </p:tgtEl>
                                        <p:attrNameLst>
                                          <p:attrName>ppt_y</p:attrName>
                                        </p:attrNameLst>
                                      </p:cBhvr>
                                      <p:tavLst>
                                        <p:tav tm="0">
                                          <p:val>
                                            <p:strVal val="#ppt_y+.1"/>
                                          </p:val>
                                        </p:tav>
                                        <p:tav tm="100000">
                                          <p:val>
                                            <p:strVal val="#ppt_y"/>
                                          </p:val>
                                        </p:tav>
                                      </p:tavLst>
                                    </p:anim>
                                  </p:childTnLst>
                                </p:cTn>
                              </p:par>
                              <p:par>
                                <p:cTn id="73" presetID="10" presetClass="entr" presetSubtype="0" fill="hold" grpId="0" nodeType="withEffect">
                                  <p:stCondLst>
                                    <p:cond delay="800"/>
                                  </p:stCondLst>
                                  <p:childTnLst>
                                    <p:set>
                                      <p:cBhvr>
                                        <p:cTn id="74" dur="1" fill="hold">
                                          <p:stCondLst>
                                            <p:cond delay="0"/>
                                          </p:stCondLst>
                                        </p:cTn>
                                        <p:tgtEl>
                                          <p:spTgt spid="116">
                                            <p:txEl>
                                              <p:pRg st="0" end="0"/>
                                            </p:txEl>
                                          </p:spTgt>
                                        </p:tgtEl>
                                        <p:attrNameLst>
                                          <p:attrName>style.visibility</p:attrName>
                                        </p:attrNameLst>
                                      </p:cBhvr>
                                      <p:to>
                                        <p:strVal val="visible"/>
                                      </p:to>
                                    </p:set>
                                    <p:animEffect transition="in" filter="fade">
                                      <p:cBhvr>
                                        <p:cTn id="75" dur="500"/>
                                        <p:tgtEl>
                                          <p:spTgt spid="116">
                                            <p:txEl>
                                              <p:pRg st="0" end="0"/>
                                            </p:txEl>
                                          </p:spTgt>
                                        </p:tgtEl>
                                      </p:cBhvr>
                                    </p:animEffect>
                                  </p:childTnLst>
                                </p:cTn>
                              </p:par>
                            </p:childTnLst>
                          </p:cTn>
                        </p:par>
                        <p:par>
                          <p:cTn id="76" fill="hold">
                            <p:stCondLst>
                              <p:cond delay="2500"/>
                            </p:stCondLst>
                            <p:childTnLst>
                              <p:par>
                                <p:cTn id="77" presetID="53" presetClass="entr" presetSubtype="16" fill="hold" grpId="0" nodeType="afterEffect">
                                  <p:stCondLst>
                                    <p:cond delay="0"/>
                                  </p:stCondLst>
                                  <p:childTnLst>
                                    <p:set>
                                      <p:cBhvr>
                                        <p:cTn id="78" dur="1" fill="hold">
                                          <p:stCondLst>
                                            <p:cond delay="0"/>
                                          </p:stCondLst>
                                        </p:cTn>
                                        <p:tgtEl>
                                          <p:spTgt spid="117">
                                            <p:txEl>
                                              <p:pRg st="0" end="0"/>
                                            </p:txEl>
                                          </p:spTgt>
                                        </p:tgtEl>
                                        <p:attrNameLst>
                                          <p:attrName>style.visibility</p:attrName>
                                        </p:attrNameLst>
                                      </p:cBhvr>
                                      <p:to>
                                        <p:strVal val="visible"/>
                                      </p:to>
                                    </p:set>
                                    <p:anim calcmode="lin" valueType="num">
                                      <p:cBhvr>
                                        <p:cTn id="79" dur="300" fill="hold"/>
                                        <p:tgtEl>
                                          <p:spTgt spid="117">
                                            <p:txEl>
                                              <p:pRg st="0" end="0"/>
                                            </p:txEl>
                                          </p:spTgt>
                                        </p:tgtEl>
                                        <p:attrNameLst>
                                          <p:attrName>ppt_w</p:attrName>
                                        </p:attrNameLst>
                                      </p:cBhvr>
                                      <p:tavLst>
                                        <p:tav tm="0">
                                          <p:val>
                                            <p:fltVal val="0"/>
                                          </p:val>
                                        </p:tav>
                                        <p:tav tm="100000">
                                          <p:val>
                                            <p:strVal val="#ppt_w"/>
                                          </p:val>
                                        </p:tav>
                                      </p:tavLst>
                                    </p:anim>
                                    <p:anim calcmode="lin" valueType="num">
                                      <p:cBhvr>
                                        <p:cTn id="80" dur="300" fill="hold"/>
                                        <p:tgtEl>
                                          <p:spTgt spid="117">
                                            <p:txEl>
                                              <p:pRg st="0" end="0"/>
                                            </p:txEl>
                                          </p:spTgt>
                                        </p:tgtEl>
                                        <p:attrNameLst>
                                          <p:attrName>ppt_h</p:attrName>
                                        </p:attrNameLst>
                                      </p:cBhvr>
                                      <p:tavLst>
                                        <p:tav tm="0">
                                          <p:val>
                                            <p:fltVal val="0"/>
                                          </p:val>
                                        </p:tav>
                                        <p:tav tm="100000">
                                          <p:val>
                                            <p:strVal val="#ppt_h"/>
                                          </p:val>
                                        </p:tav>
                                      </p:tavLst>
                                    </p:anim>
                                    <p:animEffect transition="in" filter="fade">
                                      <p:cBhvr>
                                        <p:cTn id="81" dur="300"/>
                                        <p:tgtEl>
                                          <p:spTgt spid="117">
                                            <p:txEl>
                                              <p:pRg st="0" end="0"/>
                                            </p:txEl>
                                          </p:spTgt>
                                        </p:tgtEl>
                                      </p:cBhvr>
                                    </p:animEffect>
                                  </p:childTnLst>
                                </p:cTn>
                              </p:par>
                            </p:childTnLst>
                          </p:cTn>
                        </p:par>
                        <p:par>
                          <p:cTn id="82" fill="hold">
                            <p:stCondLst>
                              <p:cond delay="3000"/>
                            </p:stCondLst>
                            <p:childTnLst>
                              <p:par>
                                <p:cTn id="83" presetID="22" presetClass="entr" presetSubtype="1" fill="hold" nodeType="afterEffect">
                                  <p:stCondLst>
                                    <p:cond delay="0"/>
                                  </p:stCondLst>
                                  <p:childTnLst>
                                    <p:set>
                                      <p:cBhvr>
                                        <p:cTn id="84" dur="1" fill="hold">
                                          <p:stCondLst>
                                            <p:cond delay="0"/>
                                          </p:stCondLst>
                                        </p:cTn>
                                        <p:tgtEl>
                                          <p:spTgt spid="126"/>
                                        </p:tgtEl>
                                        <p:attrNameLst>
                                          <p:attrName>style.visibility</p:attrName>
                                        </p:attrNameLst>
                                      </p:cBhvr>
                                      <p:to>
                                        <p:strVal val="visible"/>
                                      </p:to>
                                    </p:set>
                                    <p:animEffect transition="in" filter="wipe(up)">
                                      <p:cBhvr>
                                        <p:cTn id="85" dur="500"/>
                                        <p:tgtEl>
                                          <p:spTgt spid="126"/>
                                        </p:tgtEl>
                                      </p:cBhvr>
                                    </p:animEffect>
                                  </p:childTnLst>
                                </p:cTn>
                              </p:par>
                              <p:par>
                                <p:cTn id="86" presetID="53" presetClass="entr" presetSubtype="16" fill="hold" grpId="0" nodeType="withEffect">
                                  <p:stCondLst>
                                    <p:cond delay="0"/>
                                  </p:stCondLst>
                                  <p:childTnLst>
                                    <p:set>
                                      <p:cBhvr>
                                        <p:cTn id="87" dur="1" fill="hold">
                                          <p:stCondLst>
                                            <p:cond delay="0"/>
                                          </p:stCondLst>
                                        </p:cTn>
                                        <p:tgtEl>
                                          <p:spTgt spid="141"/>
                                        </p:tgtEl>
                                        <p:attrNameLst>
                                          <p:attrName>style.visibility</p:attrName>
                                        </p:attrNameLst>
                                      </p:cBhvr>
                                      <p:to>
                                        <p:strVal val="visible"/>
                                      </p:to>
                                    </p:set>
                                    <p:anim calcmode="lin" valueType="num">
                                      <p:cBhvr>
                                        <p:cTn id="88" dur="500" fill="hold"/>
                                        <p:tgtEl>
                                          <p:spTgt spid="141"/>
                                        </p:tgtEl>
                                        <p:attrNameLst>
                                          <p:attrName>ppt_w</p:attrName>
                                        </p:attrNameLst>
                                      </p:cBhvr>
                                      <p:tavLst>
                                        <p:tav tm="0">
                                          <p:val>
                                            <p:fltVal val="0"/>
                                          </p:val>
                                        </p:tav>
                                        <p:tav tm="100000">
                                          <p:val>
                                            <p:strVal val="#ppt_w"/>
                                          </p:val>
                                        </p:tav>
                                      </p:tavLst>
                                    </p:anim>
                                    <p:anim calcmode="lin" valueType="num">
                                      <p:cBhvr>
                                        <p:cTn id="89" dur="500" fill="hold"/>
                                        <p:tgtEl>
                                          <p:spTgt spid="141"/>
                                        </p:tgtEl>
                                        <p:attrNameLst>
                                          <p:attrName>ppt_h</p:attrName>
                                        </p:attrNameLst>
                                      </p:cBhvr>
                                      <p:tavLst>
                                        <p:tav tm="0">
                                          <p:val>
                                            <p:fltVal val="0"/>
                                          </p:val>
                                        </p:tav>
                                        <p:tav tm="100000">
                                          <p:val>
                                            <p:strVal val="#ppt_h"/>
                                          </p:val>
                                        </p:tav>
                                      </p:tavLst>
                                    </p:anim>
                                    <p:animEffect transition="in" filter="fade">
                                      <p:cBhvr>
                                        <p:cTn id="90" dur="500"/>
                                        <p:tgtEl>
                                          <p:spTgt spid="141"/>
                                        </p:tgtEl>
                                      </p:cBhvr>
                                    </p:animEffect>
                                  </p:childTnLst>
                                </p:cTn>
                              </p:par>
                            </p:childTnLst>
                          </p:cTn>
                        </p:par>
                        <p:par>
                          <p:cTn id="91" fill="hold">
                            <p:stCondLst>
                              <p:cond delay="3500"/>
                            </p:stCondLst>
                            <p:childTnLst>
                              <p:par>
                                <p:cTn id="92" presetID="53" presetClass="entr" presetSubtype="16" fill="hold" grpId="0" nodeType="afterEffect" nodePh="1">
                                  <p:stCondLst>
                                    <p:cond delay="0"/>
                                  </p:stCondLst>
                                  <p:endCondLst>
                                    <p:cond evt="begin" delay="0">
                                      <p:tn val="92"/>
                                    </p:cond>
                                  </p:endCondLst>
                                  <p:childTnLst>
                                    <p:set>
                                      <p:cBhvr>
                                        <p:cTn id="93" dur="1" fill="hold">
                                          <p:stCondLst>
                                            <p:cond delay="0"/>
                                          </p:stCondLst>
                                        </p:cTn>
                                        <p:tgtEl>
                                          <p:spTgt spid="142"/>
                                        </p:tgtEl>
                                        <p:attrNameLst>
                                          <p:attrName>style.visibility</p:attrName>
                                        </p:attrNameLst>
                                      </p:cBhvr>
                                      <p:to>
                                        <p:strVal val="visible"/>
                                      </p:to>
                                    </p:set>
                                    <p:anim calcmode="lin" valueType="num">
                                      <p:cBhvr>
                                        <p:cTn id="94" dur="500" fill="hold"/>
                                        <p:tgtEl>
                                          <p:spTgt spid="142"/>
                                        </p:tgtEl>
                                        <p:attrNameLst>
                                          <p:attrName>ppt_w</p:attrName>
                                        </p:attrNameLst>
                                      </p:cBhvr>
                                      <p:tavLst>
                                        <p:tav tm="0">
                                          <p:val>
                                            <p:fltVal val="0"/>
                                          </p:val>
                                        </p:tav>
                                        <p:tav tm="100000">
                                          <p:val>
                                            <p:strVal val="#ppt_w"/>
                                          </p:val>
                                        </p:tav>
                                      </p:tavLst>
                                    </p:anim>
                                    <p:anim calcmode="lin" valueType="num">
                                      <p:cBhvr>
                                        <p:cTn id="95" dur="500" fill="hold"/>
                                        <p:tgtEl>
                                          <p:spTgt spid="142"/>
                                        </p:tgtEl>
                                        <p:attrNameLst>
                                          <p:attrName>ppt_h</p:attrName>
                                        </p:attrNameLst>
                                      </p:cBhvr>
                                      <p:tavLst>
                                        <p:tav tm="0">
                                          <p:val>
                                            <p:fltVal val="0"/>
                                          </p:val>
                                        </p:tav>
                                        <p:tav tm="100000">
                                          <p:val>
                                            <p:strVal val="#ppt_h"/>
                                          </p:val>
                                        </p:tav>
                                      </p:tavLst>
                                    </p:anim>
                                    <p:animEffect transition="in" filter="fade">
                                      <p:cBhvr>
                                        <p:cTn id="96" dur="500"/>
                                        <p:tgtEl>
                                          <p:spTgt spid="142"/>
                                        </p:tgtEl>
                                      </p:cBhvr>
                                    </p:animEffect>
                                  </p:childTnLst>
                                </p:cTn>
                              </p:par>
                              <p:par>
                                <p:cTn id="97" presetID="42" presetClass="entr" presetSubtype="0" fill="hold" grpId="0" nodeType="withEffect">
                                  <p:stCondLst>
                                    <p:cond delay="200"/>
                                  </p:stCondLst>
                                  <p:childTnLst>
                                    <p:set>
                                      <p:cBhvr>
                                        <p:cTn id="98" dur="1" fill="hold">
                                          <p:stCondLst>
                                            <p:cond delay="0"/>
                                          </p:stCondLst>
                                        </p:cTn>
                                        <p:tgtEl>
                                          <p:spTgt spid="145">
                                            <p:txEl>
                                              <p:pRg st="0" end="0"/>
                                            </p:txEl>
                                          </p:spTgt>
                                        </p:tgtEl>
                                        <p:attrNameLst>
                                          <p:attrName>style.visibility</p:attrName>
                                        </p:attrNameLst>
                                      </p:cBhvr>
                                      <p:to>
                                        <p:strVal val="visible"/>
                                      </p:to>
                                    </p:set>
                                    <p:animEffect transition="in" filter="fade">
                                      <p:cBhvr>
                                        <p:cTn id="99" dur="400"/>
                                        <p:tgtEl>
                                          <p:spTgt spid="145">
                                            <p:txEl>
                                              <p:pRg st="0" end="0"/>
                                            </p:txEl>
                                          </p:spTgt>
                                        </p:tgtEl>
                                      </p:cBhvr>
                                    </p:animEffect>
                                    <p:anim calcmode="lin" valueType="num">
                                      <p:cBhvr>
                                        <p:cTn id="100" dur="400" fill="hold"/>
                                        <p:tgtEl>
                                          <p:spTgt spid="145">
                                            <p:txEl>
                                              <p:pRg st="0" end="0"/>
                                            </p:txEl>
                                          </p:spTgt>
                                        </p:tgtEl>
                                        <p:attrNameLst>
                                          <p:attrName>ppt_x</p:attrName>
                                        </p:attrNameLst>
                                      </p:cBhvr>
                                      <p:tavLst>
                                        <p:tav tm="0">
                                          <p:val>
                                            <p:strVal val="#ppt_x"/>
                                          </p:val>
                                        </p:tav>
                                        <p:tav tm="100000">
                                          <p:val>
                                            <p:strVal val="#ppt_x"/>
                                          </p:val>
                                        </p:tav>
                                      </p:tavLst>
                                    </p:anim>
                                    <p:anim calcmode="lin" valueType="num">
                                      <p:cBhvr>
                                        <p:cTn id="101" dur="400" fill="hold"/>
                                        <p:tgtEl>
                                          <p:spTgt spid="145">
                                            <p:txEl>
                                              <p:pRg st="0" end="0"/>
                                            </p:txEl>
                                          </p:spTgt>
                                        </p:tgtEl>
                                        <p:attrNameLst>
                                          <p:attrName>ppt_y</p:attrName>
                                        </p:attrNameLst>
                                      </p:cBhvr>
                                      <p:tavLst>
                                        <p:tav tm="0">
                                          <p:val>
                                            <p:strVal val="#ppt_y+.1"/>
                                          </p:val>
                                        </p:tav>
                                        <p:tav tm="100000">
                                          <p:val>
                                            <p:strVal val="#ppt_y"/>
                                          </p:val>
                                        </p:tav>
                                      </p:tavLst>
                                    </p:anim>
                                  </p:childTnLst>
                                </p:cTn>
                              </p:par>
                              <p:par>
                                <p:cTn id="102" presetID="42" presetClass="entr" presetSubtype="0" fill="hold" grpId="0" nodeType="withEffect">
                                  <p:stCondLst>
                                    <p:cond delay="200"/>
                                  </p:stCondLst>
                                  <p:childTnLst>
                                    <p:set>
                                      <p:cBhvr>
                                        <p:cTn id="103" dur="1" fill="hold">
                                          <p:stCondLst>
                                            <p:cond delay="0"/>
                                          </p:stCondLst>
                                        </p:cTn>
                                        <p:tgtEl>
                                          <p:spTgt spid="146">
                                            <p:txEl>
                                              <p:pRg st="0" end="0"/>
                                            </p:txEl>
                                          </p:spTgt>
                                        </p:tgtEl>
                                        <p:attrNameLst>
                                          <p:attrName>style.visibility</p:attrName>
                                        </p:attrNameLst>
                                      </p:cBhvr>
                                      <p:to>
                                        <p:strVal val="visible"/>
                                      </p:to>
                                    </p:set>
                                    <p:animEffect transition="in" filter="fade">
                                      <p:cBhvr>
                                        <p:cTn id="104" dur="500"/>
                                        <p:tgtEl>
                                          <p:spTgt spid="146">
                                            <p:txEl>
                                              <p:pRg st="0" end="0"/>
                                            </p:txEl>
                                          </p:spTgt>
                                        </p:tgtEl>
                                      </p:cBhvr>
                                    </p:animEffect>
                                    <p:anim calcmode="lin" valueType="num">
                                      <p:cBhvr>
                                        <p:cTn id="105" dur="500" fill="hold"/>
                                        <p:tgtEl>
                                          <p:spTgt spid="146">
                                            <p:txEl>
                                              <p:pRg st="0" end="0"/>
                                            </p:txEl>
                                          </p:spTgt>
                                        </p:tgtEl>
                                        <p:attrNameLst>
                                          <p:attrName>ppt_x</p:attrName>
                                        </p:attrNameLst>
                                      </p:cBhvr>
                                      <p:tavLst>
                                        <p:tav tm="0">
                                          <p:val>
                                            <p:strVal val="#ppt_x"/>
                                          </p:val>
                                        </p:tav>
                                        <p:tav tm="100000">
                                          <p:val>
                                            <p:strVal val="#ppt_x"/>
                                          </p:val>
                                        </p:tav>
                                      </p:tavLst>
                                    </p:anim>
                                    <p:anim calcmode="lin" valueType="num">
                                      <p:cBhvr>
                                        <p:cTn id="106" dur="500" fill="hold"/>
                                        <p:tgtEl>
                                          <p:spTgt spid="146">
                                            <p:txEl>
                                              <p:pRg st="0" end="0"/>
                                            </p:txEl>
                                          </p:spTgt>
                                        </p:tgtEl>
                                        <p:attrNameLst>
                                          <p:attrName>ppt_y</p:attrName>
                                        </p:attrNameLst>
                                      </p:cBhvr>
                                      <p:tavLst>
                                        <p:tav tm="0">
                                          <p:val>
                                            <p:strVal val="#ppt_y+.1"/>
                                          </p:val>
                                        </p:tav>
                                        <p:tav tm="100000">
                                          <p:val>
                                            <p:strVal val="#ppt_y"/>
                                          </p:val>
                                        </p:tav>
                                      </p:tavLst>
                                    </p:anim>
                                  </p:childTnLst>
                                </p:cTn>
                              </p:par>
                              <p:par>
                                <p:cTn id="107" presetID="10" presetClass="entr" presetSubtype="0" fill="hold" grpId="0" nodeType="withEffect">
                                  <p:stCondLst>
                                    <p:cond delay="800"/>
                                  </p:stCondLst>
                                  <p:childTnLst>
                                    <p:set>
                                      <p:cBhvr>
                                        <p:cTn id="108" dur="1" fill="hold">
                                          <p:stCondLst>
                                            <p:cond delay="0"/>
                                          </p:stCondLst>
                                        </p:cTn>
                                        <p:tgtEl>
                                          <p:spTgt spid="147">
                                            <p:txEl>
                                              <p:pRg st="0" end="0"/>
                                            </p:txEl>
                                          </p:spTgt>
                                        </p:tgtEl>
                                        <p:attrNameLst>
                                          <p:attrName>style.visibility</p:attrName>
                                        </p:attrNameLst>
                                      </p:cBhvr>
                                      <p:to>
                                        <p:strVal val="visible"/>
                                      </p:to>
                                    </p:set>
                                    <p:animEffect transition="in" filter="fade">
                                      <p:cBhvr>
                                        <p:cTn id="109" dur="500"/>
                                        <p:tgtEl>
                                          <p:spTgt spid="147">
                                            <p:txEl>
                                              <p:pRg st="0" end="0"/>
                                            </p:txEl>
                                          </p:spTgt>
                                        </p:tgtEl>
                                      </p:cBhvr>
                                    </p:animEffect>
                                  </p:childTnLst>
                                </p:cTn>
                              </p:par>
                            </p:childTnLst>
                          </p:cTn>
                        </p:par>
                        <p:par>
                          <p:cTn id="110" fill="hold">
                            <p:stCondLst>
                              <p:cond delay="4000"/>
                            </p:stCondLst>
                            <p:childTnLst>
                              <p:par>
                                <p:cTn id="111" presetID="53" presetClass="entr" presetSubtype="16" fill="hold" grpId="0" nodeType="afterEffect">
                                  <p:stCondLst>
                                    <p:cond delay="0"/>
                                  </p:stCondLst>
                                  <p:childTnLst>
                                    <p:set>
                                      <p:cBhvr>
                                        <p:cTn id="112" dur="1" fill="hold">
                                          <p:stCondLst>
                                            <p:cond delay="0"/>
                                          </p:stCondLst>
                                        </p:cTn>
                                        <p:tgtEl>
                                          <p:spTgt spid="148">
                                            <p:txEl>
                                              <p:pRg st="0" end="0"/>
                                            </p:txEl>
                                          </p:spTgt>
                                        </p:tgtEl>
                                        <p:attrNameLst>
                                          <p:attrName>style.visibility</p:attrName>
                                        </p:attrNameLst>
                                      </p:cBhvr>
                                      <p:to>
                                        <p:strVal val="visible"/>
                                      </p:to>
                                    </p:set>
                                    <p:anim calcmode="lin" valueType="num">
                                      <p:cBhvr>
                                        <p:cTn id="113" dur="300" fill="hold"/>
                                        <p:tgtEl>
                                          <p:spTgt spid="148">
                                            <p:txEl>
                                              <p:pRg st="0" end="0"/>
                                            </p:txEl>
                                          </p:spTgt>
                                        </p:tgtEl>
                                        <p:attrNameLst>
                                          <p:attrName>ppt_w</p:attrName>
                                        </p:attrNameLst>
                                      </p:cBhvr>
                                      <p:tavLst>
                                        <p:tav tm="0">
                                          <p:val>
                                            <p:fltVal val="0"/>
                                          </p:val>
                                        </p:tav>
                                        <p:tav tm="100000">
                                          <p:val>
                                            <p:strVal val="#ppt_w"/>
                                          </p:val>
                                        </p:tav>
                                      </p:tavLst>
                                    </p:anim>
                                    <p:anim calcmode="lin" valueType="num">
                                      <p:cBhvr>
                                        <p:cTn id="114" dur="300" fill="hold"/>
                                        <p:tgtEl>
                                          <p:spTgt spid="148">
                                            <p:txEl>
                                              <p:pRg st="0" end="0"/>
                                            </p:txEl>
                                          </p:spTgt>
                                        </p:tgtEl>
                                        <p:attrNameLst>
                                          <p:attrName>ppt_h</p:attrName>
                                        </p:attrNameLst>
                                      </p:cBhvr>
                                      <p:tavLst>
                                        <p:tav tm="0">
                                          <p:val>
                                            <p:fltVal val="0"/>
                                          </p:val>
                                        </p:tav>
                                        <p:tav tm="100000">
                                          <p:val>
                                            <p:strVal val="#ppt_h"/>
                                          </p:val>
                                        </p:tav>
                                      </p:tavLst>
                                    </p:anim>
                                    <p:animEffect transition="in" filter="fade">
                                      <p:cBhvr>
                                        <p:cTn id="115" dur="300"/>
                                        <p:tgtEl>
                                          <p:spTgt spid="148">
                                            <p:txEl>
                                              <p:pRg st="0" end="0"/>
                                            </p:txEl>
                                          </p:spTgt>
                                        </p:tgtEl>
                                      </p:cBhvr>
                                    </p:animEffect>
                                  </p:childTnLst>
                                </p:cTn>
                              </p:par>
                            </p:childTnLst>
                          </p:cTn>
                        </p:par>
                        <p:par>
                          <p:cTn id="116" fill="hold">
                            <p:stCondLst>
                              <p:cond delay="4500"/>
                            </p:stCondLst>
                            <p:childTnLst>
                              <p:par>
                                <p:cTn id="117" presetID="22" presetClass="entr" presetSubtype="1" fill="hold" nodeType="afterEffect">
                                  <p:stCondLst>
                                    <p:cond delay="0"/>
                                  </p:stCondLst>
                                  <p:childTnLst>
                                    <p:set>
                                      <p:cBhvr>
                                        <p:cTn id="118" dur="1" fill="hold">
                                          <p:stCondLst>
                                            <p:cond delay="0"/>
                                          </p:stCondLst>
                                        </p:cTn>
                                        <p:tgtEl>
                                          <p:spTgt spid="153"/>
                                        </p:tgtEl>
                                        <p:attrNameLst>
                                          <p:attrName>style.visibility</p:attrName>
                                        </p:attrNameLst>
                                      </p:cBhvr>
                                      <p:to>
                                        <p:strVal val="visible"/>
                                      </p:to>
                                    </p:set>
                                    <p:animEffect transition="in" filter="wipe(up)">
                                      <p:cBhvr>
                                        <p:cTn id="119" dur="500"/>
                                        <p:tgtEl>
                                          <p:spTgt spid="153"/>
                                        </p:tgtEl>
                                      </p:cBhvr>
                                    </p:animEffect>
                                  </p:childTnLst>
                                </p:cTn>
                              </p:par>
                              <p:par>
                                <p:cTn id="120" presetID="53" presetClass="entr" presetSubtype="16" fill="hold" grpId="0" nodeType="withEffect">
                                  <p:stCondLst>
                                    <p:cond delay="0"/>
                                  </p:stCondLst>
                                  <p:childTnLst>
                                    <p:set>
                                      <p:cBhvr>
                                        <p:cTn id="121" dur="1" fill="hold">
                                          <p:stCondLst>
                                            <p:cond delay="0"/>
                                          </p:stCondLst>
                                        </p:cTn>
                                        <p:tgtEl>
                                          <p:spTgt spid="160"/>
                                        </p:tgtEl>
                                        <p:attrNameLst>
                                          <p:attrName>style.visibility</p:attrName>
                                        </p:attrNameLst>
                                      </p:cBhvr>
                                      <p:to>
                                        <p:strVal val="visible"/>
                                      </p:to>
                                    </p:set>
                                    <p:anim calcmode="lin" valueType="num">
                                      <p:cBhvr>
                                        <p:cTn id="122" dur="500" fill="hold"/>
                                        <p:tgtEl>
                                          <p:spTgt spid="160"/>
                                        </p:tgtEl>
                                        <p:attrNameLst>
                                          <p:attrName>ppt_w</p:attrName>
                                        </p:attrNameLst>
                                      </p:cBhvr>
                                      <p:tavLst>
                                        <p:tav tm="0">
                                          <p:val>
                                            <p:fltVal val="0"/>
                                          </p:val>
                                        </p:tav>
                                        <p:tav tm="100000">
                                          <p:val>
                                            <p:strVal val="#ppt_w"/>
                                          </p:val>
                                        </p:tav>
                                      </p:tavLst>
                                    </p:anim>
                                    <p:anim calcmode="lin" valueType="num">
                                      <p:cBhvr>
                                        <p:cTn id="123" dur="500" fill="hold"/>
                                        <p:tgtEl>
                                          <p:spTgt spid="160"/>
                                        </p:tgtEl>
                                        <p:attrNameLst>
                                          <p:attrName>ppt_h</p:attrName>
                                        </p:attrNameLst>
                                      </p:cBhvr>
                                      <p:tavLst>
                                        <p:tav tm="0">
                                          <p:val>
                                            <p:fltVal val="0"/>
                                          </p:val>
                                        </p:tav>
                                        <p:tav tm="100000">
                                          <p:val>
                                            <p:strVal val="#ppt_h"/>
                                          </p:val>
                                        </p:tav>
                                      </p:tavLst>
                                    </p:anim>
                                    <p:animEffect transition="in" filter="fade">
                                      <p:cBhvr>
                                        <p:cTn id="124" dur="500"/>
                                        <p:tgtEl>
                                          <p:spTgt spid="160"/>
                                        </p:tgtEl>
                                      </p:cBhvr>
                                    </p:animEffect>
                                  </p:childTnLst>
                                </p:cTn>
                              </p:par>
                            </p:childTnLst>
                          </p:cTn>
                        </p:par>
                        <p:par>
                          <p:cTn id="125" fill="hold">
                            <p:stCondLst>
                              <p:cond delay="5000"/>
                            </p:stCondLst>
                            <p:childTnLst>
                              <p:par>
                                <p:cTn id="126" presetID="53" presetClass="entr" presetSubtype="16" fill="hold" grpId="0" nodeType="afterEffect" nodePh="1">
                                  <p:stCondLst>
                                    <p:cond delay="0"/>
                                  </p:stCondLst>
                                  <p:endCondLst>
                                    <p:cond evt="begin" delay="0">
                                      <p:tn val="126"/>
                                    </p:cond>
                                  </p:endCondLst>
                                  <p:childTnLst>
                                    <p:set>
                                      <p:cBhvr>
                                        <p:cTn id="127" dur="1" fill="hold">
                                          <p:stCondLst>
                                            <p:cond delay="0"/>
                                          </p:stCondLst>
                                        </p:cTn>
                                        <p:tgtEl>
                                          <p:spTgt spid="161"/>
                                        </p:tgtEl>
                                        <p:attrNameLst>
                                          <p:attrName>style.visibility</p:attrName>
                                        </p:attrNameLst>
                                      </p:cBhvr>
                                      <p:to>
                                        <p:strVal val="visible"/>
                                      </p:to>
                                    </p:set>
                                    <p:anim calcmode="lin" valueType="num">
                                      <p:cBhvr>
                                        <p:cTn id="128" dur="500" fill="hold"/>
                                        <p:tgtEl>
                                          <p:spTgt spid="161"/>
                                        </p:tgtEl>
                                        <p:attrNameLst>
                                          <p:attrName>ppt_w</p:attrName>
                                        </p:attrNameLst>
                                      </p:cBhvr>
                                      <p:tavLst>
                                        <p:tav tm="0">
                                          <p:val>
                                            <p:fltVal val="0"/>
                                          </p:val>
                                        </p:tav>
                                        <p:tav tm="100000">
                                          <p:val>
                                            <p:strVal val="#ppt_w"/>
                                          </p:val>
                                        </p:tav>
                                      </p:tavLst>
                                    </p:anim>
                                    <p:anim calcmode="lin" valueType="num">
                                      <p:cBhvr>
                                        <p:cTn id="129" dur="500" fill="hold"/>
                                        <p:tgtEl>
                                          <p:spTgt spid="161"/>
                                        </p:tgtEl>
                                        <p:attrNameLst>
                                          <p:attrName>ppt_h</p:attrName>
                                        </p:attrNameLst>
                                      </p:cBhvr>
                                      <p:tavLst>
                                        <p:tav tm="0">
                                          <p:val>
                                            <p:fltVal val="0"/>
                                          </p:val>
                                        </p:tav>
                                        <p:tav tm="100000">
                                          <p:val>
                                            <p:strVal val="#ppt_h"/>
                                          </p:val>
                                        </p:tav>
                                      </p:tavLst>
                                    </p:anim>
                                    <p:animEffect transition="in" filter="fade">
                                      <p:cBhvr>
                                        <p:cTn id="130" dur="500"/>
                                        <p:tgtEl>
                                          <p:spTgt spid="161"/>
                                        </p:tgtEl>
                                      </p:cBhvr>
                                    </p:animEffect>
                                  </p:childTnLst>
                                </p:cTn>
                              </p:par>
                              <p:par>
                                <p:cTn id="131" presetID="42" presetClass="entr" presetSubtype="0" fill="hold" grpId="0" nodeType="withEffect">
                                  <p:stCondLst>
                                    <p:cond delay="200"/>
                                  </p:stCondLst>
                                  <p:childTnLst>
                                    <p:set>
                                      <p:cBhvr>
                                        <p:cTn id="132" dur="1" fill="hold">
                                          <p:stCondLst>
                                            <p:cond delay="0"/>
                                          </p:stCondLst>
                                        </p:cTn>
                                        <p:tgtEl>
                                          <p:spTgt spid="162">
                                            <p:txEl>
                                              <p:pRg st="0" end="0"/>
                                            </p:txEl>
                                          </p:spTgt>
                                        </p:tgtEl>
                                        <p:attrNameLst>
                                          <p:attrName>style.visibility</p:attrName>
                                        </p:attrNameLst>
                                      </p:cBhvr>
                                      <p:to>
                                        <p:strVal val="visible"/>
                                      </p:to>
                                    </p:set>
                                    <p:animEffect transition="in" filter="fade">
                                      <p:cBhvr>
                                        <p:cTn id="133" dur="400"/>
                                        <p:tgtEl>
                                          <p:spTgt spid="162">
                                            <p:txEl>
                                              <p:pRg st="0" end="0"/>
                                            </p:txEl>
                                          </p:spTgt>
                                        </p:tgtEl>
                                      </p:cBhvr>
                                    </p:animEffect>
                                    <p:anim calcmode="lin" valueType="num">
                                      <p:cBhvr>
                                        <p:cTn id="134" dur="400" fill="hold"/>
                                        <p:tgtEl>
                                          <p:spTgt spid="162">
                                            <p:txEl>
                                              <p:pRg st="0" end="0"/>
                                            </p:txEl>
                                          </p:spTgt>
                                        </p:tgtEl>
                                        <p:attrNameLst>
                                          <p:attrName>ppt_x</p:attrName>
                                        </p:attrNameLst>
                                      </p:cBhvr>
                                      <p:tavLst>
                                        <p:tav tm="0">
                                          <p:val>
                                            <p:strVal val="#ppt_x"/>
                                          </p:val>
                                        </p:tav>
                                        <p:tav tm="100000">
                                          <p:val>
                                            <p:strVal val="#ppt_x"/>
                                          </p:val>
                                        </p:tav>
                                      </p:tavLst>
                                    </p:anim>
                                    <p:anim calcmode="lin" valueType="num">
                                      <p:cBhvr>
                                        <p:cTn id="135" dur="400" fill="hold"/>
                                        <p:tgtEl>
                                          <p:spTgt spid="162">
                                            <p:txEl>
                                              <p:pRg st="0" end="0"/>
                                            </p:txEl>
                                          </p:spTgt>
                                        </p:tgtEl>
                                        <p:attrNameLst>
                                          <p:attrName>ppt_y</p:attrName>
                                        </p:attrNameLst>
                                      </p:cBhvr>
                                      <p:tavLst>
                                        <p:tav tm="0">
                                          <p:val>
                                            <p:strVal val="#ppt_y+.1"/>
                                          </p:val>
                                        </p:tav>
                                        <p:tav tm="100000">
                                          <p:val>
                                            <p:strVal val="#ppt_y"/>
                                          </p:val>
                                        </p:tav>
                                      </p:tavLst>
                                    </p:anim>
                                  </p:childTnLst>
                                </p:cTn>
                              </p:par>
                              <p:par>
                                <p:cTn id="136" presetID="42" presetClass="entr" presetSubtype="0" fill="hold" grpId="0" nodeType="withEffect">
                                  <p:stCondLst>
                                    <p:cond delay="200"/>
                                  </p:stCondLst>
                                  <p:childTnLst>
                                    <p:set>
                                      <p:cBhvr>
                                        <p:cTn id="137" dur="1" fill="hold">
                                          <p:stCondLst>
                                            <p:cond delay="0"/>
                                          </p:stCondLst>
                                        </p:cTn>
                                        <p:tgtEl>
                                          <p:spTgt spid="163">
                                            <p:txEl>
                                              <p:pRg st="0" end="0"/>
                                            </p:txEl>
                                          </p:spTgt>
                                        </p:tgtEl>
                                        <p:attrNameLst>
                                          <p:attrName>style.visibility</p:attrName>
                                        </p:attrNameLst>
                                      </p:cBhvr>
                                      <p:to>
                                        <p:strVal val="visible"/>
                                      </p:to>
                                    </p:set>
                                    <p:animEffect transition="in" filter="fade">
                                      <p:cBhvr>
                                        <p:cTn id="138" dur="500"/>
                                        <p:tgtEl>
                                          <p:spTgt spid="163">
                                            <p:txEl>
                                              <p:pRg st="0" end="0"/>
                                            </p:txEl>
                                          </p:spTgt>
                                        </p:tgtEl>
                                      </p:cBhvr>
                                    </p:animEffect>
                                    <p:anim calcmode="lin" valueType="num">
                                      <p:cBhvr>
                                        <p:cTn id="139" dur="500" fill="hold"/>
                                        <p:tgtEl>
                                          <p:spTgt spid="163">
                                            <p:txEl>
                                              <p:pRg st="0" end="0"/>
                                            </p:txEl>
                                          </p:spTgt>
                                        </p:tgtEl>
                                        <p:attrNameLst>
                                          <p:attrName>ppt_x</p:attrName>
                                        </p:attrNameLst>
                                      </p:cBhvr>
                                      <p:tavLst>
                                        <p:tav tm="0">
                                          <p:val>
                                            <p:strVal val="#ppt_x"/>
                                          </p:val>
                                        </p:tav>
                                        <p:tav tm="100000">
                                          <p:val>
                                            <p:strVal val="#ppt_x"/>
                                          </p:val>
                                        </p:tav>
                                      </p:tavLst>
                                    </p:anim>
                                    <p:anim calcmode="lin" valueType="num">
                                      <p:cBhvr>
                                        <p:cTn id="140" dur="500" fill="hold"/>
                                        <p:tgtEl>
                                          <p:spTgt spid="163">
                                            <p:txEl>
                                              <p:pRg st="0" end="0"/>
                                            </p:txEl>
                                          </p:spTgt>
                                        </p:tgtEl>
                                        <p:attrNameLst>
                                          <p:attrName>ppt_y</p:attrName>
                                        </p:attrNameLst>
                                      </p:cBhvr>
                                      <p:tavLst>
                                        <p:tav tm="0">
                                          <p:val>
                                            <p:strVal val="#ppt_y+.1"/>
                                          </p:val>
                                        </p:tav>
                                        <p:tav tm="100000">
                                          <p:val>
                                            <p:strVal val="#ppt_y"/>
                                          </p:val>
                                        </p:tav>
                                      </p:tavLst>
                                    </p:anim>
                                  </p:childTnLst>
                                </p:cTn>
                              </p:par>
                              <p:par>
                                <p:cTn id="141" presetID="10" presetClass="entr" presetSubtype="0" fill="hold" grpId="0" nodeType="withEffect">
                                  <p:stCondLst>
                                    <p:cond delay="800"/>
                                  </p:stCondLst>
                                  <p:childTnLst>
                                    <p:set>
                                      <p:cBhvr>
                                        <p:cTn id="142" dur="1" fill="hold">
                                          <p:stCondLst>
                                            <p:cond delay="0"/>
                                          </p:stCondLst>
                                        </p:cTn>
                                        <p:tgtEl>
                                          <p:spTgt spid="164">
                                            <p:txEl>
                                              <p:pRg st="0" end="0"/>
                                            </p:txEl>
                                          </p:spTgt>
                                        </p:tgtEl>
                                        <p:attrNameLst>
                                          <p:attrName>style.visibility</p:attrName>
                                        </p:attrNameLst>
                                      </p:cBhvr>
                                      <p:to>
                                        <p:strVal val="visible"/>
                                      </p:to>
                                    </p:set>
                                    <p:animEffect transition="in" filter="fade">
                                      <p:cBhvr>
                                        <p:cTn id="143" dur="500"/>
                                        <p:tgtEl>
                                          <p:spTgt spid="164">
                                            <p:txEl>
                                              <p:pRg st="0" end="0"/>
                                            </p:txEl>
                                          </p:spTgt>
                                        </p:tgtEl>
                                      </p:cBhvr>
                                    </p:animEffect>
                                  </p:childTnLst>
                                </p:cTn>
                              </p:par>
                            </p:childTnLst>
                          </p:cTn>
                        </p:par>
                        <p:par>
                          <p:cTn id="144" fill="hold">
                            <p:stCondLst>
                              <p:cond delay="5500"/>
                            </p:stCondLst>
                            <p:childTnLst>
                              <p:par>
                                <p:cTn id="145" presetID="53" presetClass="entr" presetSubtype="16" fill="hold" grpId="0" nodeType="afterEffect">
                                  <p:stCondLst>
                                    <p:cond delay="0"/>
                                  </p:stCondLst>
                                  <p:childTnLst>
                                    <p:set>
                                      <p:cBhvr>
                                        <p:cTn id="146" dur="1" fill="hold">
                                          <p:stCondLst>
                                            <p:cond delay="0"/>
                                          </p:stCondLst>
                                        </p:cTn>
                                        <p:tgtEl>
                                          <p:spTgt spid="165">
                                            <p:txEl>
                                              <p:pRg st="0" end="0"/>
                                            </p:txEl>
                                          </p:spTgt>
                                        </p:tgtEl>
                                        <p:attrNameLst>
                                          <p:attrName>style.visibility</p:attrName>
                                        </p:attrNameLst>
                                      </p:cBhvr>
                                      <p:to>
                                        <p:strVal val="visible"/>
                                      </p:to>
                                    </p:set>
                                    <p:anim calcmode="lin" valueType="num">
                                      <p:cBhvr>
                                        <p:cTn id="147" dur="300" fill="hold"/>
                                        <p:tgtEl>
                                          <p:spTgt spid="165">
                                            <p:txEl>
                                              <p:pRg st="0" end="0"/>
                                            </p:txEl>
                                          </p:spTgt>
                                        </p:tgtEl>
                                        <p:attrNameLst>
                                          <p:attrName>ppt_w</p:attrName>
                                        </p:attrNameLst>
                                      </p:cBhvr>
                                      <p:tavLst>
                                        <p:tav tm="0">
                                          <p:val>
                                            <p:fltVal val="0"/>
                                          </p:val>
                                        </p:tav>
                                        <p:tav tm="100000">
                                          <p:val>
                                            <p:strVal val="#ppt_w"/>
                                          </p:val>
                                        </p:tav>
                                      </p:tavLst>
                                    </p:anim>
                                    <p:anim calcmode="lin" valueType="num">
                                      <p:cBhvr>
                                        <p:cTn id="148" dur="300" fill="hold"/>
                                        <p:tgtEl>
                                          <p:spTgt spid="165">
                                            <p:txEl>
                                              <p:pRg st="0" end="0"/>
                                            </p:txEl>
                                          </p:spTgt>
                                        </p:tgtEl>
                                        <p:attrNameLst>
                                          <p:attrName>ppt_h</p:attrName>
                                        </p:attrNameLst>
                                      </p:cBhvr>
                                      <p:tavLst>
                                        <p:tav tm="0">
                                          <p:val>
                                            <p:fltVal val="0"/>
                                          </p:val>
                                        </p:tav>
                                        <p:tav tm="100000">
                                          <p:val>
                                            <p:strVal val="#ppt_h"/>
                                          </p:val>
                                        </p:tav>
                                      </p:tavLst>
                                    </p:anim>
                                    <p:animEffect transition="in" filter="fade">
                                      <p:cBhvr>
                                        <p:cTn id="149" dur="300"/>
                                        <p:tgtEl>
                                          <p:spTgt spid="16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40" grpId="0" animBg="1"/>
      <p:bldP spid="41" grpId="0"/>
      <p:bldP spid="69" grpId="0" build="p">
        <p:tmplLst>
          <p:tmpl lvl="1">
            <p:tnLst>
              <p:par>
                <p:cTn presetID="42" presetClass="entr" presetSubtype="0" fill="hold" nodeType="withEffect">
                  <p:stCondLst>
                    <p:cond delay="200"/>
                  </p:stCondLst>
                  <p:childTnLst>
                    <p:set>
                      <p:cBhvr>
                        <p:cTn dur="1" fill="hold">
                          <p:stCondLst>
                            <p:cond delay="0"/>
                          </p:stCondLst>
                        </p:cTn>
                        <p:tgtEl>
                          <p:spTgt spid="69"/>
                        </p:tgtEl>
                        <p:attrNameLst>
                          <p:attrName>style.visibility</p:attrName>
                        </p:attrNameLst>
                      </p:cBhvr>
                      <p:to>
                        <p:strVal val="visible"/>
                      </p:to>
                    </p:set>
                    <p:animEffect transition="in" filter="fade">
                      <p:cBhvr>
                        <p:cTn dur="400"/>
                        <p:tgtEl>
                          <p:spTgt spid="69"/>
                        </p:tgtEl>
                      </p:cBhvr>
                    </p:animEffect>
                    <p:anim calcmode="lin" valueType="num">
                      <p:cBhvr>
                        <p:cTn dur="400" fill="hold"/>
                        <p:tgtEl>
                          <p:spTgt spid="69"/>
                        </p:tgtEl>
                        <p:attrNameLst>
                          <p:attrName>ppt_x</p:attrName>
                        </p:attrNameLst>
                      </p:cBhvr>
                      <p:tavLst>
                        <p:tav tm="0">
                          <p:val>
                            <p:strVal val="#ppt_x"/>
                          </p:val>
                        </p:tav>
                        <p:tav tm="100000">
                          <p:val>
                            <p:strVal val="#ppt_x"/>
                          </p:val>
                        </p:tav>
                      </p:tavLst>
                    </p:anim>
                    <p:anim calcmode="lin" valueType="num">
                      <p:cBhvr>
                        <p:cTn dur="400" fill="hold"/>
                        <p:tgtEl>
                          <p:spTgt spid="69"/>
                        </p:tgtEl>
                        <p:attrNameLst>
                          <p:attrName>ppt_y</p:attrName>
                        </p:attrNameLst>
                      </p:cBhvr>
                      <p:tavLst>
                        <p:tav tm="0">
                          <p:val>
                            <p:strVal val="#ppt_y+.1"/>
                          </p:val>
                        </p:tav>
                        <p:tav tm="100000">
                          <p:val>
                            <p:strVal val="#ppt_y"/>
                          </p:val>
                        </p:tav>
                      </p:tavLst>
                    </p:anim>
                  </p:childTnLst>
                </p:cTn>
              </p:par>
            </p:tnLst>
          </p:tmpl>
        </p:tmplLst>
      </p:bldP>
      <p:bldP spid="70" grpId="0" build="p">
        <p:tmplLst>
          <p:tmpl lvl="1">
            <p:tnLst>
              <p:par>
                <p:cTn presetID="42" presetClass="entr" presetSubtype="0" fill="hold" nodeType="withEffect">
                  <p:stCondLst>
                    <p:cond delay="200"/>
                  </p:stCondLst>
                  <p:childTnLst>
                    <p:set>
                      <p:cBhvr>
                        <p:cTn dur="1" fill="hold">
                          <p:stCondLst>
                            <p:cond delay="0"/>
                          </p:stCondLst>
                        </p:cTn>
                        <p:tgtEl>
                          <p:spTgt spid="70"/>
                        </p:tgtEl>
                        <p:attrNameLst>
                          <p:attrName>style.visibility</p:attrName>
                        </p:attrNameLst>
                      </p:cBhvr>
                      <p:to>
                        <p:strVal val="visible"/>
                      </p:to>
                    </p:set>
                    <p:animEffect transition="in" filter="fade">
                      <p:cBhvr>
                        <p:cTn dur="500"/>
                        <p:tgtEl>
                          <p:spTgt spid="70"/>
                        </p:tgtEl>
                      </p:cBhvr>
                    </p:animEffect>
                    <p:anim calcmode="lin" valueType="num">
                      <p:cBhvr>
                        <p:cTn dur="500" fill="hold"/>
                        <p:tgtEl>
                          <p:spTgt spid="70"/>
                        </p:tgtEl>
                        <p:attrNameLst>
                          <p:attrName>ppt_x</p:attrName>
                        </p:attrNameLst>
                      </p:cBhvr>
                      <p:tavLst>
                        <p:tav tm="0">
                          <p:val>
                            <p:strVal val="#ppt_x"/>
                          </p:val>
                        </p:tav>
                        <p:tav tm="100000">
                          <p:val>
                            <p:strVal val="#ppt_x"/>
                          </p:val>
                        </p:tav>
                      </p:tavLst>
                    </p:anim>
                    <p:anim calcmode="lin" valueType="num">
                      <p:cBhvr>
                        <p:cTn dur="500" fill="hold"/>
                        <p:tgtEl>
                          <p:spTgt spid="70"/>
                        </p:tgtEl>
                        <p:attrNameLst>
                          <p:attrName>ppt_y</p:attrName>
                        </p:attrNameLst>
                      </p:cBhvr>
                      <p:tavLst>
                        <p:tav tm="0">
                          <p:val>
                            <p:strVal val="#ppt_y+.1"/>
                          </p:val>
                        </p:tav>
                        <p:tav tm="100000">
                          <p:val>
                            <p:strVal val="#ppt_y"/>
                          </p:val>
                        </p:tav>
                      </p:tavLst>
                    </p:anim>
                  </p:childTnLst>
                </p:cTn>
              </p:par>
            </p:tnLst>
          </p:tmpl>
        </p:tmplLst>
      </p:bldP>
      <p:bldP spid="71" grpId="0" build="p">
        <p:tmplLst>
          <p:tmpl lvl="1">
            <p:tnLst>
              <p:par>
                <p:cTn presetID="10" presetClass="entr" presetSubtype="0" fill="hold" nodeType="withEffect">
                  <p:stCondLst>
                    <p:cond delay="800"/>
                  </p:stCondLst>
                  <p:childTnLst>
                    <p:set>
                      <p:cBhvr>
                        <p:cTn dur="1" fill="hold">
                          <p:stCondLst>
                            <p:cond delay="0"/>
                          </p:stCondLst>
                        </p:cTn>
                        <p:tgtEl>
                          <p:spTgt spid="71"/>
                        </p:tgtEl>
                        <p:attrNameLst>
                          <p:attrName>style.visibility</p:attrName>
                        </p:attrNameLst>
                      </p:cBhvr>
                      <p:to>
                        <p:strVal val="visible"/>
                      </p:to>
                    </p:set>
                    <p:animEffect transition="in" filter="fade">
                      <p:cBhvr>
                        <p:cTn dur="500"/>
                        <p:tgtEl>
                          <p:spTgt spid="71"/>
                        </p:tgtEl>
                      </p:cBhvr>
                    </p:animEffect>
                  </p:childTnLst>
                </p:cTn>
              </p:par>
            </p:tnLst>
          </p:tmpl>
        </p:tmplLst>
      </p:bldP>
      <p:bldP spid="72" grpId="0" build="p">
        <p:tmplLst>
          <p:tmpl lvl="1">
            <p:tnLst>
              <p:par>
                <p:cTn presetID="53" presetClass="entr" presetSubtype="16"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 calcmode="lin" valueType="num">
                      <p:cBhvr>
                        <p:cTn dur="300" fill="hold"/>
                        <p:tgtEl>
                          <p:spTgt spid="72"/>
                        </p:tgtEl>
                        <p:attrNameLst>
                          <p:attrName>ppt_w</p:attrName>
                        </p:attrNameLst>
                      </p:cBhvr>
                      <p:tavLst>
                        <p:tav tm="0">
                          <p:val>
                            <p:fltVal val="0"/>
                          </p:val>
                        </p:tav>
                        <p:tav tm="100000">
                          <p:val>
                            <p:strVal val="#ppt_w"/>
                          </p:val>
                        </p:tav>
                      </p:tavLst>
                    </p:anim>
                    <p:anim calcmode="lin" valueType="num">
                      <p:cBhvr>
                        <p:cTn dur="300" fill="hold"/>
                        <p:tgtEl>
                          <p:spTgt spid="72"/>
                        </p:tgtEl>
                        <p:attrNameLst>
                          <p:attrName>ppt_h</p:attrName>
                        </p:attrNameLst>
                      </p:cBhvr>
                      <p:tavLst>
                        <p:tav tm="0">
                          <p:val>
                            <p:fltVal val="0"/>
                          </p:val>
                        </p:tav>
                        <p:tav tm="100000">
                          <p:val>
                            <p:strVal val="#ppt_h"/>
                          </p:val>
                        </p:tav>
                      </p:tavLst>
                    </p:anim>
                    <p:animEffect transition="in" filter="fade">
                      <p:cBhvr>
                        <p:cTn dur="300"/>
                        <p:tgtEl>
                          <p:spTgt spid="72"/>
                        </p:tgtEl>
                      </p:cBhvr>
                    </p:animEffect>
                  </p:childTnLst>
                </p:cTn>
              </p:par>
            </p:tnLst>
          </p:tmpl>
        </p:tmplLst>
      </p:bldP>
      <p:bldP spid="108" grpId="0" animBg="1"/>
      <p:bldP spid="109" grpId="0"/>
      <p:bldP spid="114" grpId="0" build="p">
        <p:tmplLst>
          <p:tmpl lvl="1">
            <p:tnLst>
              <p:par>
                <p:cTn presetID="42" presetClass="entr" presetSubtype="0" fill="hold" nodeType="withEffect">
                  <p:stCondLst>
                    <p:cond delay="200"/>
                  </p:stCondLst>
                  <p:childTnLst>
                    <p:set>
                      <p:cBhvr>
                        <p:cTn dur="1" fill="hold">
                          <p:stCondLst>
                            <p:cond delay="0"/>
                          </p:stCondLst>
                        </p:cTn>
                        <p:tgtEl>
                          <p:spTgt spid="114"/>
                        </p:tgtEl>
                        <p:attrNameLst>
                          <p:attrName>style.visibility</p:attrName>
                        </p:attrNameLst>
                      </p:cBhvr>
                      <p:to>
                        <p:strVal val="visible"/>
                      </p:to>
                    </p:set>
                    <p:animEffect transition="in" filter="fade">
                      <p:cBhvr>
                        <p:cTn dur="400"/>
                        <p:tgtEl>
                          <p:spTgt spid="114"/>
                        </p:tgtEl>
                      </p:cBhvr>
                    </p:animEffect>
                    <p:anim calcmode="lin" valueType="num">
                      <p:cBhvr>
                        <p:cTn dur="400" fill="hold"/>
                        <p:tgtEl>
                          <p:spTgt spid="114"/>
                        </p:tgtEl>
                        <p:attrNameLst>
                          <p:attrName>ppt_x</p:attrName>
                        </p:attrNameLst>
                      </p:cBhvr>
                      <p:tavLst>
                        <p:tav tm="0">
                          <p:val>
                            <p:strVal val="#ppt_x"/>
                          </p:val>
                        </p:tav>
                        <p:tav tm="100000">
                          <p:val>
                            <p:strVal val="#ppt_x"/>
                          </p:val>
                        </p:tav>
                      </p:tavLst>
                    </p:anim>
                    <p:anim calcmode="lin" valueType="num">
                      <p:cBhvr>
                        <p:cTn dur="400" fill="hold"/>
                        <p:tgtEl>
                          <p:spTgt spid="114"/>
                        </p:tgtEl>
                        <p:attrNameLst>
                          <p:attrName>ppt_y</p:attrName>
                        </p:attrNameLst>
                      </p:cBhvr>
                      <p:tavLst>
                        <p:tav tm="0">
                          <p:val>
                            <p:strVal val="#ppt_y+.1"/>
                          </p:val>
                        </p:tav>
                        <p:tav tm="100000">
                          <p:val>
                            <p:strVal val="#ppt_y"/>
                          </p:val>
                        </p:tav>
                      </p:tavLst>
                    </p:anim>
                  </p:childTnLst>
                </p:cTn>
              </p:par>
            </p:tnLst>
          </p:tmpl>
        </p:tmplLst>
      </p:bldP>
      <p:bldP spid="115" grpId="0" build="p">
        <p:tmplLst>
          <p:tmpl lvl="1">
            <p:tnLst>
              <p:par>
                <p:cTn presetID="42" presetClass="entr" presetSubtype="0" fill="hold" nodeType="withEffect">
                  <p:stCondLst>
                    <p:cond delay="200"/>
                  </p:stCondLst>
                  <p:childTnLst>
                    <p:set>
                      <p:cBhvr>
                        <p:cTn dur="1" fill="hold">
                          <p:stCondLst>
                            <p:cond delay="0"/>
                          </p:stCondLst>
                        </p:cTn>
                        <p:tgtEl>
                          <p:spTgt spid="115"/>
                        </p:tgtEl>
                        <p:attrNameLst>
                          <p:attrName>style.visibility</p:attrName>
                        </p:attrNameLst>
                      </p:cBhvr>
                      <p:to>
                        <p:strVal val="visible"/>
                      </p:to>
                    </p:set>
                    <p:animEffect transition="in" filter="fade">
                      <p:cBhvr>
                        <p:cTn dur="500"/>
                        <p:tgtEl>
                          <p:spTgt spid="115"/>
                        </p:tgtEl>
                      </p:cBhvr>
                    </p:animEffect>
                    <p:anim calcmode="lin" valueType="num">
                      <p:cBhvr>
                        <p:cTn dur="500" fill="hold"/>
                        <p:tgtEl>
                          <p:spTgt spid="115"/>
                        </p:tgtEl>
                        <p:attrNameLst>
                          <p:attrName>ppt_x</p:attrName>
                        </p:attrNameLst>
                      </p:cBhvr>
                      <p:tavLst>
                        <p:tav tm="0">
                          <p:val>
                            <p:strVal val="#ppt_x"/>
                          </p:val>
                        </p:tav>
                        <p:tav tm="100000">
                          <p:val>
                            <p:strVal val="#ppt_x"/>
                          </p:val>
                        </p:tav>
                      </p:tavLst>
                    </p:anim>
                    <p:anim calcmode="lin" valueType="num">
                      <p:cBhvr>
                        <p:cTn dur="500" fill="hold"/>
                        <p:tgtEl>
                          <p:spTgt spid="115"/>
                        </p:tgtEl>
                        <p:attrNameLst>
                          <p:attrName>ppt_y</p:attrName>
                        </p:attrNameLst>
                      </p:cBhvr>
                      <p:tavLst>
                        <p:tav tm="0">
                          <p:val>
                            <p:strVal val="#ppt_y+.1"/>
                          </p:val>
                        </p:tav>
                        <p:tav tm="100000">
                          <p:val>
                            <p:strVal val="#ppt_y"/>
                          </p:val>
                        </p:tav>
                      </p:tavLst>
                    </p:anim>
                  </p:childTnLst>
                </p:cTn>
              </p:par>
            </p:tnLst>
          </p:tmpl>
        </p:tmplLst>
      </p:bldP>
      <p:bldP spid="116" grpId="0" build="p">
        <p:tmplLst>
          <p:tmpl lvl="1">
            <p:tnLst>
              <p:par>
                <p:cTn presetID="10" presetClass="entr" presetSubtype="0" fill="hold" nodeType="withEffect">
                  <p:stCondLst>
                    <p:cond delay="800"/>
                  </p:stCondLst>
                  <p:childTnLst>
                    <p:set>
                      <p:cBhvr>
                        <p:cTn dur="1" fill="hold">
                          <p:stCondLst>
                            <p:cond delay="0"/>
                          </p:stCondLst>
                        </p:cTn>
                        <p:tgtEl>
                          <p:spTgt spid="116"/>
                        </p:tgtEl>
                        <p:attrNameLst>
                          <p:attrName>style.visibility</p:attrName>
                        </p:attrNameLst>
                      </p:cBhvr>
                      <p:to>
                        <p:strVal val="visible"/>
                      </p:to>
                    </p:set>
                    <p:animEffect transition="in" filter="fade">
                      <p:cBhvr>
                        <p:cTn dur="500"/>
                        <p:tgtEl>
                          <p:spTgt spid="116"/>
                        </p:tgtEl>
                      </p:cBhvr>
                    </p:animEffect>
                  </p:childTnLst>
                </p:cTn>
              </p:par>
            </p:tnLst>
          </p:tmpl>
        </p:tmplLst>
      </p:bldP>
      <p:bldP spid="117" grpId="0" build="p">
        <p:tmplLst>
          <p:tmpl lvl="1">
            <p:tnLst>
              <p:par>
                <p:cTn presetID="53" presetClass="entr" presetSubtype="16" fill="hold" nodeType="afterEffect">
                  <p:stCondLst>
                    <p:cond delay="0"/>
                  </p:stCondLst>
                  <p:childTnLst>
                    <p:set>
                      <p:cBhvr>
                        <p:cTn dur="1" fill="hold">
                          <p:stCondLst>
                            <p:cond delay="0"/>
                          </p:stCondLst>
                        </p:cTn>
                        <p:tgtEl>
                          <p:spTgt spid="117"/>
                        </p:tgtEl>
                        <p:attrNameLst>
                          <p:attrName>style.visibility</p:attrName>
                        </p:attrNameLst>
                      </p:cBhvr>
                      <p:to>
                        <p:strVal val="visible"/>
                      </p:to>
                    </p:set>
                    <p:anim calcmode="lin" valueType="num">
                      <p:cBhvr>
                        <p:cTn dur="300" fill="hold"/>
                        <p:tgtEl>
                          <p:spTgt spid="117"/>
                        </p:tgtEl>
                        <p:attrNameLst>
                          <p:attrName>ppt_w</p:attrName>
                        </p:attrNameLst>
                      </p:cBhvr>
                      <p:tavLst>
                        <p:tav tm="0">
                          <p:val>
                            <p:fltVal val="0"/>
                          </p:val>
                        </p:tav>
                        <p:tav tm="100000">
                          <p:val>
                            <p:strVal val="#ppt_w"/>
                          </p:val>
                        </p:tav>
                      </p:tavLst>
                    </p:anim>
                    <p:anim calcmode="lin" valueType="num">
                      <p:cBhvr>
                        <p:cTn dur="300" fill="hold"/>
                        <p:tgtEl>
                          <p:spTgt spid="117"/>
                        </p:tgtEl>
                        <p:attrNameLst>
                          <p:attrName>ppt_h</p:attrName>
                        </p:attrNameLst>
                      </p:cBhvr>
                      <p:tavLst>
                        <p:tav tm="0">
                          <p:val>
                            <p:fltVal val="0"/>
                          </p:val>
                        </p:tav>
                        <p:tav tm="100000">
                          <p:val>
                            <p:strVal val="#ppt_h"/>
                          </p:val>
                        </p:tav>
                      </p:tavLst>
                    </p:anim>
                    <p:animEffect transition="in" filter="fade">
                      <p:cBhvr>
                        <p:cTn dur="300"/>
                        <p:tgtEl>
                          <p:spTgt spid="117"/>
                        </p:tgtEl>
                      </p:cBhvr>
                    </p:animEffect>
                  </p:childTnLst>
                </p:cTn>
              </p:par>
            </p:tnLst>
          </p:tmpl>
        </p:tmplLst>
      </p:bldP>
      <p:bldP spid="141" grpId="0" animBg="1"/>
      <p:bldP spid="142" grpId="0"/>
      <p:bldP spid="145" grpId="0" build="p">
        <p:tmplLst>
          <p:tmpl lvl="1">
            <p:tnLst>
              <p:par>
                <p:cTn presetID="42" presetClass="entr" presetSubtype="0" fill="hold" nodeType="withEffect">
                  <p:stCondLst>
                    <p:cond delay="200"/>
                  </p:stCondLst>
                  <p:childTnLst>
                    <p:set>
                      <p:cBhvr>
                        <p:cTn dur="1" fill="hold">
                          <p:stCondLst>
                            <p:cond delay="0"/>
                          </p:stCondLst>
                        </p:cTn>
                        <p:tgtEl>
                          <p:spTgt spid="145"/>
                        </p:tgtEl>
                        <p:attrNameLst>
                          <p:attrName>style.visibility</p:attrName>
                        </p:attrNameLst>
                      </p:cBhvr>
                      <p:to>
                        <p:strVal val="visible"/>
                      </p:to>
                    </p:set>
                    <p:animEffect transition="in" filter="fade">
                      <p:cBhvr>
                        <p:cTn dur="400"/>
                        <p:tgtEl>
                          <p:spTgt spid="145"/>
                        </p:tgtEl>
                      </p:cBhvr>
                    </p:animEffect>
                    <p:anim calcmode="lin" valueType="num">
                      <p:cBhvr>
                        <p:cTn dur="400" fill="hold"/>
                        <p:tgtEl>
                          <p:spTgt spid="145"/>
                        </p:tgtEl>
                        <p:attrNameLst>
                          <p:attrName>ppt_x</p:attrName>
                        </p:attrNameLst>
                      </p:cBhvr>
                      <p:tavLst>
                        <p:tav tm="0">
                          <p:val>
                            <p:strVal val="#ppt_x"/>
                          </p:val>
                        </p:tav>
                        <p:tav tm="100000">
                          <p:val>
                            <p:strVal val="#ppt_x"/>
                          </p:val>
                        </p:tav>
                      </p:tavLst>
                    </p:anim>
                    <p:anim calcmode="lin" valueType="num">
                      <p:cBhvr>
                        <p:cTn dur="400" fill="hold"/>
                        <p:tgtEl>
                          <p:spTgt spid="145"/>
                        </p:tgtEl>
                        <p:attrNameLst>
                          <p:attrName>ppt_y</p:attrName>
                        </p:attrNameLst>
                      </p:cBhvr>
                      <p:tavLst>
                        <p:tav tm="0">
                          <p:val>
                            <p:strVal val="#ppt_y+.1"/>
                          </p:val>
                        </p:tav>
                        <p:tav tm="100000">
                          <p:val>
                            <p:strVal val="#ppt_y"/>
                          </p:val>
                        </p:tav>
                      </p:tavLst>
                    </p:anim>
                  </p:childTnLst>
                </p:cTn>
              </p:par>
            </p:tnLst>
          </p:tmpl>
        </p:tmplLst>
      </p:bldP>
      <p:bldP spid="146" grpId="0" build="p">
        <p:tmplLst>
          <p:tmpl lvl="1">
            <p:tnLst>
              <p:par>
                <p:cTn presetID="42" presetClass="entr" presetSubtype="0" fill="hold" nodeType="withEffect">
                  <p:stCondLst>
                    <p:cond delay="200"/>
                  </p:stCondLst>
                  <p:childTnLst>
                    <p:set>
                      <p:cBhvr>
                        <p:cTn dur="1" fill="hold">
                          <p:stCondLst>
                            <p:cond delay="0"/>
                          </p:stCondLst>
                        </p:cTn>
                        <p:tgtEl>
                          <p:spTgt spid="146"/>
                        </p:tgtEl>
                        <p:attrNameLst>
                          <p:attrName>style.visibility</p:attrName>
                        </p:attrNameLst>
                      </p:cBhvr>
                      <p:to>
                        <p:strVal val="visible"/>
                      </p:to>
                    </p:set>
                    <p:animEffect transition="in" filter="fade">
                      <p:cBhvr>
                        <p:cTn dur="500"/>
                        <p:tgtEl>
                          <p:spTgt spid="146"/>
                        </p:tgtEl>
                      </p:cBhvr>
                    </p:animEffect>
                    <p:anim calcmode="lin" valueType="num">
                      <p:cBhvr>
                        <p:cTn dur="500" fill="hold"/>
                        <p:tgtEl>
                          <p:spTgt spid="146"/>
                        </p:tgtEl>
                        <p:attrNameLst>
                          <p:attrName>ppt_x</p:attrName>
                        </p:attrNameLst>
                      </p:cBhvr>
                      <p:tavLst>
                        <p:tav tm="0">
                          <p:val>
                            <p:strVal val="#ppt_x"/>
                          </p:val>
                        </p:tav>
                        <p:tav tm="100000">
                          <p:val>
                            <p:strVal val="#ppt_x"/>
                          </p:val>
                        </p:tav>
                      </p:tavLst>
                    </p:anim>
                    <p:anim calcmode="lin" valueType="num">
                      <p:cBhvr>
                        <p:cTn dur="500" fill="hold"/>
                        <p:tgtEl>
                          <p:spTgt spid="146"/>
                        </p:tgtEl>
                        <p:attrNameLst>
                          <p:attrName>ppt_y</p:attrName>
                        </p:attrNameLst>
                      </p:cBhvr>
                      <p:tavLst>
                        <p:tav tm="0">
                          <p:val>
                            <p:strVal val="#ppt_y+.1"/>
                          </p:val>
                        </p:tav>
                        <p:tav tm="100000">
                          <p:val>
                            <p:strVal val="#ppt_y"/>
                          </p:val>
                        </p:tav>
                      </p:tavLst>
                    </p:anim>
                  </p:childTnLst>
                </p:cTn>
              </p:par>
            </p:tnLst>
          </p:tmpl>
        </p:tmplLst>
      </p:bldP>
      <p:bldP spid="147" grpId="0" build="p">
        <p:tmplLst>
          <p:tmpl lvl="1">
            <p:tnLst>
              <p:par>
                <p:cTn presetID="10" presetClass="entr" presetSubtype="0" fill="hold" nodeType="withEffect">
                  <p:stCondLst>
                    <p:cond delay="800"/>
                  </p:stCondLst>
                  <p:childTnLst>
                    <p:set>
                      <p:cBhvr>
                        <p:cTn dur="1" fill="hold">
                          <p:stCondLst>
                            <p:cond delay="0"/>
                          </p:stCondLst>
                        </p:cTn>
                        <p:tgtEl>
                          <p:spTgt spid="147"/>
                        </p:tgtEl>
                        <p:attrNameLst>
                          <p:attrName>style.visibility</p:attrName>
                        </p:attrNameLst>
                      </p:cBhvr>
                      <p:to>
                        <p:strVal val="visible"/>
                      </p:to>
                    </p:set>
                    <p:animEffect transition="in" filter="fade">
                      <p:cBhvr>
                        <p:cTn dur="500"/>
                        <p:tgtEl>
                          <p:spTgt spid="147"/>
                        </p:tgtEl>
                      </p:cBhvr>
                    </p:animEffect>
                  </p:childTnLst>
                </p:cTn>
              </p:par>
            </p:tnLst>
          </p:tmpl>
        </p:tmplLst>
      </p:bldP>
      <p:bldP spid="148" grpId="0" build="p">
        <p:tmplLst>
          <p:tmpl lvl="1">
            <p:tnLst>
              <p:par>
                <p:cTn presetID="53" presetClass="entr" presetSubtype="16" fill="hold" nodeType="afterEffect">
                  <p:stCondLst>
                    <p:cond delay="0"/>
                  </p:stCondLst>
                  <p:childTnLst>
                    <p:set>
                      <p:cBhvr>
                        <p:cTn dur="1" fill="hold">
                          <p:stCondLst>
                            <p:cond delay="0"/>
                          </p:stCondLst>
                        </p:cTn>
                        <p:tgtEl>
                          <p:spTgt spid="148"/>
                        </p:tgtEl>
                        <p:attrNameLst>
                          <p:attrName>style.visibility</p:attrName>
                        </p:attrNameLst>
                      </p:cBhvr>
                      <p:to>
                        <p:strVal val="visible"/>
                      </p:to>
                    </p:set>
                    <p:anim calcmode="lin" valueType="num">
                      <p:cBhvr>
                        <p:cTn dur="300" fill="hold"/>
                        <p:tgtEl>
                          <p:spTgt spid="148"/>
                        </p:tgtEl>
                        <p:attrNameLst>
                          <p:attrName>ppt_w</p:attrName>
                        </p:attrNameLst>
                      </p:cBhvr>
                      <p:tavLst>
                        <p:tav tm="0">
                          <p:val>
                            <p:fltVal val="0"/>
                          </p:val>
                        </p:tav>
                        <p:tav tm="100000">
                          <p:val>
                            <p:strVal val="#ppt_w"/>
                          </p:val>
                        </p:tav>
                      </p:tavLst>
                    </p:anim>
                    <p:anim calcmode="lin" valueType="num">
                      <p:cBhvr>
                        <p:cTn dur="300" fill="hold"/>
                        <p:tgtEl>
                          <p:spTgt spid="148"/>
                        </p:tgtEl>
                        <p:attrNameLst>
                          <p:attrName>ppt_h</p:attrName>
                        </p:attrNameLst>
                      </p:cBhvr>
                      <p:tavLst>
                        <p:tav tm="0">
                          <p:val>
                            <p:fltVal val="0"/>
                          </p:val>
                        </p:tav>
                        <p:tav tm="100000">
                          <p:val>
                            <p:strVal val="#ppt_h"/>
                          </p:val>
                        </p:tav>
                      </p:tavLst>
                    </p:anim>
                    <p:animEffect transition="in" filter="fade">
                      <p:cBhvr>
                        <p:cTn dur="300"/>
                        <p:tgtEl>
                          <p:spTgt spid="148"/>
                        </p:tgtEl>
                      </p:cBhvr>
                    </p:animEffect>
                  </p:childTnLst>
                </p:cTn>
              </p:par>
            </p:tnLst>
          </p:tmpl>
        </p:tmplLst>
      </p:bldP>
      <p:bldP spid="160" grpId="0" animBg="1"/>
      <p:bldP spid="161" grpId="0"/>
      <p:bldP spid="162" grpId="0" build="p">
        <p:tmplLst>
          <p:tmpl lvl="1">
            <p:tnLst>
              <p:par>
                <p:cTn presetID="42" presetClass="entr" presetSubtype="0" fill="hold" nodeType="withEffect">
                  <p:stCondLst>
                    <p:cond delay="200"/>
                  </p:stCondLst>
                  <p:childTnLst>
                    <p:set>
                      <p:cBhvr>
                        <p:cTn dur="1" fill="hold">
                          <p:stCondLst>
                            <p:cond delay="0"/>
                          </p:stCondLst>
                        </p:cTn>
                        <p:tgtEl>
                          <p:spTgt spid="162"/>
                        </p:tgtEl>
                        <p:attrNameLst>
                          <p:attrName>style.visibility</p:attrName>
                        </p:attrNameLst>
                      </p:cBhvr>
                      <p:to>
                        <p:strVal val="visible"/>
                      </p:to>
                    </p:set>
                    <p:animEffect transition="in" filter="fade">
                      <p:cBhvr>
                        <p:cTn dur="400"/>
                        <p:tgtEl>
                          <p:spTgt spid="162"/>
                        </p:tgtEl>
                      </p:cBhvr>
                    </p:animEffect>
                    <p:anim calcmode="lin" valueType="num">
                      <p:cBhvr>
                        <p:cTn dur="400" fill="hold"/>
                        <p:tgtEl>
                          <p:spTgt spid="162"/>
                        </p:tgtEl>
                        <p:attrNameLst>
                          <p:attrName>ppt_x</p:attrName>
                        </p:attrNameLst>
                      </p:cBhvr>
                      <p:tavLst>
                        <p:tav tm="0">
                          <p:val>
                            <p:strVal val="#ppt_x"/>
                          </p:val>
                        </p:tav>
                        <p:tav tm="100000">
                          <p:val>
                            <p:strVal val="#ppt_x"/>
                          </p:val>
                        </p:tav>
                      </p:tavLst>
                    </p:anim>
                    <p:anim calcmode="lin" valueType="num">
                      <p:cBhvr>
                        <p:cTn dur="400" fill="hold"/>
                        <p:tgtEl>
                          <p:spTgt spid="162"/>
                        </p:tgtEl>
                        <p:attrNameLst>
                          <p:attrName>ppt_y</p:attrName>
                        </p:attrNameLst>
                      </p:cBhvr>
                      <p:tavLst>
                        <p:tav tm="0">
                          <p:val>
                            <p:strVal val="#ppt_y+.1"/>
                          </p:val>
                        </p:tav>
                        <p:tav tm="100000">
                          <p:val>
                            <p:strVal val="#ppt_y"/>
                          </p:val>
                        </p:tav>
                      </p:tavLst>
                    </p:anim>
                  </p:childTnLst>
                </p:cTn>
              </p:par>
            </p:tnLst>
          </p:tmpl>
        </p:tmplLst>
      </p:bldP>
      <p:bldP spid="163" grpId="0" build="p">
        <p:tmplLst>
          <p:tmpl lvl="1">
            <p:tnLst>
              <p:par>
                <p:cTn presetID="42" presetClass="entr" presetSubtype="0" fill="hold" nodeType="withEffect">
                  <p:stCondLst>
                    <p:cond delay="200"/>
                  </p:stCondLst>
                  <p:childTnLst>
                    <p:set>
                      <p:cBhvr>
                        <p:cTn dur="1" fill="hold">
                          <p:stCondLst>
                            <p:cond delay="0"/>
                          </p:stCondLst>
                        </p:cTn>
                        <p:tgtEl>
                          <p:spTgt spid="163"/>
                        </p:tgtEl>
                        <p:attrNameLst>
                          <p:attrName>style.visibility</p:attrName>
                        </p:attrNameLst>
                      </p:cBhvr>
                      <p:to>
                        <p:strVal val="visible"/>
                      </p:to>
                    </p:set>
                    <p:animEffect transition="in" filter="fade">
                      <p:cBhvr>
                        <p:cTn dur="500"/>
                        <p:tgtEl>
                          <p:spTgt spid="163"/>
                        </p:tgtEl>
                      </p:cBhvr>
                    </p:animEffect>
                    <p:anim calcmode="lin" valueType="num">
                      <p:cBhvr>
                        <p:cTn dur="500" fill="hold"/>
                        <p:tgtEl>
                          <p:spTgt spid="163"/>
                        </p:tgtEl>
                        <p:attrNameLst>
                          <p:attrName>ppt_x</p:attrName>
                        </p:attrNameLst>
                      </p:cBhvr>
                      <p:tavLst>
                        <p:tav tm="0">
                          <p:val>
                            <p:strVal val="#ppt_x"/>
                          </p:val>
                        </p:tav>
                        <p:tav tm="100000">
                          <p:val>
                            <p:strVal val="#ppt_x"/>
                          </p:val>
                        </p:tav>
                      </p:tavLst>
                    </p:anim>
                    <p:anim calcmode="lin" valueType="num">
                      <p:cBhvr>
                        <p:cTn dur="500" fill="hold"/>
                        <p:tgtEl>
                          <p:spTgt spid="163"/>
                        </p:tgtEl>
                        <p:attrNameLst>
                          <p:attrName>ppt_y</p:attrName>
                        </p:attrNameLst>
                      </p:cBhvr>
                      <p:tavLst>
                        <p:tav tm="0">
                          <p:val>
                            <p:strVal val="#ppt_y+.1"/>
                          </p:val>
                        </p:tav>
                        <p:tav tm="100000">
                          <p:val>
                            <p:strVal val="#ppt_y"/>
                          </p:val>
                        </p:tav>
                      </p:tavLst>
                    </p:anim>
                  </p:childTnLst>
                </p:cTn>
              </p:par>
            </p:tnLst>
          </p:tmpl>
        </p:tmplLst>
      </p:bldP>
      <p:bldP spid="164" grpId="0" build="p">
        <p:tmplLst>
          <p:tmpl lvl="1">
            <p:tnLst>
              <p:par>
                <p:cTn presetID="10" presetClass="entr" presetSubtype="0" fill="hold" nodeType="withEffect">
                  <p:stCondLst>
                    <p:cond delay="800"/>
                  </p:stCondLst>
                  <p:childTnLst>
                    <p:set>
                      <p:cBhvr>
                        <p:cTn dur="1" fill="hold">
                          <p:stCondLst>
                            <p:cond delay="0"/>
                          </p:stCondLst>
                        </p:cTn>
                        <p:tgtEl>
                          <p:spTgt spid="164"/>
                        </p:tgtEl>
                        <p:attrNameLst>
                          <p:attrName>style.visibility</p:attrName>
                        </p:attrNameLst>
                      </p:cBhvr>
                      <p:to>
                        <p:strVal val="visible"/>
                      </p:to>
                    </p:set>
                    <p:animEffect transition="in" filter="fade">
                      <p:cBhvr>
                        <p:cTn dur="500"/>
                        <p:tgtEl>
                          <p:spTgt spid="164"/>
                        </p:tgtEl>
                      </p:cBhvr>
                    </p:animEffect>
                  </p:childTnLst>
                </p:cTn>
              </p:par>
            </p:tnLst>
          </p:tmpl>
        </p:tmplLst>
      </p:bldP>
      <p:bldP spid="165" grpId="0" build="p">
        <p:tmplLst>
          <p:tmpl lvl="1">
            <p:tnLst>
              <p:par>
                <p:cTn presetID="53" presetClass="entr" presetSubtype="16" fill="hold" nodeType="afterEffect">
                  <p:stCondLst>
                    <p:cond delay="0"/>
                  </p:stCondLst>
                  <p:childTnLst>
                    <p:set>
                      <p:cBhvr>
                        <p:cTn dur="1" fill="hold">
                          <p:stCondLst>
                            <p:cond delay="0"/>
                          </p:stCondLst>
                        </p:cTn>
                        <p:tgtEl>
                          <p:spTgt spid="165"/>
                        </p:tgtEl>
                        <p:attrNameLst>
                          <p:attrName>style.visibility</p:attrName>
                        </p:attrNameLst>
                      </p:cBhvr>
                      <p:to>
                        <p:strVal val="visible"/>
                      </p:to>
                    </p:set>
                    <p:anim calcmode="lin" valueType="num">
                      <p:cBhvr>
                        <p:cTn dur="300" fill="hold"/>
                        <p:tgtEl>
                          <p:spTgt spid="165"/>
                        </p:tgtEl>
                        <p:attrNameLst>
                          <p:attrName>ppt_w</p:attrName>
                        </p:attrNameLst>
                      </p:cBhvr>
                      <p:tavLst>
                        <p:tav tm="0">
                          <p:val>
                            <p:fltVal val="0"/>
                          </p:val>
                        </p:tav>
                        <p:tav tm="100000">
                          <p:val>
                            <p:strVal val="#ppt_w"/>
                          </p:val>
                        </p:tav>
                      </p:tavLst>
                    </p:anim>
                    <p:anim calcmode="lin" valueType="num">
                      <p:cBhvr>
                        <p:cTn dur="300" fill="hold"/>
                        <p:tgtEl>
                          <p:spTgt spid="165"/>
                        </p:tgtEl>
                        <p:attrNameLst>
                          <p:attrName>ppt_h</p:attrName>
                        </p:attrNameLst>
                      </p:cBhvr>
                      <p:tavLst>
                        <p:tav tm="0">
                          <p:val>
                            <p:fltVal val="0"/>
                          </p:val>
                        </p:tav>
                        <p:tav tm="100000">
                          <p:val>
                            <p:strVal val="#ppt_h"/>
                          </p:val>
                        </p:tav>
                      </p:tavLst>
                    </p:anim>
                    <p:animEffect transition="in" filter="fade">
                      <p:cBhvr>
                        <p:cTn dur="300"/>
                        <p:tgtEl>
                          <p:spTgt spid="165"/>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35" name="Group 34"/>
          <p:cNvGrpSpPr/>
          <p:nvPr userDrawn="1"/>
        </p:nvGrpSpPr>
        <p:grpSpPr>
          <a:xfrm>
            <a:off x="101309" y="385540"/>
            <a:ext cx="383999" cy="342172"/>
            <a:chOff x="5270500" y="1460500"/>
            <a:chExt cx="1701800" cy="2705100"/>
          </a:xfrm>
        </p:grpSpPr>
        <p:sp>
          <p:nvSpPr>
            <p:cNvPr id="36" name="Rounded Rectangle 35"/>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7" name="Rounded Rectangle 3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Rounded Rectangle 37"/>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cxnSp>
        <p:nvCxnSpPr>
          <p:cNvPr id="85" name="Straight Connector 84"/>
          <p:cNvCxnSpPr/>
          <p:nvPr userDrawn="1"/>
        </p:nvCxnSpPr>
        <p:spPr>
          <a:xfrm flipH="1">
            <a:off x="603251" y="3810001"/>
            <a:ext cx="5329760" cy="0"/>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userDrawn="1"/>
        </p:nvCxnSpPr>
        <p:spPr>
          <a:xfrm>
            <a:off x="6096000" y="1622327"/>
            <a:ext cx="0" cy="4656556"/>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userDrawn="1"/>
        </p:nvCxnSpPr>
        <p:spPr>
          <a:xfrm flipH="1">
            <a:off x="6239948" y="3810001"/>
            <a:ext cx="5329760" cy="0"/>
          </a:xfrm>
          <a:prstGeom prst="line">
            <a:avLst/>
          </a:prstGeom>
          <a:ln w="3175" cmpd="sng">
            <a:solidFill>
              <a:schemeClr val="accent1">
                <a:lumMod val="75000"/>
              </a:schemeClr>
            </a:solidFill>
            <a:prstDash val="dash"/>
            <a:headEnd type="none"/>
            <a:tailEnd type="none"/>
          </a:ln>
          <a:effectLst/>
        </p:spPr>
        <p:style>
          <a:lnRef idx="2">
            <a:schemeClr val="accent1"/>
          </a:lnRef>
          <a:fillRef idx="0">
            <a:schemeClr val="accent1"/>
          </a:fillRef>
          <a:effectRef idx="1">
            <a:schemeClr val="accent1"/>
          </a:effectRef>
          <a:fontRef idx="minor">
            <a:schemeClr val="tx1"/>
          </a:fontRef>
        </p:style>
      </p:cxnSp>
      <p:sp>
        <p:nvSpPr>
          <p:cNvPr id="90" name="Arc 89"/>
          <p:cNvSpPr>
            <a:spLocks noChangeAspect="1"/>
          </p:cNvSpPr>
          <p:nvPr userDrawn="1"/>
        </p:nvSpPr>
        <p:spPr>
          <a:xfrm>
            <a:off x="999955" y="1622324"/>
            <a:ext cx="2112000" cy="1900798"/>
          </a:xfrm>
          <a:prstGeom prst="arc">
            <a:avLst>
              <a:gd name="adj1" fmla="val 11622373"/>
              <a:gd name="adj2" fmla="val 10303517"/>
            </a:avLst>
          </a:prstGeom>
          <a:ln w="127000" cap="sq" cmpd="sng">
            <a:solidFill>
              <a:schemeClr val="accent2"/>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94" name="Text Placeholder 7"/>
          <p:cNvSpPr>
            <a:spLocks noGrp="1"/>
          </p:cNvSpPr>
          <p:nvPr>
            <p:ph type="body" sz="quarter" idx="18" hasCustomPrompt="1"/>
          </p:nvPr>
        </p:nvSpPr>
        <p:spPr>
          <a:xfrm>
            <a:off x="3383887" y="190118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95" name="Text Placeholder 7"/>
          <p:cNvSpPr>
            <a:spLocks noGrp="1"/>
          </p:cNvSpPr>
          <p:nvPr>
            <p:ph type="body" sz="quarter" idx="19" hasCustomPrompt="1"/>
          </p:nvPr>
        </p:nvSpPr>
        <p:spPr>
          <a:xfrm>
            <a:off x="3383887" y="234274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96" name="Text Placeholder 2"/>
          <p:cNvSpPr>
            <a:spLocks noGrp="1"/>
          </p:cNvSpPr>
          <p:nvPr>
            <p:ph type="body" sz="quarter" idx="16" hasCustomPrompt="1"/>
          </p:nvPr>
        </p:nvSpPr>
        <p:spPr>
          <a:xfrm>
            <a:off x="3377544" y="264308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06" name="Oval 105"/>
          <p:cNvSpPr>
            <a:spLocks noChangeAspect="1"/>
          </p:cNvSpPr>
          <p:nvPr userDrawn="1"/>
        </p:nvSpPr>
        <p:spPr>
          <a:xfrm>
            <a:off x="603253" y="2203997"/>
            <a:ext cx="816001" cy="734399"/>
          </a:xfrm>
          <a:prstGeom prst="ellipse">
            <a:avLst/>
          </a:prstGeom>
          <a:solidFill>
            <a:schemeClr val="accent2"/>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10" name="Text Placeholder 7"/>
          <p:cNvSpPr>
            <a:spLocks noGrp="1"/>
          </p:cNvSpPr>
          <p:nvPr>
            <p:ph type="body" sz="quarter" idx="65" hasCustomPrompt="1"/>
          </p:nvPr>
        </p:nvSpPr>
        <p:spPr>
          <a:xfrm>
            <a:off x="681751" y="220399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14" name="Picture Placeholder 2"/>
          <p:cNvSpPr>
            <a:spLocks noGrp="1" noChangeAspect="1"/>
          </p:cNvSpPr>
          <p:nvPr>
            <p:ph type="pic" sz="quarter" idx="17"/>
          </p:nvPr>
        </p:nvSpPr>
        <p:spPr>
          <a:xfrm>
            <a:off x="1257795" y="176402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18" name="Arc 117"/>
          <p:cNvSpPr>
            <a:spLocks noChangeAspect="1"/>
          </p:cNvSpPr>
          <p:nvPr userDrawn="1"/>
        </p:nvSpPr>
        <p:spPr>
          <a:xfrm>
            <a:off x="6642996" y="1622324"/>
            <a:ext cx="2112000" cy="1900798"/>
          </a:xfrm>
          <a:prstGeom prst="arc">
            <a:avLst>
              <a:gd name="adj1" fmla="val 11622373"/>
              <a:gd name="adj2" fmla="val 10303517"/>
            </a:avLst>
          </a:prstGeom>
          <a:ln w="127000" cap="sq" cmpd="sng">
            <a:solidFill>
              <a:schemeClr val="accent3"/>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21" name="Text Placeholder 7"/>
          <p:cNvSpPr>
            <a:spLocks noGrp="1"/>
          </p:cNvSpPr>
          <p:nvPr>
            <p:ph type="body" sz="quarter" idx="68" hasCustomPrompt="1"/>
          </p:nvPr>
        </p:nvSpPr>
        <p:spPr>
          <a:xfrm>
            <a:off x="9026928" y="190118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22" name="Text Placeholder 7"/>
          <p:cNvSpPr>
            <a:spLocks noGrp="1"/>
          </p:cNvSpPr>
          <p:nvPr>
            <p:ph type="body" sz="quarter" idx="69" hasCustomPrompt="1"/>
          </p:nvPr>
        </p:nvSpPr>
        <p:spPr>
          <a:xfrm>
            <a:off x="9026928" y="234274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23" name="Text Placeholder 2"/>
          <p:cNvSpPr>
            <a:spLocks noGrp="1"/>
          </p:cNvSpPr>
          <p:nvPr>
            <p:ph type="body" sz="quarter" idx="70" hasCustomPrompt="1"/>
          </p:nvPr>
        </p:nvSpPr>
        <p:spPr>
          <a:xfrm>
            <a:off x="9020585" y="264308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30" name="Oval 129"/>
          <p:cNvSpPr>
            <a:spLocks noChangeAspect="1"/>
          </p:cNvSpPr>
          <p:nvPr userDrawn="1"/>
        </p:nvSpPr>
        <p:spPr>
          <a:xfrm>
            <a:off x="6246296" y="2203997"/>
            <a:ext cx="816001" cy="734399"/>
          </a:xfrm>
          <a:prstGeom prst="ellipse">
            <a:avLst/>
          </a:prstGeom>
          <a:solidFill>
            <a:schemeClr val="accent3"/>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33" name="Text Placeholder 7"/>
          <p:cNvSpPr>
            <a:spLocks noGrp="1"/>
          </p:cNvSpPr>
          <p:nvPr>
            <p:ph type="body" sz="quarter" idx="67" hasCustomPrompt="1"/>
          </p:nvPr>
        </p:nvSpPr>
        <p:spPr>
          <a:xfrm>
            <a:off x="6324792" y="220399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36" name="Picture Placeholder 2"/>
          <p:cNvSpPr>
            <a:spLocks noGrp="1" noChangeAspect="1"/>
          </p:cNvSpPr>
          <p:nvPr>
            <p:ph type="pic" sz="quarter" idx="66"/>
          </p:nvPr>
        </p:nvSpPr>
        <p:spPr>
          <a:xfrm>
            <a:off x="6900834" y="176402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39" name="Arc 138"/>
          <p:cNvSpPr>
            <a:spLocks noChangeAspect="1"/>
          </p:cNvSpPr>
          <p:nvPr userDrawn="1"/>
        </p:nvSpPr>
        <p:spPr>
          <a:xfrm>
            <a:off x="999955" y="4121684"/>
            <a:ext cx="2112000" cy="1900798"/>
          </a:xfrm>
          <a:prstGeom prst="arc">
            <a:avLst>
              <a:gd name="adj1" fmla="val 11622373"/>
              <a:gd name="adj2" fmla="val 10303517"/>
            </a:avLst>
          </a:prstGeom>
          <a:ln w="127000" cap="sq" cmpd="sng">
            <a:solidFill>
              <a:schemeClr val="accent4"/>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1" name="Text Placeholder 7"/>
          <p:cNvSpPr>
            <a:spLocks noGrp="1"/>
          </p:cNvSpPr>
          <p:nvPr>
            <p:ph type="body" sz="quarter" idx="73" hasCustomPrompt="1"/>
          </p:nvPr>
        </p:nvSpPr>
        <p:spPr>
          <a:xfrm>
            <a:off x="3383887" y="440054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42" name="Text Placeholder 7"/>
          <p:cNvSpPr>
            <a:spLocks noGrp="1"/>
          </p:cNvSpPr>
          <p:nvPr>
            <p:ph type="body" sz="quarter" idx="74" hasCustomPrompt="1"/>
          </p:nvPr>
        </p:nvSpPr>
        <p:spPr>
          <a:xfrm>
            <a:off x="3383887" y="484210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43" name="Text Placeholder 2"/>
          <p:cNvSpPr>
            <a:spLocks noGrp="1"/>
          </p:cNvSpPr>
          <p:nvPr>
            <p:ph type="body" sz="quarter" idx="75" hasCustomPrompt="1"/>
          </p:nvPr>
        </p:nvSpPr>
        <p:spPr>
          <a:xfrm>
            <a:off x="3377544" y="514244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47" name="Oval 146"/>
          <p:cNvSpPr>
            <a:spLocks noChangeAspect="1"/>
          </p:cNvSpPr>
          <p:nvPr userDrawn="1"/>
        </p:nvSpPr>
        <p:spPr>
          <a:xfrm>
            <a:off x="603253" y="4703357"/>
            <a:ext cx="816001" cy="734399"/>
          </a:xfrm>
          <a:prstGeom prst="ellipse">
            <a:avLst/>
          </a:prstGeom>
          <a:solidFill>
            <a:schemeClr val="accent4"/>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49" name="Text Placeholder 7"/>
          <p:cNvSpPr>
            <a:spLocks noGrp="1"/>
          </p:cNvSpPr>
          <p:nvPr>
            <p:ph type="body" sz="quarter" idx="72" hasCustomPrompt="1"/>
          </p:nvPr>
        </p:nvSpPr>
        <p:spPr>
          <a:xfrm>
            <a:off x="681751" y="470335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51" name="Picture Placeholder 2"/>
          <p:cNvSpPr>
            <a:spLocks noGrp="1" noChangeAspect="1"/>
          </p:cNvSpPr>
          <p:nvPr>
            <p:ph type="pic" sz="quarter" idx="71"/>
          </p:nvPr>
        </p:nvSpPr>
        <p:spPr>
          <a:xfrm>
            <a:off x="1257795" y="426338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53" name="Arc 152"/>
          <p:cNvSpPr>
            <a:spLocks noChangeAspect="1"/>
          </p:cNvSpPr>
          <p:nvPr userDrawn="1"/>
        </p:nvSpPr>
        <p:spPr>
          <a:xfrm>
            <a:off x="6642996" y="4121684"/>
            <a:ext cx="2112000" cy="1900798"/>
          </a:xfrm>
          <a:prstGeom prst="arc">
            <a:avLst>
              <a:gd name="adj1" fmla="val 11622373"/>
              <a:gd name="adj2" fmla="val 10303517"/>
            </a:avLst>
          </a:prstGeom>
          <a:ln w="127000" cap="sq" cmpd="sng">
            <a:solidFill>
              <a:schemeClr val="accent5"/>
            </a:solidFill>
            <a:bevel/>
            <a:headEnd type="none"/>
            <a:tailEnd type="none" w="sm" len="sm"/>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54" name="Text Placeholder 7"/>
          <p:cNvSpPr>
            <a:spLocks noGrp="1"/>
          </p:cNvSpPr>
          <p:nvPr>
            <p:ph type="body" sz="quarter" idx="78" hasCustomPrompt="1"/>
          </p:nvPr>
        </p:nvSpPr>
        <p:spPr>
          <a:xfrm>
            <a:off x="9026928" y="4400542"/>
            <a:ext cx="2549123"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55" name="Text Placeholder 7"/>
          <p:cNvSpPr>
            <a:spLocks noGrp="1"/>
          </p:cNvSpPr>
          <p:nvPr>
            <p:ph type="body" sz="quarter" idx="79" hasCustomPrompt="1"/>
          </p:nvPr>
        </p:nvSpPr>
        <p:spPr>
          <a:xfrm>
            <a:off x="9026928" y="4842106"/>
            <a:ext cx="2549123"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56" name="Text Placeholder 2"/>
          <p:cNvSpPr>
            <a:spLocks noGrp="1"/>
          </p:cNvSpPr>
          <p:nvPr>
            <p:ph type="body" sz="quarter" idx="80" hasCustomPrompt="1"/>
          </p:nvPr>
        </p:nvSpPr>
        <p:spPr>
          <a:xfrm>
            <a:off x="9020585" y="5142447"/>
            <a:ext cx="2549123" cy="779972"/>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57" name="Oval 156"/>
          <p:cNvSpPr>
            <a:spLocks noChangeAspect="1"/>
          </p:cNvSpPr>
          <p:nvPr userDrawn="1"/>
        </p:nvSpPr>
        <p:spPr>
          <a:xfrm>
            <a:off x="6246296" y="4703357"/>
            <a:ext cx="816001" cy="734399"/>
          </a:xfrm>
          <a:prstGeom prst="ellipse">
            <a:avLst/>
          </a:prstGeom>
          <a:solidFill>
            <a:schemeClr val="accent5"/>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158" name="Text Placeholder 7"/>
          <p:cNvSpPr>
            <a:spLocks noGrp="1"/>
          </p:cNvSpPr>
          <p:nvPr>
            <p:ph type="body" sz="quarter" idx="77" hasCustomPrompt="1"/>
          </p:nvPr>
        </p:nvSpPr>
        <p:spPr>
          <a:xfrm>
            <a:off x="6324792" y="4703357"/>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159" name="Picture Placeholder 2"/>
          <p:cNvSpPr>
            <a:spLocks noGrp="1" noChangeAspect="1"/>
          </p:cNvSpPr>
          <p:nvPr>
            <p:ph type="pic" sz="quarter" idx="76"/>
          </p:nvPr>
        </p:nvSpPr>
        <p:spPr>
          <a:xfrm>
            <a:off x="6900834" y="4263380"/>
            <a:ext cx="1692180" cy="1598076"/>
          </a:xfrm>
          <a:custGeom>
            <a:avLst/>
            <a:gdLst/>
            <a:ahLst/>
            <a:cxnLst/>
            <a:rect l="l" t="t" r="r" b="b"/>
            <a:pathLst>
              <a:path w="1269135" h="1331730">
                <a:moveTo>
                  <a:pt x="603269" y="0"/>
                </a:moveTo>
                <a:cubicBezTo>
                  <a:pt x="971017" y="0"/>
                  <a:pt x="1269135" y="298118"/>
                  <a:pt x="1269135" y="665865"/>
                </a:cubicBezTo>
                <a:cubicBezTo>
                  <a:pt x="1269135" y="1033612"/>
                  <a:pt x="971017" y="1331730"/>
                  <a:pt x="603269" y="1331730"/>
                </a:cubicBezTo>
                <a:cubicBezTo>
                  <a:pt x="373427" y="1331730"/>
                  <a:pt x="170783" y="1215278"/>
                  <a:pt x="51122" y="1038157"/>
                </a:cubicBezTo>
                <a:lnTo>
                  <a:pt x="10130" y="962634"/>
                </a:lnTo>
                <a:lnTo>
                  <a:pt x="39648" y="946612"/>
                </a:lnTo>
                <a:cubicBezTo>
                  <a:pt x="125833" y="888387"/>
                  <a:pt x="182497" y="789784"/>
                  <a:pt x="182497" y="677946"/>
                </a:cubicBezTo>
                <a:cubicBezTo>
                  <a:pt x="182497" y="566109"/>
                  <a:pt x="125833" y="467505"/>
                  <a:pt x="39648" y="409280"/>
                </a:cubicBezTo>
                <a:lnTo>
                  <a:pt x="0" y="387760"/>
                </a:lnTo>
                <a:lnTo>
                  <a:pt x="51122" y="293574"/>
                </a:lnTo>
                <a:cubicBezTo>
                  <a:pt x="170783" y="116452"/>
                  <a:pt x="373427" y="0"/>
                  <a:pt x="603269"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1496411099"/>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22" presetClass="entr" presetSubtype="1" fill="hold" nodeType="afterEffect">
                                  <p:stCondLst>
                                    <p:cond delay="0"/>
                                  </p:stCondLst>
                                  <p:childTnLst>
                                    <p:set>
                                      <p:cBhvr>
                                        <p:cTn id="20" dur="1" fill="hold">
                                          <p:stCondLst>
                                            <p:cond delay="0"/>
                                          </p:stCondLst>
                                        </p:cTn>
                                        <p:tgtEl>
                                          <p:spTgt spid="85"/>
                                        </p:tgtEl>
                                        <p:attrNameLst>
                                          <p:attrName>style.visibility</p:attrName>
                                        </p:attrNameLst>
                                      </p:cBhvr>
                                      <p:to>
                                        <p:strVal val="visible"/>
                                      </p:to>
                                    </p:set>
                                    <p:animEffect transition="in" filter="wipe(up)">
                                      <p:cBhvr>
                                        <p:cTn id="21" dur="500"/>
                                        <p:tgtEl>
                                          <p:spTgt spid="85"/>
                                        </p:tgtEl>
                                      </p:cBhvr>
                                    </p:animEffect>
                                  </p:childTnLst>
                                </p:cTn>
                              </p:par>
                            </p:childTnLst>
                          </p:cTn>
                        </p:par>
                        <p:par>
                          <p:cTn id="22" fill="hold">
                            <p:stCondLst>
                              <p:cond delay="1000"/>
                            </p:stCondLst>
                            <p:childTnLst>
                              <p:par>
                                <p:cTn id="23" presetID="22" presetClass="entr" presetSubtype="1" fill="hold" nodeType="afterEffect">
                                  <p:stCondLst>
                                    <p:cond delay="0"/>
                                  </p:stCondLst>
                                  <p:childTnLst>
                                    <p:set>
                                      <p:cBhvr>
                                        <p:cTn id="24" dur="1" fill="hold">
                                          <p:stCondLst>
                                            <p:cond delay="0"/>
                                          </p:stCondLst>
                                        </p:cTn>
                                        <p:tgtEl>
                                          <p:spTgt spid="81"/>
                                        </p:tgtEl>
                                        <p:attrNameLst>
                                          <p:attrName>style.visibility</p:attrName>
                                        </p:attrNameLst>
                                      </p:cBhvr>
                                      <p:to>
                                        <p:strVal val="visible"/>
                                      </p:to>
                                    </p:set>
                                    <p:animEffect transition="in" filter="wipe(up)">
                                      <p:cBhvr>
                                        <p:cTn id="25" dur="500"/>
                                        <p:tgtEl>
                                          <p:spTgt spid="81"/>
                                        </p:tgtEl>
                                      </p:cBhvr>
                                    </p:animEffect>
                                  </p:childTnLst>
                                </p:cTn>
                              </p:par>
                            </p:childTnLst>
                          </p:cTn>
                        </p:par>
                        <p:par>
                          <p:cTn id="26" fill="hold">
                            <p:stCondLst>
                              <p:cond delay="1500"/>
                            </p:stCondLst>
                            <p:childTnLst>
                              <p:par>
                                <p:cTn id="27" presetID="22" presetClass="entr" presetSubtype="1" fill="hold" nodeType="afterEffect">
                                  <p:stCondLst>
                                    <p:cond delay="0"/>
                                  </p:stCondLst>
                                  <p:childTnLst>
                                    <p:set>
                                      <p:cBhvr>
                                        <p:cTn id="28" dur="1" fill="hold">
                                          <p:stCondLst>
                                            <p:cond delay="0"/>
                                          </p:stCondLst>
                                        </p:cTn>
                                        <p:tgtEl>
                                          <p:spTgt spid="83"/>
                                        </p:tgtEl>
                                        <p:attrNameLst>
                                          <p:attrName>style.visibility</p:attrName>
                                        </p:attrNameLst>
                                      </p:cBhvr>
                                      <p:to>
                                        <p:strVal val="visible"/>
                                      </p:to>
                                    </p:set>
                                    <p:animEffect transition="in" filter="wipe(up)">
                                      <p:cBhvr>
                                        <p:cTn id="29" dur="500"/>
                                        <p:tgtEl>
                                          <p:spTgt spid="83"/>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94">
                                            <p:txEl>
                                              <p:pRg st="0" end="0"/>
                                            </p:txEl>
                                          </p:spTgt>
                                        </p:tgtEl>
                                        <p:attrNameLst>
                                          <p:attrName>style.visibility</p:attrName>
                                        </p:attrNameLst>
                                      </p:cBhvr>
                                      <p:to>
                                        <p:strVal val="visible"/>
                                      </p:to>
                                    </p:set>
                                    <p:animEffect transition="in" filter="fade">
                                      <p:cBhvr>
                                        <p:cTn id="32" dur="400"/>
                                        <p:tgtEl>
                                          <p:spTgt spid="94">
                                            <p:txEl>
                                              <p:pRg st="0" end="0"/>
                                            </p:txEl>
                                          </p:spTgt>
                                        </p:tgtEl>
                                      </p:cBhvr>
                                    </p:animEffect>
                                    <p:anim calcmode="lin" valueType="num">
                                      <p:cBhvr>
                                        <p:cTn id="33" dur="400" fill="hold"/>
                                        <p:tgtEl>
                                          <p:spTgt spid="94">
                                            <p:txEl>
                                              <p:pRg st="0" end="0"/>
                                            </p:txEl>
                                          </p:spTgt>
                                        </p:tgtEl>
                                        <p:attrNameLst>
                                          <p:attrName>ppt_x</p:attrName>
                                        </p:attrNameLst>
                                      </p:cBhvr>
                                      <p:tavLst>
                                        <p:tav tm="0">
                                          <p:val>
                                            <p:strVal val="#ppt_x"/>
                                          </p:val>
                                        </p:tav>
                                        <p:tav tm="100000">
                                          <p:val>
                                            <p:strVal val="#ppt_x"/>
                                          </p:val>
                                        </p:tav>
                                      </p:tavLst>
                                    </p:anim>
                                    <p:anim calcmode="lin" valueType="num">
                                      <p:cBhvr>
                                        <p:cTn id="34" dur="400" fill="hold"/>
                                        <p:tgtEl>
                                          <p:spTgt spid="94">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200"/>
                                  </p:stCondLst>
                                  <p:childTnLst>
                                    <p:set>
                                      <p:cBhvr>
                                        <p:cTn id="36" dur="1" fill="hold">
                                          <p:stCondLst>
                                            <p:cond delay="0"/>
                                          </p:stCondLst>
                                        </p:cTn>
                                        <p:tgtEl>
                                          <p:spTgt spid="95">
                                            <p:txEl>
                                              <p:pRg st="0" end="0"/>
                                            </p:txEl>
                                          </p:spTgt>
                                        </p:tgtEl>
                                        <p:attrNameLst>
                                          <p:attrName>style.visibility</p:attrName>
                                        </p:attrNameLst>
                                      </p:cBhvr>
                                      <p:to>
                                        <p:strVal val="visible"/>
                                      </p:to>
                                    </p:set>
                                    <p:animEffect transition="in" filter="fade">
                                      <p:cBhvr>
                                        <p:cTn id="37" dur="500"/>
                                        <p:tgtEl>
                                          <p:spTgt spid="95">
                                            <p:txEl>
                                              <p:pRg st="0" end="0"/>
                                            </p:txEl>
                                          </p:spTgt>
                                        </p:tgtEl>
                                      </p:cBhvr>
                                    </p:animEffect>
                                    <p:anim calcmode="lin" valueType="num">
                                      <p:cBhvr>
                                        <p:cTn id="38" dur="500" fill="hold"/>
                                        <p:tgtEl>
                                          <p:spTgt spid="95">
                                            <p:txEl>
                                              <p:pRg st="0" end="0"/>
                                            </p:txEl>
                                          </p:spTgt>
                                        </p:tgtEl>
                                        <p:attrNameLst>
                                          <p:attrName>ppt_x</p:attrName>
                                        </p:attrNameLst>
                                      </p:cBhvr>
                                      <p:tavLst>
                                        <p:tav tm="0">
                                          <p:val>
                                            <p:strVal val="#ppt_x"/>
                                          </p:val>
                                        </p:tav>
                                        <p:tav tm="100000">
                                          <p:val>
                                            <p:strVal val="#ppt_x"/>
                                          </p:val>
                                        </p:tav>
                                      </p:tavLst>
                                    </p:anim>
                                    <p:anim calcmode="lin" valueType="num">
                                      <p:cBhvr>
                                        <p:cTn id="39" dur="500" fill="hold"/>
                                        <p:tgtEl>
                                          <p:spTgt spid="95">
                                            <p:txEl>
                                              <p:pRg st="0" end="0"/>
                                            </p:txEl>
                                          </p:spTgt>
                                        </p:tgtEl>
                                        <p:attrNameLst>
                                          <p:attrName>ppt_y</p:attrName>
                                        </p:attrNameLst>
                                      </p:cBhvr>
                                      <p:tavLst>
                                        <p:tav tm="0">
                                          <p:val>
                                            <p:strVal val="#ppt_y+.1"/>
                                          </p:val>
                                        </p:tav>
                                        <p:tav tm="100000">
                                          <p:val>
                                            <p:strVal val="#ppt_y"/>
                                          </p:val>
                                        </p:tav>
                                      </p:tavLst>
                                    </p:anim>
                                  </p:childTnLst>
                                </p:cTn>
                              </p:par>
                              <p:par>
                                <p:cTn id="40" presetID="10" presetClass="entr" presetSubtype="0" fill="hold" grpId="0" nodeType="withEffect">
                                  <p:stCondLst>
                                    <p:cond delay="800"/>
                                  </p:stCondLst>
                                  <p:childTnLst>
                                    <p:set>
                                      <p:cBhvr>
                                        <p:cTn id="41" dur="1" fill="hold">
                                          <p:stCondLst>
                                            <p:cond delay="0"/>
                                          </p:stCondLst>
                                        </p:cTn>
                                        <p:tgtEl>
                                          <p:spTgt spid="96">
                                            <p:txEl>
                                              <p:pRg st="0" end="0"/>
                                            </p:txEl>
                                          </p:spTgt>
                                        </p:tgtEl>
                                        <p:attrNameLst>
                                          <p:attrName>style.visibility</p:attrName>
                                        </p:attrNameLst>
                                      </p:cBhvr>
                                      <p:to>
                                        <p:strVal val="visible"/>
                                      </p:to>
                                    </p:set>
                                    <p:animEffect transition="in" filter="fade">
                                      <p:cBhvr>
                                        <p:cTn id="42" dur="500"/>
                                        <p:tgtEl>
                                          <p:spTgt spid="96">
                                            <p:txEl>
                                              <p:pRg st="0" end="0"/>
                                            </p:txEl>
                                          </p:spTgt>
                                        </p:tgtEl>
                                      </p:cBhvr>
                                    </p:animEffect>
                                  </p:childTnLst>
                                </p:cTn>
                              </p:par>
                            </p:childTnLst>
                          </p:cTn>
                        </p:par>
                        <p:par>
                          <p:cTn id="43" fill="hold">
                            <p:stCondLst>
                              <p:cond delay="2000"/>
                            </p:stCondLst>
                            <p:childTnLst>
                              <p:par>
                                <p:cTn id="44" presetID="53" presetClass="entr" presetSubtype="16" fill="hold" grpId="0" nodeType="afterEffect">
                                  <p:stCondLst>
                                    <p:cond delay="0"/>
                                  </p:stCondLst>
                                  <p:childTnLst>
                                    <p:set>
                                      <p:cBhvr>
                                        <p:cTn id="45" dur="1" fill="hold">
                                          <p:stCondLst>
                                            <p:cond delay="0"/>
                                          </p:stCondLst>
                                        </p:cTn>
                                        <p:tgtEl>
                                          <p:spTgt spid="106"/>
                                        </p:tgtEl>
                                        <p:attrNameLst>
                                          <p:attrName>style.visibility</p:attrName>
                                        </p:attrNameLst>
                                      </p:cBhvr>
                                      <p:to>
                                        <p:strVal val="visible"/>
                                      </p:to>
                                    </p:set>
                                    <p:anim calcmode="lin" valueType="num">
                                      <p:cBhvr>
                                        <p:cTn id="46" dur="500" fill="hold"/>
                                        <p:tgtEl>
                                          <p:spTgt spid="106"/>
                                        </p:tgtEl>
                                        <p:attrNameLst>
                                          <p:attrName>ppt_w</p:attrName>
                                        </p:attrNameLst>
                                      </p:cBhvr>
                                      <p:tavLst>
                                        <p:tav tm="0">
                                          <p:val>
                                            <p:fltVal val="0"/>
                                          </p:val>
                                        </p:tav>
                                        <p:tav tm="100000">
                                          <p:val>
                                            <p:strVal val="#ppt_w"/>
                                          </p:val>
                                        </p:tav>
                                      </p:tavLst>
                                    </p:anim>
                                    <p:anim calcmode="lin" valueType="num">
                                      <p:cBhvr>
                                        <p:cTn id="47" dur="500" fill="hold"/>
                                        <p:tgtEl>
                                          <p:spTgt spid="106"/>
                                        </p:tgtEl>
                                        <p:attrNameLst>
                                          <p:attrName>ppt_h</p:attrName>
                                        </p:attrNameLst>
                                      </p:cBhvr>
                                      <p:tavLst>
                                        <p:tav tm="0">
                                          <p:val>
                                            <p:fltVal val="0"/>
                                          </p:val>
                                        </p:tav>
                                        <p:tav tm="100000">
                                          <p:val>
                                            <p:strVal val="#ppt_h"/>
                                          </p:val>
                                        </p:tav>
                                      </p:tavLst>
                                    </p:anim>
                                    <p:animEffect transition="in" filter="fade">
                                      <p:cBhvr>
                                        <p:cTn id="48" dur="500"/>
                                        <p:tgtEl>
                                          <p:spTgt spid="106"/>
                                        </p:tgtEl>
                                      </p:cBhvr>
                                    </p:animEffect>
                                  </p:childTnLst>
                                </p:cTn>
                              </p:par>
                            </p:childTnLst>
                          </p:cTn>
                        </p:par>
                        <p:par>
                          <p:cTn id="49" fill="hold">
                            <p:stCondLst>
                              <p:cond delay="2500"/>
                            </p:stCondLst>
                            <p:childTnLst>
                              <p:par>
                                <p:cTn id="50" presetID="53" presetClass="entr" presetSubtype="16" fill="hold" grpId="0" nodeType="afterEffect">
                                  <p:stCondLst>
                                    <p:cond delay="0"/>
                                  </p:stCondLst>
                                  <p:childTnLst>
                                    <p:set>
                                      <p:cBhvr>
                                        <p:cTn id="51" dur="1" fill="hold">
                                          <p:stCondLst>
                                            <p:cond delay="0"/>
                                          </p:stCondLst>
                                        </p:cTn>
                                        <p:tgtEl>
                                          <p:spTgt spid="110">
                                            <p:txEl>
                                              <p:pRg st="0" end="0"/>
                                            </p:txEl>
                                          </p:spTgt>
                                        </p:tgtEl>
                                        <p:attrNameLst>
                                          <p:attrName>style.visibility</p:attrName>
                                        </p:attrNameLst>
                                      </p:cBhvr>
                                      <p:to>
                                        <p:strVal val="visible"/>
                                      </p:to>
                                    </p:set>
                                    <p:anim calcmode="lin" valueType="num">
                                      <p:cBhvr>
                                        <p:cTn id="52" dur="300" fill="hold"/>
                                        <p:tgtEl>
                                          <p:spTgt spid="110">
                                            <p:txEl>
                                              <p:pRg st="0" end="0"/>
                                            </p:txEl>
                                          </p:spTgt>
                                        </p:tgtEl>
                                        <p:attrNameLst>
                                          <p:attrName>ppt_w</p:attrName>
                                        </p:attrNameLst>
                                      </p:cBhvr>
                                      <p:tavLst>
                                        <p:tav tm="0">
                                          <p:val>
                                            <p:fltVal val="0"/>
                                          </p:val>
                                        </p:tav>
                                        <p:tav tm="100000">
                                          <p:val>
                                            <p:strVal val="#ppt_w"/>
                                          </p:val>
                                        </p:tav>
                                      </p:tavLst>
                                    </p:anim>
                                    <p:anim calcmode="lin" valueType="num">
                                      <p:cBhvr>
                                        <p:cTn id="53" dur="300" fill="hold"/>
                                        <p:tgtEl>
                                          <p:spTgt spid="110">
                                            <p:txEl>
                                              <p:pRg st="0" end="0"/>
                                            </p:txEl>
                                          </p:spTgt>
                                        </p:tgtEl>
                                        <p:attrNameLst>
                                          <p:attrName>ppt_h</p:attrName>
                                        </p:attrNameLst>
                                      </p:cBhvr>
                                      <p:tavLst>
                                        <p:tav tm="0">
                                          <p:val>
                                            <p:fltVal val="0"/>
                                          </p:val>
                                        </p:tav>
                                        <p:tav tm="100000">
                                          <p:val>
                                            <p:strVal val="#ppt_h"/>
                                          </p:val>
                                        </p:tav>
                                      </p:tavLst>
                                    </p:anim>
                                    <p:animEffect transition="in" filter="fade">
                                      <p:cBhvr>
                                        <p:cTn id="54" dur="300"/>
                                        <p:tgtEl>
                                          <p:spTgt spid="110">
                                            <p:txEl>
                                              <p:pRg st="0" end="0"/>
                                            </p:txEl>
                                          </p:spTgt>
                                        </p:tgtEl>
                                      </p:cBhvr>
                                    </p:animEffect>
                                  </p:childTnLst>
                                </p:cTn>
                              </p:par>
                            </p:childTnLst>
                          </p:cTn>
                        </p:par>
                        <p:par>
                          <p:cTn id="55" fill="hold">
                            <p:stCondLst>
                              <p:cond delay="3000"/>
                            </p:stCondLst>
                            <p:childTnLst>
                              <p:par>
                                <p:cTn id="56" presetID="6" presetClass="entr" presetSubtype="16" fill="hold" grpId="0" nodeType="afterEffect">
                                  <p:stCondLst>
                                    <p:cond delay="0"/>
                                  </p:stCondLst>
                                  <p:childTnLst>
                                    <p:set>
                                      <p:cBhvr>
                                        <p:cTn id="57" dur="1" fill="hold">
                                          <p:stCondLst>
                                            <p:cond delay="0"/>
                                          </p:stCondLst>
                                        </p:cTn>
                                        <p:tgtEl>
                                          <p:spTgt spid="90"/>
                                        </p:tgtEl>
                                        <p:attrNameLst>
                                          <p:attrName>style.visibility</p:attrName>
                                        </p:attrNameLst>
                                      </p:cBhvr>
                                      <p:to>
                                        <p:strVal val="visible"/>
                                      </p:to>
                                    </p:set>
                                    <p:animEffect transition="in" filter="circle(in)">
                                      <p:cBhvr>
                                        <p:cTn id="58" dur="1000"/>
                                        <p:tgtEl>
                                          <p:spTgt spid="90"/>
                                        </p:tgtEl>
                                      </p:cBhvr>
                                    </p:animEffect>
                                  </p:childTnLst>
                                </p:cTn>
                              </p:par>
                            </p:childTnLst>
                          </p:cTn>
                        </p:par>
                        <p:par>
                          <p:cTn id="59" fill="hold">
                            <p:stCondLst>
                              <p:cond delay="4000"/>
                            </p:stCondLst>
                            <p:childTnLst>
                              <p:par>
                                <p:cTn id="60" presetID="53" presetClass="entr" presetSubtype="16" fill="hold" grpId="0" nodeType="afterEffect" nodePh="1">
                                  <p:stCondLst>
                                    <p:cond delay="0"/>
                                  </p:stCondLst>
                                  <p:endCondLst>
                                    <p:cond evt="begin" delay="0">
                                      <p:tn val="60"/>
                                    </p:cond>
                                  </p:endCondLst>
                                  <p:childTnLst>
                                    <p:set>
                                      <p:cBhvr>
                                        <p:cTn id="61" dur="1" fill="hold">
                                          <p:stCondLst>
                                            <p:cond delay="0"/>
                                          </p:stCondLst>
                                        </p:cTn>
                                        <p:tgtEl>
                                          <p:spTgt spid="114"/>
                                        </p:tgtEl>
                                        <p:attrNameLst>
                                          <p:attrName>style.visibility</p:attrName>
                                        </p:attrNameLst>
                                      </p:cBhvr>
                                      <p:to>
                                        <p:strVal val="visible"/>
                                      </p:to>
                                    </p:set>
                                    <p:anim calcmode="lin" valueType="num">
                                      <p:cBhvr>
                                        <p:cTn id="62" dur="500" fill="hold"/>
                                        <p:tgtEl>
                                          <p:spTgt spid="114"/>
                                        </p:tgtEl>
                                        <p:attrNameLst>
                                          <p:attrName>ppt_w</p:attrName>
                                        </p:attrNameLst>
                                      </p:cBhvr>
                                      <p:tavLst>
                                        <p:tav tm="0">
                                          <p:val>
                                            <p:fltVal val="0"/>
                                          </p:val>
                                        </p:tav>
                                        <p:tav tm="100000">
                                          <p:val>
                                            <p:strVal val="#ppt_w"/>
                                          </p:val>
                                        </p:tav>
                                      </p:tavLst>
                                    </p:anim>
                                    <p:anim calcmode="lin" valueType="num">
                                      <p:cBhvr>
                                        <p:cTn id="63" dur="500" fill="hold"/>
                                        <p:tgtEl>
                                          <p:spTgt spid="114"/>
                                        </p:tgtEl>
                                        <p:attrNameLst>
                                          <p:attrName>ppt_h</p:attrName>
                                        </p:attrNameLst>
                                      </p:cBhvr>
                                      <p:tavLst>
                                        <p:tav tm="0">
                                          <p:val>
                                            <p:fltVal val="0"/>
                                          </p:val>
                                        </p:tav>
                                        <p:tav tm="100000">
                                          <p:val>
                                            <p:strVal val="#ppt_h"/>
                                          </p:val>
                                        </p:tav>
                                      </p:tavLst>
                                    </p:anim>
                                    <p:animEffect transition="in" filter="fade">
                                      <p:cBhvr>
                                        <p:cTn id="64" dur="500"/>
                                        <p:tgtEl>
                                          <p:spTgt spid="114"/>
                                        </p:tgtEl>
                                      </p:cBhvr>
                                    </p:animEffect>
                                  </p:childTnLst>
                                </p:cTn>
                              </p:par>
                              <p:par>
                                <p:cTn id="65" presetID="42" presetClass="entr" presetSubtype="0" fill="hold" grpId="0" nodeType="withEffect">
                                  <p:stCondLst>
                                    <p:cond delay="200"/>
                                  </p:stCondLst>
                                  <p:childTnLst>
                                    <p:set>
                                      <p:cBhvr>
                                        <p:cTn id="66" dur="1" fill="hold">
                                          <p:stCondLst>
                                            <p:cond delay="0"/>
                                          </p:stCondLst>
                                        </p:cTn>
                                        <p:tgtEl>
                                          <p:spTgt spid="121">
                                            <p:txEl>
                                              <p:pRg st="0" end="0"/>
                                            </p:txEl>
                                          </p:spTgt>
                                        </p:tgtEl>
                                        <p:attrNameLst>
                                          <p:attrName>style.visibility</p:attrName>
                                        </p:attrNameLst>
                                      </p:cBhvr>
                                      <p:to>
                                        <p:strVal val="visible"/>
                                      </p:to>
                                    </p:set>
                                    <p:animEffect transition="in" filter="fade">
                                      <p:cBhvr>
                                        <p:cTn id="67" dur="400"/>
                                        <p:tgtEl>
                                          <p:spTgt spid="121">
                                            <p:txEl>
                                              <p:pRg st="0" end="0"/>
                                            </p:txEl>
                                          </p:spTgt>
                                        </p:tgtEl>
                                      </p:cBhvr>
                                    </p:animEffect>
                                    <p:anim calcmode="lin" valueType="num">
                                      <p:cBhvr>
                                        <p:cTn id="68" dur="400" fill="hold"/>
                                        <p:tgtEl>
                                          <p:spTgt spid="121">
                                            <p:txEl>
                                              <p:pRg st="0" end="0"/>
                                            </p:txEl>
                                          </p:spTgt>
                                        </p:tgtEl>
                                        <p:attrNameLst>
                                          <p:attrName>ppt_x</p:attrName>
                                        </p:attrNameLst>
                                      </p:cBhvr>
                                      <p:tavLst>
                                        <p:tav tm="0">
                                          <p:val>
                                            <p:strVal val="#ppt_x"/>
                                          </p:val>
                                        </p:tav>
                                        <p:tav tm="100000">
                                          <p:val>
                                            <p:strVal val="#ppt_x"/>
                                          </p:val>
                                        </p:tav>
                                      </p:tavLst>
                                    </p:anim>
                                    <p:anim calcmode="lin" valueType="num">
                                      <p:cBhvr>
                                        <p:cTn id="69" dur="400" fill="hold"/>
                                        <p:tgtEl>
                                          <p:spTgt spid="121">
                                            <p:txEl>
                                              <p:pRg st="0" end="0"/>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200"/>
                                  </p:stCondLst>
                                  <p:childTnLst>
                                    <p:set>
                                      <p:cBhvr>
                                        <p:cTn id="71" dur="1" fill="hold">
                                          <p:stCondLst>
                                            <p:cond delay="0"/>
                                          </p:stCondLst>
                                        </p:cTn>
                                        <p:tgtEl>
                                          <p:spTgt spid="122">
                                            <p:txEl>
                                              <p:pRg st="0" end="0"/>
                                            </p:txEl>
                                          </p:spTgt>
                                        </p:tgtEl>
                                        <p:attrNameLst>
                                          <p:attrName>style.visibility</p:attrName>
                                        </p:attrNameLst>
                                      </p:cBhvr>
                                      <p:to>
                                        <p:strVal val="visible"/>
                                      </p:to>
                                    </p:set>
                                    <p:animEffect transition="in" filter="fade">
                                      <p:cBhvr>
                                        <p:cTn id="72" dur="500"/>
                                        <p:tgtEl>
                                          <p:spTgt spid="122">
                                            <p:txEl>
                                              <p:pRg st="0" end="0"/>
                                            </p:txEl>
                                          </p:spTgt>
                                        </p:tgtEl>
                                      </p:cBhvr>
                                    </p:animEffect>
                                    <p:anim calcmode="lin" valueType="num">
                                      <p:cBhvr>
                                        <p:cTn id="73" dur="500" fill="hold"/>
                                        <p:tgtEl>
                                          <p:spTgt spid="12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12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123">
                                            <p:txEl>
                                              <p:pRg st="0" end="0"/>
                                            </p:txEl>
                                          </p:spTgt>
                                        </p:tgtEl>
                                        <p:attrNameLst>
                                          <p:attrName>style.visibility</p:attrName>
                                        </p:attrNameLst>
                                      </p:cBhvr>
                                      <p:to>
                                        <p:strVal val="visible"/>
                                      </p:to>
                                    </p:set>
                                    <p:animEffect transition="in" filter="fade">
                                      <p:cBhvr>
                                        <p:cTn id="77" dur="500"/>
                                        <p:tgtEl>
                                          <p:spTgt spid="123">
                                            <p:txEl>
                                              <p:pRg st="0" end="0"/>
                                            </p:txEl>
                                          </p:spTgt>
                                        </p:tgtEl>
                                      </p:cBhvr>
                                    </p:animEffect>
                                  </p:childTnLst>
                                </p:cTn>
                              </p:par>
                            </p:childTnLst>
                          </p:cTn>
                        </p:par>
                        <p:par>
                          <p:cTn id="78" fill="hold">
                            <p:stCondLst>
                              <p:cond delay="4500"/>
                            </p:stCondLst>
                            <p:childTnLst>
                              <p:par>
                                <p:cTn id="79" presetID="53" presetClass="entr" presetSubtype="16" fill="hold" grpId="0" nodeType="afterEffect">
                                  <p:stCondLst>
                                    <p:cond delay="0"/>
                                  </p:stCondLst>
                                  <p:childTnLst>
                                    <p:set>
                                      <p:cBhvr>
                                        <p:cTn id="80" dur="1" fill="hold">
                                          <p:stCondLst>
                                            <p:cond delay="0"/>
                                          </p:stCondLst>
                                        </p:cTn>
                                        <p:tgtEl>
                                          <p:spTgt spid="130"/>
                                        </p:tgtEl>
                                        <p:attrNameLst>
                                          <p:attrName>style.visibility</p:attrName>
                                        </p:attrNameLst>
                                      </p:cBhvr>
                                      <p:to>
                                        <p:strVal val="visible"/>
                                      </p:to>
                                    </p:set>
                                    <p:anim calcmode="lin" valueType="num">
                                      <p:cBhvr>
                                        <p:cTn id="81" dur="500" fill="hold"/>
                                        <p:tgtEl>
                                          <p:spTgt spid="130"/>
                                        </p:tgtEl>
                                        <p:attrNameLst>
                                          <p:attrName>ppt_w</p:attrName>
                                        </p:attrNameLst>
                                      </p:cBhvr>
                                      <p:tavLst>
                                        <p:tav tm="0">
                                          <p:val>
                                            <p:fltVal val="0"/>
                                          </p:val>
                                        </p:tav>
                                        <p:tav tm="100000">
                                          <p:val>
                                            <p:strVal val="#ppt_w"/>
                                          </p:val>
                                        </p:tav>
                                      </p:tavLst>
                                    </p:anim>
                                    <p:anim calcmode="lin" valueType="num">
                                      <p:cBhvr>
                                        <p:cTn id="82" dur="500" fill="hold"/>
                                        <p:tgtEl>
                                          <p:spTgt spid="130"/>
                                        </p:tgtEl>
                                        <p:attrNameLst>
                                          <p:attrName>ppt_h</p:attrName>
                                        </p:attrNameLst>
                                      </p:cBhvr>
                                      <p:tavLst>
                                        <p:tav tm="0">
                                          <p:val>
                                            <p:fltVal val="0"/>
                                          </p:val>
                                        </p:tav>
                                        <p:tav tm="100000">
                                          <p:val>
                                            <p:strVal val="#ppt_h"/>
                                          </p:val>
                                        </p:tav>
                                      </p:tavLst>
                                    </p:anim>
                                    <p:animEffect transition="in" filter="fade">
                                      <p:cBhvr>
                                        <p:cTn id="83" dur="500"/>
                                        <p:tgtEl>
                                          <p:spTgt spid="130"/>
                                        </p:tgtEl>
                                      </p:cBhvr>
                                    </p:animEffect>
                                  </p:childTnLst>
                                </p:cTn>
                              </p:par>
                            </p:childTnLst>
                          </p:cTn>
                        </p:par>
                        <p:par>
                          <p:cTn id="84" fill="hold">
                            <p:stCondLst>
                              <p:cond delay="5000"/>
                            </p:stCondLst>
                            <p:childTnLst>
                              <p:par>
                                <p:cTn id="85" presetID="53" presetClass="entr" presetSubtype="16" fill="hold" grpId="0" nodeType="afterEffect">
                                  <p:stCondLst>
                                    <p:cond delay="0"/>
                                  </p:stCondLst>
                                  <p:childTnLst>
                                    <p:set>
                                      <p:cBhvr>
                                        <p:cTn id="86" dur="1" fill="hold">
                                          <p:stCondLst>
                                            <p:cond delay="0"/>
                                          </p:stCondLst>
                                        </p:cTn>
                                        <p:tgtEl>
                                          <p:spTgt spid="133">
                                            <p:txEl>
                                              <p:pRg st="0" end="0"/>
                                            </p:txEl>
                                          </p:spTgt>
                                        </p:tgtEl>
                                        <p:attrNameLst>
                                          <p:attrName>style.visibility</p:attrName>
                                        </p:attrNameLst>
                                      </p:cBhvr>
                                      <p:to>
                                        <p:strVal val="visible"/>
                                      </p:to>
                                    </p:set>
                                    <p:anim calcmode="lin" valueType="num">
                                      <p:cBhvr>
                                        <p:cTn id="87" dur="300" fill="hold"/>
                                        <p:tgtEl>
                                          <p:spTgt spid="133">
                                            <p:txEl>
                                              <p:pRg st="0" end="0"/>
                                            </p:txEl>
                                          </p:spTgt>
                                        </p:tgtEl>
                                        <p:attrNameLst>
                                          <p:attrName>ppt_w</p:attrName>
                                        </p:attrNameLst>
                                      </p:cBhvr>
                                      <p:tavLst>
                                        <p:tav tm="0">
                                          <p:val>
                                            <p:fltVal val="0"/>
                                          </p:val>
                                        </p:tav>
                                        <p:tav tm="100000">
                                          <p:val>
                                            <p:strVal val="#ppt_w"/>
                                          </p:val>
                                        </p:tav>
                                      </p:tavLst>
                                    </p:anim>
                                    <p:anim calcmode="lin" valueType="num">
                                      <p:cBhvr>
                                        <p:cTn id="88" dur="300" fill="hold"/>
                                        <p:tgtEl>
                                          <p:spTgt spid="133">
                                            <p:txEl>
                                              <p:pRg st="0" end="0"/>
                                            </p:txEl>
                                          </p:spTgt>
                                        </p:tgtEl>
                                        <p:attrNameLst>
                                          <p:attrName>ppt_h</p:attrName>
                                        </p:attrNameLst>
                                      </p:cBhvr>
                                      <p:tavLst>
                                        <p:tav tm="0">
                                          <p:val>
                                            <p:fltVal val="0"/>
                                          </p:val>
                                        </p:tav>
                                        <p:tav tm="100000">
                                          <p:val>
                                            <p:strVal val="#ppt_h"/>
                                          </p:val>
                                        </p:tav>
                                      </p:tavLst>
                                    </p:anim>
                                    <p:animEffect transition="in" filter="fade">
                                      <p:cBhvr>
                                        <p:cTn id="89" dur="300"/>
                                        <p:tgtEl>
                                          <p:spTgt spid="133">
                                            <p:txEl>
                                              <p:pRg st="0" end="0"/>
                                            </p:txEl>
                                          </p:spTgt>
                                        </p:tgtEl>
                                      </p:cBhvr>
                                    </p:animEffect>
                                  </p:childTnLst>
                                </p:cTn>
                              </p:par>
                            </p:childTnLst>
                          </p:cTn>
                        </p:par>
                        <p:par>
                          <p:cTn id="90" fill="hold">
                            <p:stCondLst>
                              <p:cond delay="5500"/>
                            </p:stCondLst>
                            <p:childTnLst>
                              <p:par>
                                <p:cTn id="91" presetID="6" presetClass="entr" presetSubtype="16" fill="hold" grpId="0" nodeType="afterEffect">
                                  <p:stCondLst>
                                    <p:cond delay="0"/>
                                  </p:stCondLst>
                                  <p:childTnLst>
                                    <p:set>
                                      <p:cBhvr>
                                        <p:cTn id="92" dur="1" fill="hold">
                                          <p:stCondLst>
                                            <p:cond delay="0"/>
                                          </p:stCondLst>
                                        </p:cTn>
                                        <p:tgtEl>
                                          <p:spTgt spid="118"/>
                                        </p:tgtEl>
                                        <p:attrNameLst>
                                          <p:attrName>style.visibility</p:attrName>
                                        </p:attrNameLst>
                                      </p:cBhvr>
                                      <p:to>
                                        <p:strVal val="visible"/>
                                      </p:to>
                                    </p:set>
                                    <p:animEffect transition="in" filter="circle(in)">
                                      <p:cBhvr>
                                        <p:cTn id="93" dur="1000"/>
                                        <p:tgtEl>
                                          <p:spTgt spid="118"/>
                                        </p:tgtEl>
                                      </p:cBhvr>
                                    </p:animEffect>
                                  </p:childTnLst>
                                </p:cTn>
                              </p:par>
                            </p:childTnLst>
                          </p:cTn>
                        </p:par>
                        <p:par>
                          <p:cTn id="94" fill="hold">
                            <p:stCondLst>
                              <p:cond delay="6500"/>
                            </p:stCondLst>
                            <p:childTnLst>
                              <p:par>
                                <p:cTn id="95" presetID="53" presetClass="entr" presetSubtype="16" fill="hold" grpId="0" nodeType="afterEffect" nodePh="1">
                                  <p:stCondLst>
                                    <p:cond delay="0"/>
                                  </p:stCondLst>
                                  <p:endCondLst>
                                    <p:cond evt="begin" delay="0">
                                      <p:tn val="95"/>
                                    </p:cond>
                                  </p:endCondLst>
                                  <p:childTnLst>
                                    <p:set>
                                      <p:cBhvr>
                                        <p:cTn id="96" dur="1" fill="hold">
                                          <p:stCondLst>
                                            <p:cond delay="0"/>
                                          </p:stCondLst>
                                        </p:cTn>
                                        <p:tgtEl>
                                          <p:spTgt spid="136"/>
                                        </p:tgtEl>
                                        <p:attrNameLst>
                                          <p:attrName>style.visibility</p:attrName>
                                        </p:attrNameLst>
                                      </p:cBhvr>
                                      <p:to>
                                        <p:strVal val="visible"/>
                                      </p:to>
                                    </p:set>
                                    <p:anim calcmode="lin" valueType="num">
                                      <p:cBhvr>
                                        <p:cTn id="97" dur="500" fill="hold"/>
                                        <p:tgtEl>
                                          <p:spTgt spid="136"/>
                                        </p:tgtEl>
                                        <p:attrNameLst>
                                          <p:attrName>ppt_w</p:attrName>
                                        </p:attrNameLst>
                                      </p:cBhvr>
                                      <p:tavLst>
                                        <p:tav tm="0">
                                          <p:val>
                                            <p:fltVal val="0"/>
                                          </p:val>
                                        </p:tav>
                                        <p:tav tm="100000">
                                          <p:val>
                                            <p:strVal val="#ppt_w"/>
                                          </p:val>
                                        </p:tav>
                                      </p:tavLst>
                                    </p:anim>
                                    <p:anim calcmode="lin" valueType="num">
                                      <p:cBhvr>
                                        <p:cTn id="98" dur="500" fill="hold"/>
                                        <p:tgtEl>
                                          <p:spTgt spid="136"/>
                                        </p:tgtEl>
                                        <p:attrNameLst>
                                          <p:attrName>ppt_h</p:attrName>
                                        </p:attrNameLst>
                                      </p:cBhvr>
                                      <p:tavLst>
                                        <p:tav tm="0">
                                          <p:val>
                                            <p:fltVal val="0"/>
                                          </p:val>
                                        </p:tav>
                                        <p:tav tm="100000">
                                          <p:val>
                                            <p:strVal val="#ppt_h"/>
                                          </p:val>
                                        </p:tav>
                                      </p:tavLst>
                                    </p:anim>
                                    <p:animEffect transition="in" filter="fade">
                                      <p:cBhvr>
                                        <p:cTn id="99" dur="500"/>
                                        <p:tgtEl>
                                          <p:spTgt spid="136"/>
                                        </p:tgtEl>
                                      </p:cBhvr>
                                    </p:animEffect>
                                  </p:childTnLst>
                                </p:cTn>
                              </p:par>
                              <p:par>
                                <p:cTn id="100" presetID="42" presetClass="entr" presetSubtype="0" fill="hold" grpId="0" nodeType="withEffect">
                                  <p:stCondLst>
                                    <p:cond delay="200"/>
                                  </p:stCondLst>
                                  <p:childTnLst>
                                    <p:set>
                                      <p:cBhvr>
                                        <p:cTn id="101" dur="1" fill="hold">
                                          <p:stCondLst>
                                            <p:cond delay="0"/>
                                          </p:stCondLst>
                                        </p:cTn>
                                        <p:tgtEl>
                                          <p:spTgt spid="141">
                                            <p:txEl>
                                              <p:pRg st="0" end="0"/>
                                            </p:txEl>
                                          </p:spTgt>
                                        </p:tgtEl>
                                        <p:attrNameLst>
                                          <p:attrName>style.visibility</p:attrName>
                                        </p:attrNameLst>
                                      </p:cBhvr>
                                      <p:to>
                                        <p:strVal val="visible"/>
                                      </p:to>
                                    </p:set>
                                    <p:animEffect transition="in" filter="fade">
                                      <p:cBhvr>
                                        <p:cTn id="102" dur="400"/>
                                        <p:tgtEl>
                                          <p:spTgt spid="141">
                                            <p:txEl>
                                              <p:pRg st="0" end="0"/>
                                            </p:txEl>
                                          </p:spTgt>
                                        </p:tgtEl>
                                      </p:cBhvr>
                                    </p:animEffect>
                                    <p:anim calcmode="lin" valueType="num">
                                      <p:cBhvr>
                                        <p:cTn id="103" dur="400" fill="hold"/>
                                        <p:tgtEl>
                                          <p:spTgt spid="141">
                                            <p:txEl>
                                              <p:pRg st="0" end="0"/>
                                            </p:txEl>
                                          </p:spTgt>
                                        </p:tgtEl>
                                        <p:attrNameLst>
                                          <p:attrName>ppt_x</p:attrName>
                                        </p:attrNameLst>
                                      </p:cBhvr>
                                      <p:tavLst>
                                        <p:tav tm="0">
                                          <p:val>
                                            <p:strVal val="#ppt_x"/>
                                          </p:val>
                                        </p:tav>
                                        <p:tav tm="100000">
                                          <p:val>
                                            <p:strVal val="#ppt_x"/>
                                          </p:val>
                                        </p:tav>
                                      </p:tavLst>
                                    </p:anim>
                                    <p:anim calcmode="lin" valueType="num">
                                      <p:cBhvr>
                                        <p:cTn id="104" dur="400" fill="hold"/>
                                        <p:tgtEl>
                                          <p:spTgt spid="141">
                                            <p:txEl>
                                              <p:pRg st="0" end="0"/>
                                            </p:txEl>
                                          </p:spTgt>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200"/>
                                  </p:stCondLst>
                                  <p:childTnLst>
                                    <p:set>
                                      <p:cBhvr>
                                        <p:cTn id="106" dur="1" fill="hold">
                                          <p:stCondLst>
                                            <p:cond delay="0"/>
                                          </p:stCondLst>
                                        </p:cTn>
                                        <p:tgtEl>
                                          <p:spTgt spid="142">
                                            <p:txEl>
                                              <p:pRg st="0" end="0"/>
                                            </p:txEl>
                                          </p:spTgt>
                                        </p:tgtEl>
                                        <p:attrNameLst>
                                          <p:attrName>style.visibility</p:attrName>
                                        </p:attrNameLst>
                                      </p:cBhvr>
                                      <p:to>
                                        <p:strVal val="visible"/>
                                      </p:to>
                                    </p:set>
                                    <p:animEffect transition="in" filter="fade">
                                      <p:cBhvr>
                                        <p:cTn id="107" dur="500"/>
                                        <p:tgtEl>
                                          <p:spTgt spid="142">
                                            <p:txEl>
                                              <p:pRg st="0" end="0"/>
                                            </p:txEl>
                                          </p:spTgt>
                                        </p:tgtEl>
                                      </p:cBhvr>
                                    </p:animEffect>
                                    <p:anim calcmode="lin" valueType="num">
                                      <p:cBhvr>
                                        <p:cTn id="108" dur="500" fill="hold"/>
                                        <p:tgtEl>
                                          <p:spTgt spid="142">
                                            <p:txEl>
                                              <p:pRg st="0" end="0"/>
                                            </p:txEl>
                                          </p:spTgt>
                                        </p:tgtEl>
                                        <p:attrNameLst>
                                          <p:attrName>ppt_x</p:attrName>
                                        </p:attrNameLst>
                                      </p:cBhvr>
                                      <p:tavLst>
                                        <p:tav tm="0">
                                          <p:val>
                                            <p:strVal val="#ppt_x"/>
                                          </p:val>
                                        </p:tav>
                                        <p:tav tm="100000">
                                          <p:val>
                                            <p:strVal val="#ppt_x"/>
                                          </p:val>
                                        </p:tav>
                                      </p:tavLst>
                                    </p:anim>
                                    <p:anim calcmode="lin" valueType="num">
                                      <p:cBhvr>
                                        <p:cTn id="109" dur="500" fill="hold"/>
                                        <p:tgtEl>
                                          <p:spTgt spid="142">
                                            <p:txEl>
                                              <p:pRg st="0" end="0"/>
                                            </p:txEl>
                                          </p:spTgt>
                                        </p:tgtEl>
                                        <p:attrNameLst>
                                          <p:attrName>ppt_y</p:attrName>
                                        </p:attrNameLst>
                                      </p:cBhvr>
                                      <p:tavLst>
                                        <p:tav tm="0">
                                          <p:val>
                                            <p:strVal val="#ppt_y+.1"/>
                                          </p:val>
                                        </p:tav>
                                        <p:tav tm="100000">
                                          <p:val>
                                            <p:strVal val="#ppt_y"/>
                                          </p:val>
                                        </p:tav>
                                      </p:tavLst>
                                    </p:anim>
                                  </p:childTnLst>
                                </p:cTn>
                              </p:par>
                              <p:par>
                                <p:cTn id="110" presetID="10" presetClass="entr" presetSubtype="0" fill="hold" grpId="0" nodeType="withEffect">
                                  <p:stCondLst>
                                    <p:cond delay="800"/>
                                  </p:stCondLst>
                                  <p:childTnLst>
                                    <p:set>
                                      <p:cBhvr>
                                        <p:cTn id="111" dur="1" fill="hold">
                                          <p:stCondLst>
                                            <p:cond delay="0"/>
                                          </p:stCondLst>
                                        </p:cTn>
                                        <p:tgtEl>
                                          <p:spTgt spid="143">
                                            <p:txEl>
                                              <p:pRg st="0" end="0"/>
                                            </p:txEl>
                                          </p:spTgt>
                                        </p:tgtEl>
                                        <p:attrNameLst>
                                          <p:attrName>style.visibility</p:attrName>
                                        </p:attrNameLst>
                                      </p:cBhvr>
                                      <p:to>
                                        <p:strVal val="visible"/>
                                      </p:to>
                                    </p:set>
                                    <p:animEffect transition="in" filter="fade">
                                      <p:cBhvr>
                                        <p:cTn id="112" dur="500"/>
                                        <p:tgtEl>
                                          <p:spTgt spid="143">
                                            <p:txEl>
                                              <p:pRg st="0" end="0"/>
                                            </p:txEl>
                                          </p:spTgt>
                                        </p:tgtEl>
                                      </p:cBhvr>
                                    </p:animEffect>
                                  </p:childTnLst>
                                </p:cTn>
                              </p:par>
                            </p:childTnLst>
                          </p:cTn>
                        </p:par>
                        <p:par>
                          <p:cTn id="113" fill="hold">
                            <p:stCondLst>
                              <p:cond delay="7000"/>
                            </p:stCondLst>
                            <p:childTnLst>
                              <p:par>
                                <p:cTn id="114" presetID="53" presetClass="entr" presetSubtype="16" fill="hold" grpId="0" nodeType="afterEffect">
                                  <p:stCondLst>
                                    <p:cond delay="0"/>
                                  </p:stCondLst>
                                  <p:childTnLst>
                                    <p:set>
                                      <p:cBhvr>
                                        <p:cTn id="115" dur="1" fill="hold">
                                          <p:stCondLst>
                                            <p:cond delay="0"/>
                                          </p:stCondLst>
                                        </p:cTn>
                                        <p:tgtEl>
                                          <p:spTgt spid="147"/>
                                        </p:tgtEl>
                                        <p:attrNameLst>
                                          <p:attrName>style.visibility</p:attrName>
                                        </p:attrNameLst>
                                      </p:cBhvr>
                                      <p:to>
                                        <p:strVal val="visible"/>
                                      </p:to>
                                    </p:set>
                                    <p:anim calcmode="lin" valueType="num">
                                      <p:cBhvr>
                                        <p:cTn id="116" dur="500" fill="hold"/>
                                        <p:tgtEl>
                                          <p:spTgt spid="147"/>
                                        </p:tgtEl>
                                        <p:attrNameLst>
                                          <p:attrName>ppt_w</p:attrName>
                                        </p:attrNameLst>
                                      </p:cBhvr>
                                      <p:tavLst>
                                        <p:tav tm="0">
                                          <p:val>
                                            <p:fltVal val="0"/>
                                          </p:val>
                                        </p:tav>
                                        <p:tav tm="100000">
                                          <p:val>
                                            <p:strVal val="#ppt_w"/>
                                          </p:val>
                                        </p:tav>
                                      </p:tavLst>
                                    </p:anim>
                                    <p:anim calcmode="lin" valueType="num">
                                      <p:cBhvr>
                                        <p:cTn id="117" dur="500" fill="hold"/>
                                        <p:tgtEl>
                                          <p:spTgt spid="147"/>
                                        </p:tgtEl>
                                        <p:attrNameLst>
                                          <p:attrName>ppt_h</p:attrName>
                                        </p:attrNameLst>
                                      </p:cBhvr>
                                      <p:tavLst>
                                        <p:tav tm="0">
                                          <p:val>
                                            <p:fltVal val="0"/>
                                          </p:val>
                                        </p:tav>
                                        <p:tav tm="100000">
                                          <p:val>
                                            <p:strVal val="#ppt_h"/>
                                          </p:val>
                                        </p:tav>
                                      </p:tavLst>
                                    </p:anim>
                                    <p:animEffect transition="in" filter="fade">
                                      <p:cBhvr>
                                        <p:cTn id="118" dur="500"/>
                                        <p:tgtEl>
                                          <p:spTgt spid="147"/>
                                        </p:tgtEl>
                                      </p:cBhvr>
                                    </p:animEffect>
                                  </p:childTnLst>
                                </p:cTn>
                              </p:par>
                            </p:childTnLst>
                          </p:cTn>
                        </p:par>
                        <p:par>
                          <p:cTn id="119" fill="hold">
                            <p:stCondLst>
                              <p:cond delay="7500"/>
                            </p:stCondLst>
                            <p:childTnLst>
                              <p:par>
                                <p:cTn id="120" presetID="53" presetClass="entr" presetSubtype="16" fill="hold" grpId="0" nodeType="afterEffect">
                                  <p:stCondLst>
                                    <p:cond delay="0"/>
                                  </p:stCondLst>
                                  <p:childTnLst>
                                    <p:set>
                                      <p:cBhvr>
                                        <p:cTn id="121" dur="1" fill="hold">
                                          <p:stCondLst>
                                            <p:cond delay="0"/>
                                          </p:stCondLst>
                                        </p:cTn>
                                        <p:tgtEl>
                                          <p:spTgt spid="149">
                                            <p:txEl>
                                              <p:pRg st="0" end="0"/>
                                            </p:txEl>
                                          </p:spTgt>
                                        </p:tgtEl>
                                        <p:attrNameLst>
                                          <p:attrName>style.visibility</p:attrName>
                                        </p:attrNameLst>
                                      </p:cBhvr>
                                      <p:to>
                                        <p:strVal val="visible"/>
                                      </p:to>
                                    </p:set>
                                    <p:anim calcmode="lin" valueType="num">
                                      <p:cBhvr>
                                        <p:cTn id="122" dur="300" fill="hold"/>
                                        <p:tgtEl>
                                          <p:spTgt spid="149">
                                            <p:txEl>
                                              <p:pRg st="0" end="0"/>
                                            </p:txEl>
                                          </p:spTgt>
                                        </p:tgtEl>
                                        <p:attrNameLst>
                                          <p:attrName>ppt_w</p:attrName>
                                        </p:attrNameLst>
                                      </p:cBhvr>
                                      <p:tavLst>
                                        <p:tav tm="0">
                                          <p:val>
                                            <p:fltVal val="0"/>
                                          </p:val>
                                        </p:tav>
                                        <p:tav tm="100000">
                                          <p:val>
                                            <p:strVal val="#ppt_w"/>
                                          </p:val>
                                        </p:tav>
                                      </p:tavLst>
                                    </p:anim>
                                    <p:anim calcmode="lin" valueType="num">
                                      <p:cBhvr>
                                        <p:cTn id="123" dur="300" fill="hold"/>
                                        <p:tgtEl>
                                          <p:spTgt spid="149">
                                            <p:txEl>
                                              <p:pRg st="0" end="0"/>
                                            </p:txEl>
                                          </p:spTgt>
                                        </p:tgtEl>
                                        <p:attrNameLst>
                                          <p:attrName>ppt_h</p:attrName>
                                        </p:attrNameLst>
                                      </p:cBhvr>
                                      <p:tavLst>
                                        <p:tav tm="0">
                                          <p:val>
                                            <p:fltVal val="0"/>
                                          </p:val>
                                        </p:tav>
                                        <p:tav tm="100000">
                                          <p:val>
                                            <p:strVal val="#ppt_h"/>
                                          </p:val>
                                        </p:tav>
                                      </p:tavLst>
                                    </p:anim>
                                    <p:animEffect transition="in" filter="fade">
                                      <p:cBhvr>
                                        <p:cTn id="124" dur="300"/>
                                        <p:tgtEl>
                                          <p:spTgt spid="149">
                                            <p:txEl>
                                              <p:pRg st="0" end="0"/>
                                            </p:txEl>
                                          </p:spTgt>
                                        </p:tgtEl>
                                      </p:cBhvr>
                                    </p:animEffect>
                                  </p:childTnLst>
                                </p:cTn>
                              </p:par>
                            </p:childTnLst>
                          </p:cTn>
                        </p:par>
                        <p:par>
                          <p:cTn id="125" fill="hold">
                            <p:stCondLst>
                              <p:cond delay="8000"/>
                            </p:stCondLst>
                            <p:childTnLst>
                              <p:par>
                                <p:cTn id="126" presetID="6" presetClass="entr" presetSubtype="16" fill="hold" grpId="0" nodeType="afterEffect">
                                  <p:stCondLst>
                                    <p:cond delay="0"/>
                                  </p:stCondLst>
                                  <p:childTnLst>
                                    <p:set>
                                      <p:cBhvr>
                                        <p:cTn id="127" dur="1" fill="hold">
                                          <p:stCondLst>
                                            <p:cond delay="0"/>
                                          </p:stCondLst>
                                        </p:cTn>
                                        <p:tgtEl>
                                          <p:spTgt spid="139"/>
                                        </p:tgtEl>
                                        <p:attrNameLst>
                                          <p:attrName>style.visibility</p:attrName>
                                        </p:attrNameLst>
                                      </p:cBhvr>
                                      <p:to>
                                        <p:strVal val="visible"/>
                                      </p:to>
                                    </p:set>
                                    <p:animEffect transition="in" filter="circle(in)">
                                      <p:cBhvr>
                                        <p:cTn id="128" dur="1000"/>
                                        <p:tgtEl>
                                          <p:spTgt spid="139"/>
                                        </p:tgtEl>
                                      </p:cBhvr>
                                    </p:animEffect>
                                  </p:childTnLst>
                                </p:cTn>
                              </p:par>
                            </p:childTnLst>
                          </p:cTn>
                        </p:par>
                        <p:par>
                          <p:cTn id="129" fill="hold">
                            <p:stCondLst>
                              <p:cond delay="9000"/>
                            </p:stCondLst>
                            <p:childTnLst>
                              <p:par>
                                <p:cTn id="130" presetID="53" presetClass="entr" presetSubtype="16" fill="hold" grpId="0" nodeType="afterEffect" nodePh="1">
                                  <p:stCondLst>
                                    <p:cond delay="0"/>
                                  </p:stCondLst>
                                  <p:endCondLst>
                                    <p:cond evt="begin" delay="0">
                                      <p:tn val="130"/>
                                    </p:cond>
                                  </p:endCondLst>
                                  <p:childTnLst>
                                    <p:set>
                                      <p:cBhvr>
                                        <p:cTn id="131" dur="1" fill="hold">
                                          <p:stCondLst>
                                            <p:cond delay="0"/>
                                          </p:stCondLst>
                                        </p:cTn>
                                        <p:tgtEl>
                                          <p:spTgt spid="151"/>
                                        </p:tgtEl>
                                        <p:attrNameLst>
                                          <p:attrName>style.visibility</p:attrName>
                                        </p:attrNameLst>
                                      </p:cBhvr>
                                      <p:to>
                                        <p:strVal val="visible"/>
                                      </p:to>
                                    </p:set>
                                    <p:anim calcmode="lin" valueType="num">
                                      <p:cBhvr>
                                        <p:cTn id="132" dur="500" fill="hold"/>
                                        <p:tgtEl>
                                          <p:spTgt spid="151"/>
                                        </p:tgtEl>
                                        <p:attrNameLst>
                                          <p:attrName>ppt_w</p:attrName>
                                        </p:attrNameLst>
                                      </p:cBhvr>
                                      <p:tavLst>
                                        <p:tav tm="0">
                                          <p:val>
                                            <p:fltVal val="0"/>
                                          </p:val>
                                        </p:tav>
                                        <p:tav tm="100000">
                                          <p:val>
                                            <p:strVal val="#ppt_w"/>
                                          </p:val>
                                        </p:tav>
                                      </p:tavLst>
                                    </p:anim>
                                    <p:anim calcmode="lin" valueType="num">
                                      <p:cBhvr>
                                        <p:cTn id="133" dur="500" fill="hold"/>
                                        <p:tgtEl>
                                          <p:spTgt spid="151"/>
                                        </p:tgtEl>
                                        <p:attrNameLst>
                                          <p:attrName>ppt_h</p:attrName>
                                        </p:attrNameLst>
                                      </p:cBhvr>
                                      <p:tavLst>
                                        <p:tav tm="0">
                                          <p:val>
                                            <p:fltVal val="0"/>
                                          </p:val>
                                        </p:tav>
                                        <p:tav tm="100000">
                                          <p:val>
                                            <p:strVal val="#ppt_h"/>
                                          </p:val>
                                        </p:tav>
                                      </p:tavLst>
                                    </p:anim>
                                    <p:animEffect transition="in" filter="fade">
                                      <p:cBhvr>
                                        <p:cTn id="134" dur="500"/>
                                        <p:tgtEl>
                                          <p:spTgt spid="151"/>
                                        </p:tgtEl>
                                      </p:cBhvr>
                                    </p:animEffect>
                                  </p:childTnLst>
                                </p:cTn>
                              </p:par>
                              <p:par>
                                <p:cTn id="135" presetID="42" presetClass="entr" presetSubtype="0" fill="hold" grpId="0" nodeType="withEffect">
                                  <p:stCondLst>
                                    <p:cond delay="200"/>
                                  </p:stCondLst>
                                  <p:childTnLst>
                                    <p:set>
                                      <p:cBhvr>
                                        <p:cTn id="136" dur="1" fill="hold">
                                          <p:stCondLst>
                                            <p:cond delay="0"/>
                                          </p:stCondLst>
                                        </p:cTn>
                                        <p:tgtEl>
                                          <p:spTgt spid="154">
                                            <p:txEl>
                                              <p:pRg st="0" end="0"/>
                                            </p:txEl>
                                          </p:spTgt>
                                        </p:tgtEl>
                                        <p:attrNameLst>
                                          <p:attrName>style.visibility</p:attrName>
                                        </p:attrNameLst>
                                      </p:cBhvr>
                                      <p:to>
                                        <p:strVal val="visible"/>
                                      </p:to>
                                    </p:set>
                                    <p:animEffect transition="in" filter="fade">
                                      <p:cBhvr>
                                        <p:cTn id="137" dur="400"/>
                                        <p:tgtEl>
                                          <p:spTgt spid="154">
                                            <p:txEl>
                                              <p:pRg st="0" end="0"/>
                                            </p:txEl>
                                          </p:spTgt>
                                        </p:tgtEl>
                                      </p:cBhvr>
                                    </p:animEffect>
                                    <p:anim calcmode="lin" valueType="num">
                                      <p:cBhvr>
                                        <p:cTn id="138" dur="400" fill="hold"/>
                                        <p:tgtEl>
                                          <p:spTgt spid="154">
                                            <p:txEl>
                                              <p:pRg st="0" end="0"/>
                                            </p:txEl>
                                          </p:spTgt>
                                        </p:tgtEl>
                                        <p:attrNameLst>
                                          <p:attrName>ppt_x</p:attrName>
                                        </p:attrNameLst>
                                      </p:cBhvr>
                                      <p:tavLst>
                                        <p:tav tm="0">
                                          <p:val>
                                            <p:strVal val="#ppt_x"/>
                                          </p:val>
                                        </p:tav>
                                        <p:tav tm="100000">
                                          <p:val>
                                            <p:strVal val="#ppt_x"/>
                                          </p:val>
                                        </p:tav>
                                      </p:tavLst>
                                    </p:anim>
                                    <p:anim calcmode="lin" valueType="num">
                                      <p:cBhvr>
                                        <p:cTn id="139" dur="400" fill="hold"/>
                                        <p:tgtEl>
                                          <p:spTgt spid="154">
                                            <p:txEl>
                                              <p:pRg st="0" end="0"/>
                                            </p:txEl>
                                          </p:spTgt>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200"/>
                                  </p:stCondLst>
                                  <p:childTnLst>
                                    <p:set>
                                      <p:cBhvr>
                                        <p:cTn id="141" dur="1" fill="hold">
                                          <p:stCondLst>
                                            <p:cond delay="0"/>
                                          </p:stCondLst>
                                        </p:cTn>
                                        <p:tgtEl>
                                          <p:spTgt spid="155">
                                            <p:txEl>
                                              <p:pRg st="0" end="0"/>
                                            </p:txEl>
                                          </p:spTgt>
                                        </p:tgtEl>
                                        <p:attrNameLst>
                                          <p:attrName>style.visibility</p:attrName>
                                        </p:attrNameLst>
                                      </p:cBhvr>
                                      <p:to>
                                        <p:strVal val="visible"/>
                                      </p:to>
                                    </p:set>
                                    <p:animEffect transition="in" filter="fade">
                                      <p:cBhvr>
                                        <p:cTn id="142" dur="500"/>
                                        <p:tgtEl>
                                          <p:spTgt spid="155">
                                            <p:txEl>
                                              <p:pRg st="0" end="0"/>
                                            </p:txEl>
                                          </p:spTgt>
                                        </p:tgtEl>
                                      </p:cBhvr>
                                    </p:animEffect>
                                    <p:anim calcmode="lin" valueType="num">
                                      <p:cBhvr>
                                        <p:cTn id="143" dur="500" fill="hold"/>
                                        <p:tgtEl>
                                          <p:spTgt spid="155">
                                            <p:txEl>
                                              <p:pRg st="0" end="0"/>
                                            </p:txEl>
                                          </p:spTgt>
                                        </p:tgtEl>
                                        <p:attrNameLst>
                                          <p:attrName>ppt_x</p:attrName>
                                        </p:attrNameLst>
                                      </p:cBhvr>
                                      <p:tavLst>
                                        <p:tav tm="0">
                                          <p:val>
                                            <p:strVal val="#ppt_x"/>
                                          </p:val>
                                        </p:tav>
                                        <p:tav tm="100000">
                                          <p:val>
                                            <p:strVal val="#ppt_x"/>
                                          </p:val>
                                        </p:tav>
                                      </p:tavLst>
                                    </p:anim>
                                    <p:anim calcmode="lin" valueType="num">
                                      <p:cBhvr>
                                        <p:cTn id="144" dur="500" fill="hold"/>
                                        <p:tgtEl>
                                          <p:spTgt spid="155">
                                            <p:txEl>
                                              <p:pRg st="0" end="0"/>
                                            </p:txEl>
                                          </p:spTgt>
                                        </p:tgtEl>
                                        <p:attrNameLst>
                                          <p:attrName>ppt_y</p:attrName>
                                        </p:attrNameLst>
                                      </p:cBhvr>
                                      <p:tavLst>
                                        <p:tav tm="0">
                                          <p:val>
                                            <p:strVal val="#ppt_y+.1"/>
                                          </p:val>
                                        </p:tav>
                                        <p:tav tm="100000">
                                          <p:val>
                                            <p:strVal val="#ppt_y"/>
                                          </p:val>
                                        </p:tav>
                                      </p:tavLst>
                                    </p:anim>
                                  </p:childTnLst>
                                </p:cTn>
                              </p:par>
                              <p:par>
                                <p:cTn id="145" presetID="10" presetClass="entr" presetSubtype="0" fill="hold" grpId="0" nodeType="withEffect">
                                  <p:stCondLst>
                                    <p:cond delay="800"/>
                                  </p:stCondLst>
                                  <p:childTnLst>
                                    <p:set>
                                      <p:cBhvr>
                                        <p:cTn id="146" dur="1" fill="hold">
                                          <p:stCondLst>
                                            <p:cond delay="0"/>
                                          </p:stCondLst>
                                        </p:cTn>
                                        <p:tgtEl>
                                          <p:spTgt spid="156">
                                            <p:txEl>
                                              <p:pRg st="0" end="0"/>
                                            </p:txEl>
                                          </p:spTgt>
                                        </p:tgtEl>
                                        <p:attrNameLst>
                                          <p:attrName>style.visibility</p:attrName>
                                        </p:attrNameLst>
                                      </p:cBhvr>
                                      <p:to>
                                        <p:strVal val="visible"/>
                                      </p:to>
                                    </p:set>
                                    <p:animEffect transition="in" filter="fade">
                                      <p:cBhvr>
                                        <p:cTn id="147" dur="500"/>
                                        <p:tgtEl>
                                          <p:spTgt spid="156">
                                            <p:txEl>
                                              <p:pRg st="0" end="0"/>
                                            </p:txEl>
                                          </p:spTgt>
                                        </p:tgtEl>
                                      </p:cBhvr>
                                    </p:animEffect>
                                  </p:childTnLst>
                                </p:cTn>
                              </p:par>
                            </p:childTnLst>
                          </p:cTn>
                        </p:par>
                        <p:par>
                          <p:cTn id="148" fill="hold">
                            <p:stCondLst>
                              <p:cond delay="9500"/>
                            </p:stCondLst>
                            <p:childTnLst>
                              <p:par>
                                <p:cTn id="149" presetID="53" presetClass="entr" presetSubtype="16" fill="hold" grpId="0" nodeType="afterEffect">
                                  <p:stCondLst>
                                    <p:cond delay="0"/>
                                  </p:stCondLst>
                                  <p:childTnLst>
                                    <p:set>
                                      <p:cBhvr>
                                        <p:cTn id="150" dur="1" fill="hold">
                                          <p:stCondLst>
                                            <p:cond delay="0"/>
                                          </p:stCondLst>
                                        </p:cTn>
                                        <p:tgtEl>
                                          <p:spTgt spid="157"/>
                                        </p:tgtEl>
                                        <p:attrNameLst>
                                          <p:attrName>style.visibility</p:attrName>
                                        </p:attrNameLst>
                                      </p:cBhvr>
                                      <p:to>
                                        <p:strVal val="visible"/>
                                      </p:to>
                                    </p:set>
                                    <p:anim calcmode="lin" valueType="num">
                                      <p:cBhvr>
                                        <p:cTn id="151" dur="500" fill="hold"/>
                                        <p:tgtEl>
                                          <p:spTgt spid="157"/>
                                        </p:tgtEl>
                                        <p:attrNameLst>
                                          <p:attrName>ppt_w</p:attrName>
                                        </p:attrNameLst>
                                      </p:cBhvr>
                                      <p:tavLst>
                                        <p:tav tm="0">
                                          <p:val>
                                            <p:fltVal val="0"/>
                                          </p:val>
                                        </p:tav>
                                        <p:tav tm="100000">
                                          <p:val>
                                            <p:strVal val="#ppt_w"/>
                                          </p:val>
                                        </p:tav>
                                      </p:tavLst>
                                    </p:anim>
                                    <p:anim calcmode="lin" valueType="num">
                                      <p:cBhvr>
                                        <p:cTn id="152" dur="500" fill="hold"/>
                                        <p:tgtEl>
                                          <p:spTgt spid="157"/>
                                        </p:tgtEl>
                                        <p:attrNameLst>
                                          <p:attrName>ppt_h</p:attrName>
                                        </p:attrNameLst>
                                      </p:cBhvr>
                                      <p:tavLst>
                                        <p:tav tm="0">
                                          <p:val>
                                            <p:fltVal val="0"/>
                                          </p:val>
                                        </p:tav>
                                        <p:tav tm="100000">
                                          <p:val>
                                            <p:strVal val="#ppt_h"/>
                                          </p:val>
                                        </p:tav>
                                      </p:tavLst>
                                    </p:anim>
                                    <p:animEffect transition="in" filter="fade">
                                      <p:cBhvr>
                                        <p:cTn id="153" dur="500"/>
                                        <p:tgtEl>
                                          <p:spTgt spid="157"/>
                                        </p:tgtEl>
                                      </p:cBhvr>
                                    </p:animEffect>
                                  </p:childTnLst>
                                </p:cTn>
                              </p:par>
                            </p:childTnLst>
                          </p:cTn>
                        </p:par>
                        <p:par>
                          <p:cTn id="154" fill="hold">
                            <p:stCondLst>
                              <p:cond delay="10000"/>
                            </p:stCondLst>
                            <p:childTnLst>
                              <p:par>
                                <p:cTn id="155" presetID="53" presetClass="entr" presetSubtype="16" fill="hold" grpId="0" nodeType="afterEffect">
                                  <p:stCondLst>
                                    <p:cond delay="0"/>
                                  </p:stCondLst>
                                  <p:childTnLst>
                                    <p:set>
                                      <p:cBhvr>
                                        <p:cTn id="156" dur="1" fill="hold">
                                          <p:stCondLst>
                                            <p:cond delay="0"/>
                                          </p:stCondLst>
                                        </p:cTn>
                                        <p:tgtEl>
                                          <p:spTgt spid="158">
                                            <p:txEl>
                                              <p:pRg st="0" end="0"/>
                                            </p:txEl>
                                          </p:spTgt>
                                        </p:tgtEl>
                                        <p:attrNameLst>
                                          <p:attrName>style.visibility</p:attrName>
                                        </p:attrNameLst>
                                      </p:cBhvr>
                                      <p:to>
                                        <p:strVal val="visible"/>
                                      </p:to>
                                    </p:set>
                                    <p:anim calcmode="lin" valueType="num">
                                      <p:cBhvr>
                                        <p:cTn id="157" dur="300" fill="hold"/>
                                        <p:tgtEl>
                                          <p:spTgt spid="158">
                                            <p:txEl>
                                              <p:pRg st="0" end="0"/>
                                            </p:txEl>
                                          </p:spTgt>
                                        </p:tgtEl>
                                        <p:attrNameLst>
                                          <p:attrName>ppt_w</p:attrName>
                                        </p:attrNameLst>
                                      </p:cBhvr>
                                      <p:tavLst>
                                        <p:tav tm="0">
                                          <p:val>
                                            <p:fltVal val="0"/>
                                          </p:val>
                                        </p:tav>
                                        <p:tav tm="100000">
                                          <p:val>
                                            <p:strVal val="#ppt_w"/>
                                          </p:val>
                                        </p:tav>
                                      </p:tavLst>
                                    </p:anim>
                                    <p:anim calcmode="lin" valueType="num">
                                      <p:cBhvr>
                                        <p:cTn id="158" dur="300" fill="hold"/>
                                        <p:tgtEl>
                                          <p:spTgt spid="158">
                                            <p:txEl>
                                              <p:pRg st="0" end="0"/>
                                            </p:txEl>
                                          </p:spTgt>
                                        </p:tgtEl>
                                        <p:attrNameLst>
                                          <p:attrName>ppt_h</p:attrName>
                                        </p:attrNameLst>
                                      </p:cBhvr>
                                      <p:tavLst>
                                        <p:tav tm="0">
                                          <p:val>
                                            <p:fltVal val="0"/>
                                          </p:val>
                                        </p:tav>
                                        <p:tav tm="100000">
                                          <p:val>
                                            <p:strVal val="#ppt_h"/>
                                          </p:val>
                                        </p:tav>
                                      </p:tavLst>
                                    </p:anim>
                                    <p:animEffect transition="in" filter="fade">
                                      <p:cBhvr>
                                        <p:cTn id="159" dur="300"/>
                                        <p:tgtEl>
                                          <p:spTgt spid="158">
                                            <p:txEl>
                                              <p:pRg st="0" end="0"/>
                                            </p:txEl>
                                          </p:spTgt>
                                        </p:tgtEl>
                                      </p:cBhvr>
                                    </p:animEffect>
                                  </p:childTnLst>
                                </p:cTn>
                              </p:par>
                            </p:childTnLst>
                          </p:cTn>
                        </p:par>
                        <p:par>
                          <p:cTn id="160" fill="hold">
                            <p:stCondLst>
                              <p:cond delay="10500"/>
                            </p:stCondLst>
                            <p:childTnLst>
                              <p:par>
                                <p:cTn id="161" presetID="6" presetClass="entr" presetSubtype="16" fill="hold" grpId="0" nodeType="afterEffect">
                                  <p:stCondLst>
                                    <p:cond delay="0"/>
                                  </p:stCondLst>
                                  <p:childTnLst>
                                    <p:set>
                                      <p:cBhvr>
                                        <p:cTn id="162" dur="1" fill="hold">
                                          <p:stCondLst>
                                            <p:cond delay="0"/>
                                          </p:stCondLst>
                                        </p:cTn>
                                        <p:tgtEl>
                                          <p:spTgt spid="153"/>
                                        </p:tgtEl>
                                        <p:attrNameLst>
                                          <p:attrName>style.visibility</p:attrName>
                                        </p:attrNameLst>
                                      </p:cBhvr>
                                      <p:to>
                                        <p:strVal val="visible"/>
                                      </p:to>
                                    </p:set>
                                    <p:animEffect transition="in" filter="circle(in)">
                                      <p:cBhvr>
                                        <p:cTn id="163" dur="1000"/>
                                        <p:tgtEl>
                                          <p:spTgt spid="153"/>
                                        </p:tgtEl>
                                      </p:cBhvr>
                                    </p:animEffect>
                                  </p:childTnLst>
                                </p:cTn>
                              </p:par>
                            </p:childTnLst>
                          </p:cTn>
                        </p:par>
                        <p:par>
                          <p:cTn id="164" fill="hold">
                            <p:stCondLst>
                              <p:cond delay="11500"/>
                            </p:stCondLst>
                            <p:childTnLst>
                              <p:par>
                                <p:cTn id="165" presetID="53" presetClass="entr" presetSubtype="16" fill="hold" grpId="0" nodeType="afterEffect" nodePh="1">
                                  <p:stCondLst>
                                    <p:cond delay="0"/>
                                  </p:stCondLst>
                                  <p:endCondLst>
                                    <p:cond evt="begin" delay="0">
                                      <p:tn val="165"/>
                                    </p:cond>
                                  </p:endCondLst>
                                  <p:childTnLst>
                                    <p:set>
                                      <p:cBhvr>
                                        <p:cTn id="166" dur="1" fill="hold">
                                          <p:stCondLst>
                                            <p:cond delay="0"/>
                                          </p:stCondLst>
                                        </p:cTn>
                                        <p:tgtEl>
                                          <p:spTgt spid="159"/>
                                        </p:tgtEl>
                                        <p:attrNameLst>
                                          <p:attrName>style.visibility</p:attrName>
                                        </p:attrNameLst>
                                      </p:cBhvr>
                                      <p:to>
                                        <p:strVal val="visible"/>
                                      </p:to>
                                    </p:set>
                                    <p:anim calcmode="lin" valueType="num">
                                      <p:cBhvr>
                                        <p:cTn id="167" dur="500" fill="hold"/>
                                        <p:tgtEl>
                                          <p:spTgt spid="159"/>
                                        </p:tgtEl>
                                        <p:attrNameLst>
                                          <p:attrName>ppt_w</p:attrName>
                                        </p:attrNameLst>
                                      </p:cBhvr>
                                      <p:tavLst>
                                        <p:tav tm="0">
                                          <p:val>
                                            <p:fltVal val="0"/>
                                          </p:val>
                                        </p:tav>
                                        <p:tav tm="100000">
                                          <p:val>
                                            <p:strVal val="#ppt_w"/>
                                          </p:val>
                                        </p:tav>
                                      </p:tavLst>
                                    </p:anim>
                                    <p:anim calcmode="lin" valueType="num">
                                      <p:cBhvr>
                                        <p:cTn id="168" dur="500" fill="hold"/>
                                        <p:tgtEl>
                                          <p:spTgt spid="159"/>
                                        </p:tgtEl>
                                        <p:attrNameLst>
                                          <p:attrName>ppt_h</p:attrName>
                                        </p:attrNameLst>
                                      </p:cBhvr>
                                      <p:tavLst>
                                        <p:tav tm="0">
                                          <p:val>
                                            <p:fltVal val="0"/>
                                          </p:val>
                                        </p:tav>
                                        <p:tav tm="100000">
                                          <p:val>
                                            <p:strVal val="#ppt_h"/>
                                          </p:val>
                                        </p:tav>
                                      </p:tavLst>
                                    </p:anim>
                                    <p:animEffect transition="in" filter="fade">
                                      <p:cBhvr>
                                        <p:cTn id="169" dur="500"/>
                                        <p:tgtEl>
                                          <p:spTgt spid="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90" grpId="0" animBg="1"/>
      <p:bldP spid="94" grpId="0" build="p">
        <p:tmplLst>
          <p:tmpl lvl="1">
            <p:tnLst>
              <p:par>
                <p:cTn presetID="42" presetClass="entr" presetSubtype="0" fill="hold" nodeType="withEffect">
                  <p:stCondLst>
                    <p:cond delay="200"/>
                  </p:stCondLst>
                  <p:childTnLst>
                    <p:set>
                      <p:cBhvr>
                        <p:cTn dur="1" fill="hold">
                          <p:stCondLst>
                            <p:cond delay="0"/>
                          </p:stCondLst>
                        </p:cTn>
                        <p:tgtEl>
                          <p:spTgt spid="94"/>
                        </p:tgtEl>
                        <p:attrNameLst>
                          <p:attrName>style.visibility</p:attrName>
                        </p:attrNameLst>
                      </p:cBhvr>
                      <p:to>
                        <p:strVal val="visible"/>
                      </p:to>
                    </p:set>
                    <p:animEffect transition="in" filter="fade">
                      <p:cBhvr>
                        <p:cTn dur="400"/>
                        <p:tgtEl>
                          <p:spTgt spid="94"/>
                        </p:tgtEl>
                      </p:cBhvr>
                    </p:animEffect>
                    <p:anim calcmode="lin" valueType="num">
                      <p:cBhvr>
                        <p:cTn dur="400" fill="hold"/>
                        <p:tgtEl>
                          <p:spTgt spid="94"/>
                        </p:tgtEl>
                        <p:attrNameLst>
                          <p:attrName>ppt_x</p:attrName>
                        </p:attrNameLst>
                      </p:cBhvr>
                      <p:tavLst>
                        <p:tav tm="0">
                          <p:val>
                            <p:strVal val="#ppt_x"/>
                          </p:val>
                        </p:tav>
                        <p:tav tm="100000">
                          <p:val>
                            <p:strVal val="#ppt_x"/>
                          </p:val>
                        </p:tav>
                      </p:tavLst>
                    </p:anim>
                    <p:anim calcmode="lin" valueType="num">
                      <p:cBhvr>
                        <p:cTn dur="400" fill="hold"/>
                        <p:tgtEl>
                          <p:spTgt spid="94"/>
                        </p:tgtEl>
                        <p:attrNameLst>
                          <p:attrName>ppt_y</p:attrName>
                        </p:attrNameLst>
                      </p:cBhvr>
                      <p:tavLst>
                        <p:tav tm="0">
                          <p:val>
                            <p:strVal val="#ppt_y+.1"/>
                          </p:val>
                        </p:tav>
                        <p:tav tm="100000">
                          <p:val>
                            <p:strVal val="#ppt_y"/>
                          </p:val>
                        </p:tav>
                      </p:tavLst>
                    </p:anim>
                  </p:childTnLst>
                </p:cTn>
              </p:par>
            </p:tnLst>
          </p:tmpl>
        </p:tmplLst>
      </p:bldP>
      <p:bldP spid="95" grpId="0" build="p">
        <p:tmplLst>
          <p:tmpl lvl="1">
            <p:tnLst>
              <p:par>
                <p:cTn presetID="42" presetClass="entr" presetSubtype="0" fill="hold" nodeType="withEffect">
                  <p:stCondLst>
                    <p:cond delay="200"/>
                  </p:stCondLst>
                  <p:childTnLst>
                    <p:set>
                      <p:cBhvr>
                        <p:cTn dur="1" fill="hold">
                          <p:stCondLst>
                            <p:cond delay="0"/>
                          </p:stCondLst>
                        </p:cTn>
                        <p:tgtEl>
                          <p:spTgt spid="95"/>
                        </p:tgtEl>
                        <p:attrNameLst>
                          <p:attrName>style.visibility</p:attrName>
                        </p:attrNameLst>
                      </p:cBhvr>
                      <p:to>
                        <p:strVal val="visible"/>
                      </p:to>
                    </p:set>
                    <p:animEffect transition="in" filter="fade">
                      <p:cBhvr>
                        <p:cTn dur="500"/>
                        <p:tgtEl>
                          <p:spTgt spid="95"/>
                        </p:tgtEl>
                      </p:cBhvr>
                    </p:animEffect>
                    <p:anim calcmode="lin" valueType="num">
                      <p:cBhvr>
                        <p:cTn dur="500" fill="hold"/>
                        <p:tgtEl>
                          <p:spTgt spid="95"/>
                        </p:tgtEl>
                        <p:attrNameLst>
                          <p:attrName>ppt_x</p:attrName>
                        </p:attrNameLst>
                      </p:cBhvr>
                      <p:tavLst>
                        <p:tav tm="0">
                          <p:val>
                            <p:strVal val="#ppt_x"/>
                          </p:val>
                        </p:tav>
                        <p:tav tm="100000">
                          <p:val>
                            <p:strVal val="#ppt_x"/>
                          </p:val>
                        </p:tav>
                      </p:tavLst>
                    </p:anim>
                    <p:anim calcmode="lin" valueType="num">
                      <p:cBhvr>
                        <p:cTn dur="500" fill="hold"/>
                        <p:tgtEl>
                          <p:spTgt spid="95"/>
                        </p:tgtEl>
                        <p:attrNameLst>
                          <p:attrName>ppt_y</p:attrName>
                        </p:attrNameLst>
                      </p:cBhvr>
                      <p:tavLst>
                        <p:tav tm="0">
                          <p:val>
                            <p:strVal val="#ppt_y+.1"/>
                          </p:val>
                        </p:tav>
                        <p:tav tm="100000">
                          <p:val>
                            <p:strVal val="#ppt_y"/>
                          </p:val>
                        </p:tav>
                      </p:tavLst>
                    </p:anim>
                  </p:childTnLst>
                </p:cTn>
              </p:par>
            </p:tnLst>
          </p:tmpl>
        </p:tmplLst>
      </p:bldP>
      <p:bldP spid="96" grpId="0" build="p">
        <p:tmplLst>
          <p:tmpl lvl="1">
            <p:tnLst>
              <p:par>
                <p:cTn presetID="10" presetClass="entr" presetSubtype="0" fill="hold" nodeType="withEffect">
                  <p:stCondLst>
                    <p:cond delay="800"/>
                  </p:stCondLst>
                  <p:childTnLst>
                    <p:set>
                      <p:cBhvr>
                        <p:cTn dur="1" fill="hold">
                          <p:stCondLst>
                            <p:cond delay="0"/>
                          </p:stCondLst>
                        </p:cTn>
                        <p:tgtEl>
                          <p:spTgt spid="96"/>
                        </p:tgtEl>
                        <p:attrNameLst>
                          <p:attrName>style.visibility</p:attrName>
                        </p:attrNameLst>
                      </p:cBhvr>
                      <p:to>
                        <p:strVal val="visible"/>
                      </p:to>
                    </p:set>
                    <p:animEffect transition="in" filter="fade">
                      <p:cBhvr>
                        <p:cTn dur="500"/>
                        <p:tgtEl>
                          <p:spTgt spid="96"/>
                        </p:tgtEl>
                      </p:cBhvr>
                    </p:animEffect>
                  </p:childTnLst>
                </p:cTn>
              </p:par>
            </p:tnLst>
          </p:tmpl>
        </p:tmplLst>
      </p:bldP>
      <p:bldP spid="106" grpId="0" animBg="1"/>
      <p:bldP spid="110" grpId="0" build="p">
        <p:tmplLst>
          <p:tmpl lvl="1">
            <p:tnLst>
              <p:par>
                <p:cTn presetID="53" presetClass="entr" presetSubtype="16" fill="hold" nodeType="afterEffect">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p:cTn dur="300" fill="hold"/>
                        <p:tgtEl>
                          <p:spTgt spid="110"/>
                        </p:tgtEl>
                        <p:attrNameLst>
                          <p:attrName>ppt_w</p:attrName>
                        </p:attrNameLst>
                      </p:cBhvr>
                      <p:tavLst>
                        <p:tav tm="0">
                          <p:val>
                            <p:fltVal val="0"/>
                          </p:val>
                        </p:tav>
                        <p:tav tm="100000">
                          <p:val>
                            <p:strVal val="#ppt_w"/>
                          </p:val>
                        </p:tav>
                      </p:tavLst>
                    </p:anim>
                    <p:anim calcmode="lin" valueType="num">
                      <p:cBhvr>
                        <p:cTn dur="300" fill="hold"/>
                        <p:tgtEl>
                          <p:spTgt spid="110"/>
                        </p:tgtEl>
                        <p:attrNameLst>
                          <p:attrName>ppt_h</p:attrName>
                        </p:attrNameLst>
                      </p:cBhvr>
                      <p:tavLst>
                        <p:tav tm="0">
                          <p:val>
                            <p:fltVal val="0"/>
                          </p:val>
                        </p:tav>
                        <p:tav tm="100000">
                          <p:val>
                            <p:strVal val="#ppt_h"/>
                          </p:val>
                        </p:tav>
                      </p:tavLst>
                    </p:anim>
                    <p:animEffect transition="in" filter="fade">
                      <p:cBhvr>
                        <p:cTn dur="300"/>
                        <p:tgtEl>
                          <p:spTgt spid="110"/>
                        </p:tgtEl>
                      </p:cBhvr>
                    </p:animEffect>
                  </p:childTnLst>
                </p:cTn>
              </p:par>
            </p:tnLst>
          </p:tmpl>
        </p:tmplLst>
      </p:bldP>
      <p:bldP spid="114" grpId="0"/>
      <p:bldP spid="118" grpId="0" animBg="1"/>
      <p:bldP spid="121" grpId="0" build="p">
        <p:tmplLst>
          <p:tmpl lvl="1">
            <p:tnLst>
              <p:par>
                <p:cTn presetID="42" presetClass="entr" presetSubtype="0" fill="hold" nodeType="withEffect">
                  <p:stCondLst>
                    <p:cond delay="200"/>
                  </p:stCondLst>
                  <p:childTnLst>
                    <p:set>
                      <p:cBhvr>
                        <p:cTn dur="1" fill="hold">
                          <p:stCondLst>
                            <p:cond delay="0"/>
                          </p:stCondLst>
                        </p:cTn>
                        <p:tgtEl>
                          <p:spTgt spid="121"/>
                        </p:tgtEl>
                        <p:attrNameLst>
                          <p:attrName>style.visibility</p:attrName>
                        </p:attrNameLst>
                      </p:cBhvr>
                      <p:to>
                        <p:strVal val="visible"/>
                      </p:to>
                    </p:set>
                    <p:animEffect transition="in" filter="fade">
                      <p:cBhvr>
                        <p:cTn dur="400"/>
                        <p:tgtEl>
                          <p:spTgt spid="121"/>
                        </p:tgtEl>
                      </p:cBhvr>
                    </p:animEffect>
                    <p:anim calcmode="lin" valueType="num">
                      <p:cBhvr>
                        <p:cTn dur="400" fill="hold"/>
                        <p:tgtEl>
                          <p:spTgt spid="121"/>
                        </p:tgtEl>
                        <p:attrNameLst>
                          <p:attrName>ppt_x</p:attrName>
                        </p:attrNameLst>
                      </p:cBhvr>
                      <p:tavLst>
                        <p:tav tm="0">
                          <p:val>
                            <p:strVal val="#ppt_x"/>
                          </p:val>
                        </p:tav>
                        <p:tav tm="100000">
                          <p:val>
                            <p:strVal val="#ppt_x"/>
                          </p:val>
                        </p:tav>
                      </p:tavLst>
                    </p:anim>
                    <p:anim calcmode="lin" valueType="num">
                      <p:cBhvr>
                        <p:cTn dur="400" fill="hold"/>
                        <p:tgtEl>
                          <p:spTgt spid="121"/>
                        </p:tgtEl>
                        <p:attrNameLst>
                          <p:attrName>ppt_y</p:attrName>
                        </p:attrNameLst>
                      </p:cBhvr>
                      <p:tavLst>
                        <p:tav tm="0">
                          <p:val>
                            <p:strVal val="#ppt_y+.1"/>
                          </p:val>
                        </p:tav>
                        <p:tav tm="100000">
                          <p:val>
                            <p:strVal val="#ppt_y"/>
                          </p:val>
                        </p:tav>
                      </p:tavLst>
                    </p:anim>
                  </p:childTnLst>
                </p:cTn>
              </p:par>
            </p:tnLst>
          </p:tmpl>
        </p:tmplLst>
      </p:bldP>
      <p:bldP spid="122" grpId="0" build="p">
        <p:tmplLst>
          <p:tmpl lvl="1">
            <p:tnLst>
              <p:par>
                <p:cTn presetID="42" presetClass="entr" presetSubtype="0" fill="hold" nodeType="withEffect">
                  <p:stCondLst>
                    <p:cond delay="200"/>
                  </p:stCondLst>
                  <p:childTnLst>
                    <p:set>
                      <p:cBhvr>
                        <p:cTn dur="1" fill="hold">
                          <p:stCondLst>
                            <p:cond delay="0"/>
                          </p:stCondLst>
                        </p:cTn>
                        <p:tgtEl>
                          <p:spTgt spid="122"/>
                        </p:tgtEl>
                        <p:attrNameLst>
                          <p:attrName>style.visibility</p:attrName>
                        </p:attrNameLst>
                      </p:cBhvr>
                      <p:to>
                        <p:strVal val="visible"/>
                      </p:to>
                    </p:set>
                    <p:animEffect transition="in" filter="fade">
                      <p:cBhvr>
                        <p:cTn dur="500"/>
                        <p:tgtEl>
                          <p:spTgt spid="122"/>
                        </p:tgtEl>
                      </p:cBhvr>
                    </p:animEffect>
                    <p:anim calcmode="lin" valueType="num">
                      <p:cBhvr>
                        <p:cTn dur="500" fill="hold"/>
                        <p:tgtEl>
                          <p:spTgt spid="122"/>
                        </p:tgtEl>
                        <p:attrNameLst>
                          <p:attrName>ppt_x</p:attrName>
                        </p:attrNameLst>
                      </p:cBhvr>
                      <p:tavLst>
                        <p:tav tm="0">
                          <p:val>
                            <p:strVal val="#ppt_x"/>
                          </p:val>
                        </p:tav>
                        <p:tav tm="100000">
                          <p:val>
                            <p:strVal val="#ppt_x"/>
                          </p:val>
                        </p:tav>
                      </p:tavLst>
                    </p:anim>
                    <p:anim calcmode="lin" valueType="num">
                      <p:cBhvr>
                        <p:cTn dur="500" fill="hold"/>
                        <p:tgtEl>
                          <p:spTgt spid="122"/>
                        </p:tgtEl>
                        <p:attrNameLst>
                          <p:attrName>ppt_y</p:attrName>
                        </p:attrNameLst>
                      </p:cBhvr>
                      <p:tavLst>
                        <p:tav tm="0">
                          <p:val>
                            <p:strVal val="#ppt_y+.1"/>
                          </p:val>
                        </p:tav>
                        <p:tav tm="100000">
                          <p:val>
                            <p:strVal val="#ppt_y"/>
                          </p:val>
                        </p:tav>
                      </p:tavLst>
                    </p:anim>
                  </p:childTnLst>
                </p:cTn>
              </p:par>
            </p:tnLst>
          </p:tmpl>
        </p:tmplLst>
      </p:bldP>
      <p:bldP spid="123" grpId="0" build="p">
        <p:tmplLst>
          <p:tmpl lvl="1">
            <p:tnLst>
              <p:par>
                <p:cTn presetID="10" presetClass="entr" presetSubtype="0" fill="hold" nodeType="withEffect">
                  <p:stCondLst>
                    <p:cond delay="800"/>
                  </p:stCondLst>
                  <p:childTnLst>
                    <p:set>
                      <p:cBhvr>
                        <p:cTn dur="1" fill="hold">
                          <p:stCondLst>
                            <p:cond delay="0"/>
                          </p:stCondLst>
                        </p:cTn>
                        <p:tgtEl>
                          <p:spTgt spid="123"/>
                        </p:tgtEl>
                        <p:attrNameLst>
                          <p:attrName>style.visibility</p:attrName>
                        </p:attrNameLst>
                      </p:cBhvr>
                      <p:to>
                        <p:strVal val="visible"/>
                      </p:to>
                    </p:set>
                    <p:animEffect transition="in" filter="fade">
                      <p:cBhvr>
                        <p:cTn dur="500"/>
                        <p:tgtEl>
                          <p:spTgt spid="123"/>
                        </p:tgtEl>
                      </p:cBhvr>
                    </p:animEffect>
                  </p:childTnLst>
                </p:cTn>
              </p:par>
            </p:tnLst>
          </p:tmpl>
        </p:tmplLst>
      </p:bldP>
      <p:bldP spid="130" grpId="0" animBg="1"/>
      <p:bldP spid="133" grpId="0" build="p">
        <p:tmplLst>
          <p:tmpl lvl="1">
            <p:tnLst>
              <p:par>
                <p:cTn presetID="53" presetClass="entr" presetSubtype="16" fill="hold" nodeType="afterEffect">
                  <p:stCondLst>
                    <p:cond delay="0"/>
                  </p:stCondLst>
                  <p:childTnLst>
                    <p:set>
                      <p:cBhvr>
                        <p:cTn dur="1" fill="hold">
                          <p:stCondLst>
                            <p:cond delay="0"/>
                          </p:stCondLst>
                        </p:cTn>
                        <p:tgtEl>
                          <p:spTgt spid="133"/>
                        </p:tgtEl>
                        <p:attrNameLst>
                          <p:attrName>style.visibility</p:attrName>
                        </p:attrNameLst>
                      </p:cBhvr>
                      <p:to>
                        <p:strVal val="visible"/>
                      </p:to>
                    </p:set>
                    <p:anim calcmode="lin" valueType="num">
                      <p:cBhvr>
                        <p:cTn dur="300" fill="hold"/>
                        <p:tgtEl>
                          <p:spTgt spid="133"/>
                        </p:tgtEl>
                        <p:attrNameLst>
                          <p:attrName>ppt_w</p:attrName>
                        </p:attrNameLst>
                      </p:cBhvr>
                      <p:tavLst>
                        <p:tav tm="0">
                          <p:val>
                            <p:fltVal val="0"/>
                          </p:val>
                        </p:tav>
                        <p:tav tm="100000">
                          <p:val>
                            <p:strVal val="#ppt_w"/>
                          </p:val>
                        </p:tav>
                      </p:tavLst>
                    </p:anim>
                    <p:anim calcmode="lin" valueType="num">
                      <p:cBhvr>
                        <p:cTn dur="300" fill="hold"/>
                        <p:tgtEl>
                          <p:spTgt spid="133"/>
                        </p:tgtEl>
                        <p:attrNameLst>
                          <p:attrName>ppt_h</p:attrName>
                        </p:attrNameLst>
                      </p:cBhvr>
                      <p:tavLst>
                        <p:tav tm="0">
                          <p:val>
                            <p:fltVal val="0"/>
                          </p:val>
                        </p:tav>
                        <p:tav tm="100000">
                          <p:val>
                            <p:strVal val="#ppt_h"/>
                          </p:val>
                        </p:tav>
                      </p:tavLst>
                    </p:anim>
                    <p:animEffect transition="in" filter="fade">
                      <p:cBhvr>
                        <p:cTn dur="300"/>
                        <p:tgtEl>
                          <p:spTgt spid="133"/>
                        </p:tgtEl>
                      </p:cBhvr>
                    </p:animEffect>
                  </p:childTnLst>
                </p:cTn>
              </p:par>
            </p:tnLst>
          </p:tmpl>
        </p:tmplLst>
      </p:bldP>
      <p:bldP spid="136" grpId="0"/>
      <p:bldP spid="139" grpId="0" animBg="1"/>
      <p:bldP spid="141" grpId="0" build="p">
        <p:tmplLst>
          <p:tmpl lvl="1">
            <p:tnLst>
              <p:par>
                <p:cTn presetID="42" presetClass="entr" presetSubtype="0" fill="hold" nodeType="withEffect">
                  <p:stCondLst>
                    <p:cond delay="200"/>
                  </p:stCondLst>
                  <p:childTnLst>
                    <p:set>
                      <p:cBhvr>
                        <p:cTn dur="1" fill="hold">
                          <p:stCondLst>
                            <p:cond delay="0"/>
                          </p:stCondLst>
                        </p:cTn>
                        <p:tgtEl>
                          <p:spTgt spid="141"/>
                        </p:tgtEl>
                        <p:attrNameLst>
                          <p:attrName>style.visibility</p:attrName>
                        </p:attrNameLst>
                      </p:cBhvr>
                      <p:to>
                        <p:strVal val="visible"/>
                      </p:to>
                    </p:set>
                    <p:animEffect transition="in" filter="fade">
                      <p:cBhvr>
                        <p:cTn dur="400"/>
                        <p:tgtEl>
                          <p:spTgt spid="141"/>
                        </p:tgtEl>
                      </p:cBhvr>
                    </p:animEffect>
                    <p:anim calcmode="lin" valueType="num">
                      <p:cBhvr>
                        <p:cTn dur="400" fill="hold"/>
                        <p:tgtEl>
                          <p:spTgt spid="141"/>
                        </p:tgtEl>
                        <p:attrNameLst>
                          <p:attrName>ppt_x</p:attrName>
                        </p:attrNameLst>
                      </p:cBhvr>
                      <p:tavLst>
                        <p:tav tm="0">
                          <p:val>
                            <p:strVal val="#ppt_x"/>
                          </p:val>
                        </p:tav>
                        <p:tav tm="100000">
                          <p:val>
                            <p:strVal val="#ppt_x"/>
                          </p:val>
                        </p:tav>
                      </p:tavLst>
                    </p:anim>
                    <p:anim calcmode="lin" valueType="num">
                      <p:cBhvr>
                        <p:cTn dur="400" fill="hold"/>
                        <p:tgtEl>
                          <p:spTgt spid="141"/>
                        </p:tgtEl>
                        <p:attrNameLst>
                          <p:attrName>ppt_y</p:attrName>
                        </p:attrNameLst>
                      </p:cBhvr>
                      <p:tavLst>
                        <p:tav tm="0">
                          <p:val>
                            <p:strVal val="#ppt_y+.1"/>
                          </p:val>
                        </p:tav>
                        <p:tav tm="100000">
                          <p:val>
                            <p:strVal val="#ppt_y"/>
                          </p:val>
                        </p:tav>
                      </p:tavLst>
                    </p:anim>
                  </p:childTnLst>
                </p:cTn>
              </p:par>
            </p:tnLst>
          </p:tmpl>
        </p:tmplLst>
      </p:bldP>
      <p:bldP spid="142" grpId="0" build="p">
        <p:tmplLst>
          <p:tmpl lvl="1">
            <p:tnLst>
              <p:par>
                <p:cTn presetID="42" presetClass="entr" presetSubtype="0" fill="hold" nodeType="withEffect">
                  <p:stCondLst>
                    <p:cond delay="200"/>
                  </p:stCondLst>
                  <p:childTnLst>
                    <p:set>
                      <p:cBhvr>
                        <p:cTn dur="1" fill="hold">
                          <p:stCondLst>
                            <p:cond delay="0"/>
                          </p:stCondLst>
                        </p:cTn>
                        <p:tgtEl>
                          <p:spTgt spid="142"/>
                        </p:tgtEl>
                        <p:attrNameLst>
                          <p:attrName>style.visibility</p:attrName>
                        </p:attrNameLst>
                      </p:cBhvr>
                      <p:to>
                        <p:strVal val="visible"/>
                      </p:to>
                    </p:set>
                    <p:animEffect transition="in" filter="fade">
                      <p:cBhvr>
                        <p:cTn dur="500"/>
                        <p:tgtEl>
                          <p:spTgt spid="142"/>
                        </p:tgtEl>
                      </p:cBhvr>
                    </p:animEffect>
                    <p:anim calcmode="lin" valueType="num">
                      <p:cBhvr>
                        <p:cTn dur="500" fill="hold"/>
                        <p:tgtEl>
                          <p:spTgt spid="142"/>
                        </p:tgtEl>
                        <p:attrNameLst>
                          <p:attrName>ppt_x</p:attrName>
                        </p:attrNameLst>
                      </p:cBhvr>
                      <p:tavLst>
                        <p:tav tm="0">
                          <p:val>
                            <p:strVal val="#ppt_x"/>
                          </p:val>
                        </p:tav>
                        <p:tav tm="100000">
                          <p:val>
                            <p:strVal val="#ppt_x"/>
                          </p:val>
                        </p:tav>
                      </p:tavLst>
                    </p:anim>
                    <p:anim calcmode="lin" valueType="num">
                      <p:cBhvr>
                        <p:cTn dur="500" fill="hold"/>
                        <p:tgtEl>
                          <p:spTgt spid="142"/>
                        </p:tgtEl>
                        <p:attrNameLst>
                          <p:attrName>ppt_y</p:attrName>
                        </p:attrNameLst>
                      </p:cBhvr>
                      <p:tavLst>
                        <p:tav tm="0">
                          <p:val>
                            <p:strVal val="#ppt_y+.1"/>
                          </p:val>
                        </p:tav>
                        <p:tav tm="100000">
                          <p:val>
                            <p:strVal val="#ppt_y"/>
                          </p:val>
                        </p:tav>
                      </p:tavLst>
                    </p:anim>
                  </p:childTnLst>
                </p:cTn>
              </p:par>
            </p:tnLst>
          </p:tmpl>
        </p:tmplLst>
      </p:bldP>
      <p:bldP spid="143" grpId="0" build="p">
        <p:tmplLst>
          <p:tmpl lvl="1">
            <p:tnLst>
              <p:par>
                <p:cTn presetID="10" presetClass="entr" presetSubtype="0" fill="hold" nodeType="withEffect">
                  <p:stCondLst>
                    <p:cond delay="800"/>
                  </p:stCondLst>
                  <p:childTnLst>
                    <p:set>
                      <p:cBhvr>
                        <p:cTn dur="1" fill="hold">
                          <p:stCondLst>
                            <p:cond delay="0"/>
                          </p:stCondLst>
                        </p:cTn>
                        <p:tgtEl>
                          <p:spTgt spid="143"/>
                        </p:tgtEl>
                        <p:attrNameLst>
                          <p:attrName>style.visibility</p:attrName>
                        </p:attrNameLst>
                      </p:cBhvr>
                      <p:to>
                        <p:strVal val="visible"/>
                      </p:to>
                    </p:set>
                    <p:animEffect transition="in" filter="fade">
                      <p:cBhvr>
                        <p:cTn dur="500"/>
                        <p:tgtEl>
                          <p:spTgt spid="143"/>
                        </p:tgtEl>
                      </p:cBhvr>
                    </p:animEffect>
                  </p:childTnLst>
                </p:cTn>
              </p:par>
            </p:tnLst>
          </p:tmpl>
        </p:tmplLst>
      </p:bldP>
      <p:bldP spid="147" grpId="0" animBg="1"/>
      <p:bldP spid="149" grpId="0" build="p">
        <p:tmplLst>
          <p:tmpl lvl="1">
            <p:tnLst>
              <p:par>
                <p:cTn presetID="53" presetClass="entr" presetSubtype="16" fill="hold" nodeType="afterEffect">
                  <p:stCondLst>
                    <p:cond delay="0"/>
                  </p:stCondLst>
                  <p:childTnLst>
                    <p:set>
                      <p:cBhvr>
                        <p:cTn dur="1" fill="hold">
                          <p:stCondLst>
                            <p:cond delay="0"/>
                          </p:stCondLst>
                        </p:cTn>
                        <p:tgtEl>
                          <p:spTgt spid="149"/>
                        </p:tgtEl>
                        <p:attrNameLst>
                          <p:attrName>style.visibility</p:attrName>
                        </p:attrNameLst>
                      </p:cBhvr>
                      <p:to>
                        <p:strVal val="visible"/>
                      </p:to>
                    </p:set>
                    <p:anim calcmode="lin" valueType="num">
                      <p:cBhvr>
                        <p:cTn dur="300" fill="hold"/>
                        <p:tgtEl>
                          <p:spTgt spid="149"/>
                        </p:tgtEl>
                        <p:attrNameLst>
                          <p:attrName>ppt_w</p:attrName>
                        </p:attrNameLst>
                      </p:cBhvr>
                      <p:tavLst>
                        <p:tav tm="0">
                          <p:val>
                            <p:fltVal val="0"/>
                          </p:val>
                        </p:tav>
                        <p:tav tm="100000">
                          <p:val>
                            <p:strVal val="#ppt_w"/>
                          </p:val>
                        </p:tav>
                      </p:tavLst>
                    </p:anim>
                    <p:anim calcmode="lin" valueType="num">
                      <p:cBhvr>
                        <p:cTn dur="300" fill="hold"/>
                        <p:tgtEl>
                          <p:spTgt spid="149"/>
                        </p:tgtEl>
                        <p:attrNameLst>
                          <p:attrName>ppt_h</p:attrName>
                        </p:attrNameLst>
                      </p:cBhvr>
                      <p:tavLst>
                        <p:tav tm="0">
                          <p:val>
                            <p:fltVal val="0"/>
                          </p:val>
                        </p:tav>
                        <p:tav tm="100000">
                          <p:val>
                            <p:strVal val="#ppt_h"/>
                          </p:val>
                        </p:tav>
                      </p:tavLst>
                    </p:anim>
                    <p:animEffect transition="in" filter="fade">
                      <p:cBhvr>
                        <p:cTn dur="300"/>
                        <p:tgtEl>
                          <p:spTgt spid="149"/>
                        </p:tgtEl>
                      </p:cBhvr>
                    </p:animEffect>
                  </p:childTnLst>
                </p:cTn>
              </p:par>
            </p:tnLst>
          </p:tmpl>
        </p:tmplLst>
      </p:bldP>
      <p:bldP spid="151" grpId="0"/>
      <p:bldP spid="153" grpId="0" animBg="1"/>
      <p:bldP spid="154" grpId="0" build="p">
        <p:tmplLst>
          <p:tmpl lvl="1">
            <p:tnLst>
              <p:par>
                <p:cTn presetID="42" presetClass="entr" presetSubtype="0" fill="hold" nodeType="withEffect">
                  <p:stCondLst>
                    <p:cond delay="200"/>
                  </p:stCondLst>
                  <p:childTnLst>
                    <p:set>
                      <p:cBhvr>
                        <p:cTn dur="1" fill="hold">
                          <p:stCondLst>
                            <p:cond delay="0"/>
                          </p:stCondLst>
                        </p:cTn>
                        <p:tgtEl>
                          <p:spTgt spid="154"/>
                        </p:tgtEl>
                        <p:attrNameLst>
                          <p:attrName>style.visibility</p:attrName>
                        </p:attrNameLst>
                      </p:cBhvr>
                      <p:to>
                        <p:strVal val="visible"/>
                      </p:to>
                    </p:set>
                    <p:animEffect transition="in" filter="fade">
                      <p:cBhvr>
                        <p:cTn dur="400"/>
                        <p:tgtEl>
                          <p:spTgt spid="154"/>
                        </p:tgtEl>
                      </p:cBhvr>
                    </p:animEffect>
                    <p:anim calcmode="lin" valueType="num">
                      <p:cBhvr>
                        <p:cTn dur="400" fill="hold"/>
                        <p:tgtEl>
                          <p:spTgt spid="154"/>
                        </p:tgtEl>
                        <p:attrNameLst>
                          <p:attrName>ppt_x</p:attrName>
                        </p:attrNameLst>
                      </p:cBhvr>
                      <p:tavLst>
                        <p:tav tm="0">
                          <p:val>
                            <p:strVal val="#ppt_x"/>
                          </p:val>
                        </p:tav>
                        <p:tav tm="100000">
                          <p:val>
                            <p:strVal val="#ppt_x"/>
                          </p:val>
                        </p:tav>
                      </p:tavLst>
                    </p:anim>
                    <p:anim calcmode="lin" valueType="num">
                      <p:cBhvr>
                        <p:cTn dur="400" fill="hold"/>
                        <p:tgtEl>
                          <p:spTgt spid="154"/>
                        </p:tgtEl>
                        <p:attrNameLst>
                          <p:attrName>ppt_y</p:attrName>
                        </p:attrNameLst>
                      </p:cBhvr>
                      <p:tavLst>
                        <p:tav tm="0">
                          <p:val>
                            <p:strVal val="#ppt_y+.1"/>
                          </p:val>
                        </p:tav>
                        <p:tav tm="100000">
                          <p:val>
                            <p:strVal val="#ppt_y"/>
                          </p:val>
                        </p:tav>
                      </p:tavLst>
                    </p:anim>
                  </p:childTnLst>
                </p:cTn>
              </p:par>
            </p:tnLst>
          </p:tmpl>
        </p:tmplLst>
      </p:bldP>
      <p:bldP spid="155" grpId="0" build="p">
        <p:tmplLst>
          <p:tmpl lvl="1">
            <p:tnLst>
              <p:par>
                <p:cTn presetID="42" presetClass="entr" presetSubtype="0" fill="hold" nodeType="withEffect">
                  <p:stCondLst>
                    <p:cond delay="200"/>
                  </p:stCondLst>
                  <p:childTnLst>
                    <p:set>
                      <p:cBhvr>
                        <p:cTn dur="1" fill="hold">
                          <p:stCondLst>
                            <p:cond delay="0"/>
                          </p:stCondLst>
                        </p:cTn>
                        <p:tgtEl>
                          <p:spTgt spid="155"/>
                        </p:tgtEl>
                        <p:attrNameLst>
                          <p:attrName>style.visibility</p:attrName>
                        </p:attrNameLst>
                      </p:cBhvr>
                      <p:to>
                        <p:strVal val="visible"/>
                      </p:to>
                    </p:set>
                    <p:animEffect transition="in" filter="fade">
                      <p:cBhvr>
                        <p:cTn dur="500"/>
                        <p:tgtEl>
                          <p:spTgt spid="155"/>
                        </p:tgtEl>
                      </p:cBhvr>
                    </p:animEffect>
                    <p:anim calcmode="lin" valueType="num">
                      <p:cBhvr>
                        <p:cTn dur="500" fill="hold"/>
                        <p:tgtEl>
                          <p:spTgt spid="155"/>
                        </p:tgtEl>
                        <p:attrNameLst>
                          <p:attrName>ppt_x</p:attrName>
                        </p:attrNameLst>
                      </p:cBhvr>
                      <p:tavLst>
                        <p:tav tm="0">
                          <p:val>
                            <p:strVal val="#ppt_x"/>
                          </p:val>
                        </p:tav>
                        <p:tav tm="100000">
                          <p:val>
                            <p:strVal val="#ppt_x"/>
                          </p:val>
                        </p:tav>
                      </p:tavLst>
                    </p:anim>
                    <p:anim calcmode="lin" valueType="num">
                      <p:cBhvr>
                        <p:cTn dur="500" fill="hold"/>
                        <p:tgtEl>
                          <p:spTgt spid="155"/>
                        </p:tgtEl>
                        <p:attrNameLst>
                          <p:attrName>ppt_y</p:attrName>
                        </p:attrNameLst>
                      </p:cBhvr>
                      <p:tavLst>
                        <p:tav tm="0">
                          <p:val>
                            <p:strVal val="#ppt_y+.1"/>
                          </p:val>
                        </p:tav>
                        <p:tav tm="100000">
                          <p:val>
                            <p:strVal val="#ppt_y"/>
                          </p:val>
                        </p:tav>
                      </p:tavLst>
                    </p:anim>
                  </p:childTnLst>
                </p:cTn>
              </p:par>
            </p:tnLst>
          </p:tmpl>
        </p:tmplLst>
      </p:bldP>
      <p:bldP spid="156" grpId="0" build="p">
        <p:tmplLst>
          <p:tmpl lvl="1">
            <p:tnLst>
              <p:par>
                <p:cTn presetID="10" presetClass="entr" presetSubtype="0" fill="hold" nodeType="withEffect">
                  <p:stCondLst>
                    <p:cond delay="800"/>
                  </p:stCondLst>
                  <p:childTnLst>
                    <p:set>
                      <p:cBhvr>
                        <p:cTn dur="1" fill="hold">
                          <p:stCondLst>
                            <p:cond delay="0"/>
                          </p:stCondLst>
                        </p:cTn>
                        <p:tgtEl>
                          <p:spTgt spid="156"/>
                        </p:tgtEl>
                        <p:attrNameLst>
                          <p:attrName>style.visibility</p:attrName>
                        </p:attrNameLst>
                      </p:cBhvr>
                      <p:to>
                        <p:strVal val="visible"/>
                      </p:to>
                    </p:set>
                    <p:animEffect transition="in" filter="fade">
                      <p:cBhvr>
                        <p:cTn dur="500"/>
                        <p:tgtEl>
                          <p:spTgt spid="156"/>
                        </p:tgtEl>
                      </p:cBhvr>
                    </p:animEffect>
                  </p:childTnLst>
                </p:cTn>
              </p:par>
            </p:tnLst>
          </p:tmpl>
        </p:tmplLst>
      </p:bldP>
      <p:bldP spid="157" grpId="0" animBg="1"/>
      <p:bldP spid="158" grpId="0" build="p">
        <p:tmplLst>
          <p:tmpl lvl="1">
            <p:tnLst>
              <p:par>
                <p:cTn presetID="53" presetClass="entr" presetSubtype="16" fill="hold" nodeType="afterEffect">
                  <p:stCondLst>
                    <p:cond delay="0"/>
                  </p:stCondLst>
                  <p:childTnLst>
                    <p:set>
                      <p:cBhvr>
                        <p:cTn dur="1" fill="hold">
                          <p:stCondLst>
                            <p:cond delay="0"/>
                          </p:stCondLst>
                        </p:cTn>
                        <p:tgtEl>
                          <p:spTgt spid="158"/>
                        </p:tgtEl>
                        <p:attrNameLst>
                          <p:attrName>style.visibility</p:attrName>
                        </p:attrNameLst>
                      </p:cBhvr>
                      <p:to>
                        <p:strVal val="visible"/>
                      </p:to>
                    </p:set>
                    <p:anim calcmode="lin" valueType="num">
                      <p:cBhvr>
                        <p:cTn dur="300" fill="hold"/>
                        <p:tgtEl>
                          <p:spTgt spid="158"/>
                        </p:tgtEl>
                        <p:attrNameLst>
                          <p:attrName>ppt_w</p:attrName>
                        </p:attrNameLst>
                      </p:cBhvr>
                      <p:tavLst>
                        <p:tav tm="0">
                          <p:val>
                            <p:fltVal val="0"/>
                          </p:val>
                        </p:tav>
                        <p:tav tm="100000">
                          <p:val>
                            <p:strVal val="#ppt_w"/>
                          </p:val>
                        </p:tav>
                      </p:tavLst>
                    </p:anim>
                    <p:anim calcmode="lin" valueType="num">
                      <p:cBhvr>
                        <p:cTn dur="300" fill="hold"/>
                        <p:tgtEl>
                          <p:spTgt spid="158"/>
                        </p:tgtEl>
                        <p:attrNameLst>
                          <p:attrName>ppt_h</p:attrName>
                        </p:attrNameLst>
                      </p:cBhvr>
                      <p:tavLst>
                        <p:tav tm="0">
                          <p:val>
                            <p:fltVal val="0"/>
                          </p:val>
                        </p:tav>
                        <p:tav tm="100000">
                          <p:val>
                            <p:strVal val="#ppt_h"/>
                          </p:val>
                        </p:tav>
                      </p:tavLst>
                    </p:anim>
                    <p:animEffect transition="in" filter="fade">
                      <p:cBhvr>
                        <p:cTn dur="300"/>
                        <p:tgtEl>
                          <p:spTgt spid="158"/>
                        </p:tgtEl>
                      </p:cBhvr>
                    </p:animEffect>
                  </p:childTnLst>
                </p:cTn>
              </p:par>
            </p:tnLst>
          </p:tmpl>
        </p:tmplLst>
      </p:bldP>
      <p:bldP spid="159" grpId="0"/>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conic list 6">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 name="Rounded Rectangle 2"/>
          <p:cNvSpPr/>
          <p:nvPr userDrawn="1"/>
        </p:nvSpPr>
        <p:spPr>
          <a:xfrm>
            <a:off x="603251" y="4732394"/>
            <a:ext cx="869949" cy="1730087"/>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26" name="Text Placeholder 7"/>
          <p:cNvSpPr>
            <a:spLocks noGrp="1"/>
          </p:cNvSpPr>
          <p:nvPr>
            <p:ph type="body" sz="quarter" idx="19" hasCustomPrompt="1"/>
          </p:nvPr>
        </p:nvSpPr>
        <p:spPr>
          <a:xfrm>
            <a:off x="1608669"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16" hasCustomPrompt="1"/>
          </p:nvPr>
        </p:nvSpPr>
        <p:spPr>
          <a:xfrm>
            <a:off x="1608669"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a:t>
            </a:r>
          </a:p>
        </p:txBody>
      </p:sp>
      <p:sp>
        <p:nvSpPr>
          <p:cNvPr id="28" name="Text Placeholder 7"/>
          <p:cNvSpPr>
            <a:spLocks noGrp="1"/>
          </p:cNvSpPr>
          <p:nvPr>
            <p:ph type="body" sz="quarter" idx="55" hasCustomPrompt="1"/>
          </p:nvPr>
        </p:nvSpPr>
        <p:spPr>
          <a:xfrm>
            <a:off x="1608669"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2"/>
                  </a:solidFill>
                </a:ln>
                <a:solidFill>
                  <a:schemeClr val="accent1">
                    <a:lumMod val="60000"/>
                    <a:lumOff val="40000"/>
                  </a:schemeClr>
                </a:solidFill>
                <a:latin typeface="Lato Light"/>
                <a:cs typeface="Lato Light"/>
              </a:defRPr>
            </a:lvl1pPr>
          </a:lstStyle>
          <a:p>
            <a:pPr lvl="0"/>
            <a:r>
              <a:rPr lang="es-ES_tradnl" dirty="0"/>
              <a:t>80%</a:t>
            </a:r>
          </a:p>
        </p:txBody>
      </p:sp>
      <p:grpSp>
        <p:nvGrpSpPr>
          <p:cNvPr id="19" name="Group 18"/>
          <p:cNvGrpSpPr/>
          <p:nvPr userDrawn="1"/>
        </p:nvGrpSpPr>
        <p:grpSpPr>
          <a:xfrm>
            <a:off x="101309" y="385540"/>
            <a:ext cx="383999" cy="342172"/>
            <a:chOff x="5270500" y="1460500"/>
            <a:chExt cx="1701800" cy="2705100"/>
          </a:xfrm>
        </p:grpSpPr>
        <p:sp>
          <p:nvSpPr>
            <p:cNvPr id="20" name="Rounded Rectangle 19"/>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8" name="Rounded Rectangle 37"/>
          <p:cNvSpPr/>
          <p:nvPr userDrawn="1"/>
        </p:nvSpPr>
        <p:spPr>
          <a:xfrm>
            <a:off x="4351162" y="4732394"/>
            <a:ext cx="869949" cy="1730087"/>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9" name="Text Placeholder 7"/>
          <p:cNvSpPr>
            <a:spLocks noGrp="1"/>
          </p:cNvSpPr>
          <p:nvPr>
            <p:ph type="body" sz="quarter" idx="56" hasCustomPrompt="1"/>
          </p:nvPr>
        </p:nvSpPr>
        <p:spPr>
          <a:xfrm>
            <a:off x="4432303"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40" name="Text Placeholder 7"/>
          <p:cNvSpPr>
            <a:spLocks noGrp="1"/>
          </p:cNvSpPr>
          <p:nvPr>
            <p:ph type="body" sz="quarter" idx="57" hasCustomPrompt="1"/>
          </p:nvPr>
        </p:nvSpPr>
        <p:spPr>
          <a:xfrm>
            <a:off x="5356580"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1" name="Text Placeholder 2"/>
          <p:cNvSpPr>
            <a:spLocks noGrp="1"/>
          </p:cNvSpPr>
          <p:nvPr>
            <p:ph type="body" sz="quarter" idx="58" hasCustomPrompt="1"/>
          </p:nvPr>
        </p:nvSpPr>
        <p:spPr>
          <a:xfrm>
            <a:off x="5356580"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a:t>
            </a:r>
          </a:p>
        </p:txBody>
      </p:sp>
      <p:sp>
        <p:nvSpPr>
          <p:cNvPr id="42" name="Text Placeholder 7"/>
          <p:cNvSpPr>
            <a:spLocks noGrp="1"/>
          </p:cNvSpPr>
          <p:nvPr>
            <p:ph type="body" sz="quarter" idx="59" hasCustomPrompt="1"/>
          </p:nvPr>
        </p:nvSpPr>
        <p:spPr>
          <a:xfrm>
            <a:off x="5356580"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3"/>
                  </a:solidFill>
                </a:ln>
                <a:solidFill>
                  <a:schemeClr val="accent2"/>
                </a:solidFill>
                <a:latin typeface="Lato Light"/>
                <a:cs typeface="Lato Light"/>
              </a:defRPr>
            </a:lvl1pPr>
          </a:lstStyle>
          <a:p>
            <a:pPr lvl="0"/>
            <a:r>
              <a:rPr lang="es-ES_tradnl" dirty="0"/>
              <a:t>80%</a:t>
            </a:r>
          </a:p>
        </p:txBody>
      </p:sp>
      <p:sp>
        <p:nvSpPr>
          <p:cNvPr id="43" name="Rounded Rectangle 42"/>
          <p:cNvSpPr/>
          <p:nvPr userDrawn="1"/>
        </p:nvSpPr>
        <p:spPr>
          <a:xfrm>
            <a:off x="8070147" y="4732391"/>
            <a:ext cx="869949" cy="1730088"/>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4" name="Text Placeholder 7"/>
          <p:cNvSpPr>
            <a:spLocks noGrp="1"/>
          </p:cNvSpPr>
          <p:nvPr>
            <p:ph type="body" sz="quarter" idx="60" hasCustomPrompt="1"/>
          </p:nvPr>
        </p:nvSpPr>
        <p:spPr>
          <a:xfrm>
            <a:off x="8151288" y="4778114"/>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45" name="Text Placeholder 7"/>
          <p:cNvSpPr>
            <a:spLocks noGrp="1"/>
          </p:cNvSpPr>
          <p:nvPr>
            <p:ph type="body" sz="quarter" idx="61" hasCustomPrompt="1"/>
          </p:nvPr>
        </p:nvSpPr>
        <p:spPr>
          <a:xfrm>
            <a:off x="9075565" y="5317373"/>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6" name="Text Placeholder 2"/>
          <p:cNvSpPr>
            <a:spLocks noGrp="1"/>
          </p:cNvSpPr>
          <p:nvPr>
            <p:ph type="body" sz="quarter" idx="62" hasCustomPrompt="1"/>
          </p:nvPr>
        </p:nvSpPr>
        <p:spPr>
          <a:xfrm>
            <a:off x="9075565" y="5682508"/>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a:t>
            </a:r>
          </a:p>
        </p:txBody>
      </p:sp>
      <p:sp>
        <p:nvSpPr>
          <p:cNvPr id="47" name="Text Placeholder 7"/>
          <p:cNvSpPr>
            <a:spLocks noGrp="1"/>
          </p:cNvSpPr>
          <p:nvPr>
            <p:ph type="body" sz="quarter" idx="63" hasCustomPrompt="1"/>
          </p:nvPr>
        </p:nvSpPr>
        <p:spPr>
          <a:xfrm>
            <a:off x="9075565" y="4736932"/>
            <a:ext cx="2500489" cy="431780"/>
          </a:xfrm>
          <a:prstGeom prst="rect">
            <a:avLst/>
          </a:prstGeom>
        </p:spPr>
        <p:txBody>
          <a:bodyPr vert="horz" lIns="0" tIns="40504" rIns="0" bIns="40504" anchor="ctr"/>
          <a:lstStyle>
            <a:lvl1pPr marL="0" indent="0" algn="l">
              <a:lnSpc>
                <a:spcPct val="100000"/>
              </a:lnSpc>
              <a:spcBef>
                <a:spcPts val="0"/>
              </a:spcBef>
              <a:buNone/>
              <a:defRPr sz="3000" b="1">
                <a:ln>
                  <a:solidFill>
                    <a:schemeClr val="accent4"/>
                  </a:solidFill>
                </a:ln>
                <a:solidFill>
                  <a:schemeClr val="accent3"/>
                </a:solidFill>
                <a:latin typeface="Lato Light"/>
                <a:cs typeface="Lato Light"/>
              </a:defRPr>
            </a:lvl1pPr>
          </a:lstStyle>
          <a:p>
            <a:pPr lvl="0"/>
            <a:r>
              <a:rPr lang="es-ES_tradnl" dirty="0"/>
              <a:t>80%</a:t>
            </a:r>
          </a:p>
        </p:txBody>
      </p:sp>
      <p:sp>
        <p:nvSpPr>
          <p:cNvPr id="23" name="Oval 22"/>
          <p:cNvSpPr>
            <a:spLocks noChangeAspect="1"/>
          </p:cNvSpPr>
          <p:nvPr userDrawn="1"/>
        </p:nvSpPr>
        <p:spPr>
          <a:xfrm>
            <a:off x="996835" y="1583962"/>
            <a:ext cx="2880004" cy="2592000"/>
          </a:xfrm>
          <a:prstGeom prst="ellipse">
            <a:avLst/>
          </a:prstGeom>
          <a:ln w="381000" cap="rnd" cmpd="sng">
            <a:solidFill>
              <a:schemeClr val="accent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25" name="Oval 24"/>
          <p:cNvSpPr>
            <a:spLocks noChangeAspect="1"/>
          </p:cNvSpPr>
          <p:nvPr userDrawn="1"/>
        </p:nvSpPr>
        <p:spPr>
          <a:xfrm>
            <a:off x="4654434" y="1583962"/>
            <a:ext cx="2880004" cy="2592000"/>
          </a:xfrm>
          <a:prstGeom prst="ellipse">
            <a:avLst/>
          </a:prstGeom>
          <a:ln w="381000" cap="rnd" cmpd="sng">
            <a:solidFill>
              <a:schemeClr val="accent3"/>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0" name="Oval 29"/>
          <p:cNvSpPr>
            <a:spLocks noChangeAspect="1"/>
          </p:cNvSpPr>
          <p:nvPr userDrawn="1"/>
        </p:nvSpPr>
        <p:spPr>
          <a:xfrm>
            <a:off x="8334611" y="1583962"/>
            <a:ext cx="2880004" cy="2592000"/>
          </a:xfrm>
          <a:prstGeom prst="ellipse">
            <a:avLst/>
          </a:prstGeom>
          <a:ln w="381000" cap="rnd" cmpd="sng">
            <a:solidFill>
              <a:schemeClr val="accent4"/>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5" name="Oval 34"/>
          <p:cNvSpPr>
            <a:spLocks noChangeAspect="1"/>
          </p:cNvSpPr>
          <p:nvPr userDrawn="1"/>
        </p:nvSpPr>
        <p:spPr>
          <a:xfrm>
            <a:off x="3873621" y="2565575"/>
            <a:ext cx="816001" cy="734399"/>
          </a:xfrm>
          <a:prstGeom prst="ellipse">
            <a:avLst/>
          </a:prstGeom>
          <a:solidFill>
            <a:schemeClr val="accent2">
              <a:lumMod val="75000"/>
            </a:schemeClr>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7" name="Oval 36"/>
          <p:cNvSpPr>
            <a:spLocks noChangeAspect="1"/>
          </p:cNvSpPr>
          <p:nvPr userDrawn="1"/>
        </p:nvSpPr>
        <p:spPr>
          <a:xfrm>
            <a:off x="7514989" y="2565575"/>
            <a:ext cx="816001" cy="734399"/>
          </a:xfrm>
          <a:prstGeom prst="ellipse">
            <a:avLst/>
          </a:prstGeom>
          <a:solidFill>
            <a:schemeClr val="accent3">
              <a:lumMod val="75000"/>
            </a:schemeClr>
          </a:solidFill>
          <a:ln w="381000" cap="rnd" cmpd="sng">
            <a:no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51" name="Picture Placeholder 2"/>
          <p:cNvSpPr>
            <a:spLocks noGrp="1" noChangeAspect="1"/>
          </p:cNvSpPr>
          <p:nvPr>
            <p:ph type="pic" sz="quarter" idx="17"/>
          </p:nvPr>
        </p:nvSpPr>
        <p:spPr>
          <a:xfrm>
            <a:off x="874187" y="1483364"/>
            <a:ext cx="3072984" cy="2808000"/>
          </a:xfrm>
          <a:custGeom>
            <a:avLst/>
            <a:gdLst/>
            <a:ahLst/>
            <a:cxnLst/>
            <a:rect l="l" t="t" r="r" b="b"/>
            <a:pathLst>
              <a:path w="2304738" h="2340000">
                <a:moveTo>
                  <a:pt x="1170000" y="0"/>
                </a:moveTo>
                <a:cubicBezTo>
                  <a:pt x="1695016" y="0"/>
                  <a:pt x="2139264" y="345807"/>
                  <a:pt x="2287399" y="822078"/>
                </a:cubicBezTo>
                <a:lnTo>
                  <a:pt x="2304738" y="889510"/>
                </a:lnTo>
                <a:lnTo>
                  <a:pt x="2267755" y="920023"/>
                </a:lnTo>
                <a:cubicBezTo>
                  <a:pt x="2193748" y="994029"/>
                  <a:pt x="2147974" y="1096269"/>
                  <a:pt x="2147974" y="1209199"/>
                </a:cubicBezTo>
                <a:cubicBezTo>
                  <a:pt x="2147974" y="1322130"/>
                  <a:pt x="2193748" y="1424369"/>
                  <a:pt x="2267755" y="1498375"/>
                </a:cubicBezTo>
                <a:lnTo>
                  <a:pt x="2288108" y="1515168"/>
                </a:lnTo>
                <a:lnTo>
                  <a:pt x="2287399" y="1517922"/>
                </a:lnTo>
                <a:cubicBezTo>
                  <a:pt x="2139264" y="1994193"/>
                  <a:pt x="1695016" y="2340000"/>
                  <a:pt x="1170000" y="2340000"/>
                </a:cubicBezTo>
                <a:cubicBezTo>
                  <a:pt x="523827" y="2340000"/>
                  <a:pt x="0" y="1816174"/>
                  <a:pt x="0" y="1170000"/>
                </a:cubicBezTo>
                <a:cubicBezTo>
                  <a:pt x="0" y="523827"/>
                  <a:pt x="523827" y="0"/>
                  <a:pt x="117000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2" name="Picture Placeholder 2"/>
          <p:cNvSpPr>
            <a:spLocks noGrp="1" noChangeAspect="1"/>
          </p:cNvSpPr>
          <p:nvPr>
            <p:ph type="pic" sz="quarter" idx="18"/>
          </p:nvPr>
        </p:nvSpPr>
        <p:spPr>
          <a:xfrm>
            <a:off x="4585804" y="1483364"/>
            <a:ext cx="3016120" cy="2808000"/>
          </a:xfrm>
          <a:custGeom>
            <a:avLst/>
            <a:gdLst/>
            <a:ahLst/>
            <a:cxnLst/>
            <a:rect l="l" t="t" r="r" b="b"/>
            <a:pathLst>
              <a:path w="2262090" h="2340000">
                <a:moveTo>
                  <a:pt x="1129482" y="0"/>
                </a:moveTo>
                <a:cubicBezTo>
                  <a:pt x="1654499" y="0"/>
                  <a:pt x="2098746" y="345808"/>
                  <a:pt x="2246881" y="822078"/>
                </a:cubicBezTo>
                <a:lnTo>
                  <a:pt x="2262090" y="881226"/>
                </a:lnTo>
                <a:lnTo>
                  <a:pt x="2215068" y="920023"/>
                </a:lnTo>
                <a:cubicBezTo>
                  <a:pt x="2141061" y="994029"/>
                  <a:pt x="2095287" y="1096269"/>
                  <a:pt x="2095287" y="1209199"/>
                </a:cubicBezTo>
                <a:cubicBezTo>
                  <a:pt x="2095287" y="1322130"/>
                  <a:pt x="2141061" y="1424369"/>
                  <a:pt x="2215068" y="1498375"/>
                </a:cubicBezTo>
                <a:lnTo>
                  <a:pt x="2244998" y="1523069"/>
                </a:lnTo>
                <a:lnTo>
                  <a:pt x="2207538" y="1625417"/>
                </a:lnTo>
                <a:cubicBezTo>
                  <a:pt x="2029922" y="2045348"/>
                  <a:pt x="1614113" y="2340000"/>
                  <a:pt x="1129482" y="2340000"/>
                </a:cubicBezTo>
                <a:cubicBezTo>
                  <a:pt x="644852" y="2340000"/>
                  <a:pt x="229042" y="2045348"/>
                  <a:pt x="51426" y="1625417"/>
                </a:cubicBezTo>
                <a:lnTo>
                  <a:pt x="18258" y="1534793"/>
                </a:lnTo>
                <a:lnTo>
                  <a:pt x="62396" y="1498376"/>
                </a:lnTo>
                <a:cubicBezTo>
                  <a:pt x="136403" y="1424369"/>
                  <a:pt x="182177" y="1322130"/>
                  <a:pt x="182177" y="1209199"/>
                </a:cubicBezTo>
                <a:cubicBezTo>
                  <a:pt x="182177" y="1068036"/>
                  <a:pt x="110655" y="943578"/>
                  <a:pt x="1871" y="870085"/>
                </a:cubicBezTo>
                <a:lnTo>
                  <a:pt x="0" y="869070"/>
                </a:lnTo>
                <a:lnTo>
                  <a:pt x="12083" y="822078"/>
                </a:lnTo>
                <a:cubicBezTo>
                  <a:pt x="160218" y="345807"/>
                  <a:pt x="604466" y="0"/>
                  <a:pt x="1129482"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3" name="Picture Placeholder 2"/>
          <p:cNvSpPr>
            <a:spLocks noGrp="1" noChangeAspect="1"/>
          </p:cNvSpPr>
          <p:nvPr>
            <p:ph type="pic" sz="quarter" idx="64"/>
          </p:nvPr>
        </p:nvSpPr>
        <p:spPr>
          <a:xfrm>
            <a:off x="8254106" y="1483364"/>
            <a:ext cx="3071508" cy="2808000"/>
          </a:xfrm>
          <a:custGeom>
            <a:avLst/>
            <a:gdLst/>
            <a:ahLst/>
            <a:cxnLst/>
            <a:rect l="l" t="t" r="r" b="b"/>
            <a:pathLst>
              <a:path w="2303631" h="2340000">
                <a:moveTo>
                  <a:pt x="1133631" y="0"/>
                </a:moveTo>
                <a:cubicBezTo>
                  <a:pt x="1779805" y="0"/>
                  <a:pt x="2303631" y="523827"/>
                  <a:pt x="2303631" y="1170000"/>
                </a:cubicBezTo>
                <a:cubicBezTo>
                  <a:pt x="2303631" y="1816174"/>
                  <a:pt x="1779805" y="2340000"/>
                  <a:pt x="1133631" y="2340000"/>
                </a:cubicBezTo>
                <a:cubicBezTo>
                  <a:pt x="649001" y="2340000"/>
                  <a:pt x="233191" y="2045348"/>
                  <a:pt x="55576" y="1625417"/>
                </a:cubicBezTo>
                <a:lnTo>
                  <a:pt x="16760" y="1519365"/>
                </a:lnTo>
                <a:lnTo>
                  <a:pt x="42199" y="1498376"/>
                </a:lnTo>
                <a:cubicBezTo>
                  <a:pt x="116206" y="1424369"/>
                  <a:pt x="161980" y="1322130"/>
                  <a:pt x="161980" y="1209199"/>
                </a:cubicBezTo>
                <a:cubicBezTo>
                  <a:pt x="161980" y="1096269"/>
                  <a:pt x="116206" y="994029"/>
                  <a:pt x="42199" y="920023"/>
                </a:cubicBezTo>
                <a:lnTo>
                  <a:pt x="0" y="885206"/>
                </a:lnTo>
                <a:lnTo>
                  <a:pt x="16232" y="822078"/>
                </a:lnTo>
                <a:cubicBezTo>
                  <a:pt x="164367" y="345807"/>
                  <a:pt x="608615" y="0"/>
                  <a:pt x="113363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4" name="Text Placeholder 7"/>
          <p:cNvSpPr>
            <a:spLocks noGrp="1"/>
          </p:cNvSpPr>
          <p:nvPr>
            <p:ph type="body" sz="quarter" idx="65" hasCustomPrompt="1"/>
          </p:nvPr>
        </p:nvSpPr>
        <p:spPr>
          <a:xfrm>
            <a:off x="3947171" y="2565575"/>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55" name="Text Placeholder 7"/>
          <p:cNvSpPr>
            <a:spLocks noGrp="1"/>
          </p:cNvSpPr>
          <p:nvPr>
            <p:ph type="body" sz="quarter" idx="66" hasCustomPrompt="1"/>
          </p:nvPr>
        </p:nvSpPr>
        <p:spPr>
          <a:xfrm>
            <a:off x="7572830" y="2565575"/>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Tree>
    <p:extLst>
      <p:ext uri="{BB962C8B-B14F-4D97-AF65-F5344CB8AC3E}">
        <p14:creationId xmlns:p14="http://schemas.microsoft.com/office/powerpoint/2010/main" val="718687096"/>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37" presetClass="entr" presetSubtype="0"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10"/>
                                        <p:tgtEl>
                                          <p:spTgt spid="3"/>
                                        </p:tgtEl>
                                      </p:cBhvr>
                                    </p:animEffect>
                                    <p:anim calcmode="lin" valueType="num">
                                      <p:cBhvr>
                                        <p:cTn id="22" dur="510" fill="hold"/>
                                        <p:tgtEl>
                                          <p:spTgt spid="3"/>
                                        </p:tgtEl>
                                        <p:attrNameLst>
                                          <p:attrName>ppt_x</p:attrName>
                                        </p:attrNameLst>
                                      </p:cBhvr>
                                      <p:tavLst>
                                        <p:tav tm="0">
                                          <p:val>
                                            <p:strVal val="#ppt_x"/>
                                          </p:val>
                                        </p:tav>
                                        <p:tav tm="100000">
                                          <p:val>
                                            <p:strVal val="#ppt_x"/>
                                          </p:val>
                                        </p:tav>
                                      </p:tavLst>
                                    </p:anim>
                                    <p:anim calcmode="lin" valueType="num">
                                      <p:cBhvr>
                                        <p:cTn id="23" dur="459" decel="100000" fill="hold"/>
                                        <p:tgtEl>
                                          <p:spTgt spid="3"/>
                                        </p:tgtEl>
                                        <p:attrNameLst>
                                          <p:attrName>ppt_y</p:attrName>
                                        </p:attrNameLst>
                                      </p:cBhvr>
                                      <p:tavLst>
                                        <p:tav tm="0">
                                          <p:val>
                                            <p:strVal val="#ppt_y+1"/>
                                          </p:val>
                                        </p:tav>
                                        <p:tav tm="100000">
                                          <p:val>
                                            <p:strVal val="#ppt_y-.03"/>
                                          </p:val>
                                        </p:tav>
                                      </p:tavLst>
                                    </p:anim>
                                    <p:anim calcmode="lin" valueType="num">
                                      <p:cBhvr>
                                        <p:cTn id="24" dur="1" accel="100000" fill="hold">
                                          <p:stCondLst>
                                            <p:cond delay="509"/>
                                          </p:stCondLst>
                                        </p:cTn>
                                        <p:tgtEl>
                                          <p:spTgt spid="3"/>
                                        </p:tgtEl>
                                        <p:attrNameLst>
                                          <p:attrName>ppt_y</p:attrName>
                                        </p:attrNameLst>
                                      </p:cBhvr>
                                      <p:tavLst>
                                        <p:tav tm="0">
                                          <p:val>
                                            <p:strVal val="#ppt_y-.03"/>
                                          </p:val>
                                        </p:tav>
                                        <p:tav tm="100000">
                                          <p:val>
                                            <p:strVal val="#ppt_y"/>
                                          </p:val>
                                        </p:tav>
                                      </p:tavLst>
                                    </p:anim>
                                  </p:childTnLst>
                                </p:cTn>
                              </p:par>
                            </p:childTnLst>
                          </p:cTn>
                        </p:par>
                        <p:par>
                          <p:cTn id="25" fill="hold">
                            <p:stCondLst>
                              <p:cond delay="1500"/>
                            </p:stCondLst>
                            <p:childTnLst>
                              <p:par>
                                <p:cTn id="26" presetID="53" presetClass="entr" presetSubtype="16" fill="hold" grpId="0" nodeType="afterEffect">
                                  <p:stCondLst>
                                    <p:cond delay="0"/>
                                  </p:stCondLst>
                                  <p:childTnLst>
                                    <p:set>
                                      <p:cBhvr>
                                        <p:cTn id="27" dur="1" fill="hold">
                                          <p:stCondLst>
                                            <p:cond delay="0"/>
                                          </p:stCondLst>
                                        </p:cTn>
                                        <p:tgtEl>
                                          <p:spTgt spid="13">
                                            <p:txEl>
                                              <p:pRg st="0" end="0"/>
                                            </p:txEl>
                                          </p:spTgt>
                                        </p:tgtEl>
                                        <p:attrNameLst>
                                          <p:attrName>style.visibility</p:attrName>
                                        </p:attrNameLst>
                                      </p:cBhvr>
                                      <p:to>
                                        <p:strVal val="visible"/>
                                      </p:to>
                                    </p:set>
                                    <p:anim calcmode="lin" valueType="num">
                                      <p:cBhvr>
                                        <p:cTn id="28" dur="51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9" dur="51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30" dur="510"/>
                                        <p:tgtEl>
                                          <p:spTgt spid="13">
                                            <p:txEl>
                                              <p:pRg st="0" end="0"/>
                                            </p:txEl>
                                          </p:spTgt>
                                        </p:tgtEl>
                                      </p:cBhvr>
                                    </p:animEffect>
                                  </p:childTnLst>
                                </p:cTn>
                              </p:par>
                            </p:childTnLst>
                          </p:cTn>
                        </p:par>
                        <p:par>
                          <p:cTn id="31" fill="hold">
                            <p:stCondLst>
                              <p:cond delay="2500"/>
                            </p:stCondLst>
                            <p:childTnLst>
                              <p:par>
                                <p:cTn id="32" presetID="42" presetClass="entr" presetSubtype="0" fill="hold" grpId="0" nodeType="afterEffect">
                                  <p:stCondLst>
                                    <p:cond delay="0"/>
                                  </p:stCondLst>
                                  <p:childTnLst>
                                    <p:set>
                                      <p:cBhvr>
                                        <p:cTn id="33" dur="1" fill="hold">
                                          <p:stCondLst>
                                            <p:cond delay="0"/>
                                          </p:stCondLst>
                                        </p:cTn>
                                        <p:tgtEl>
                                          <p:spTgt spid="28">
                                            <p:txEl>
                                              <p:pRg st="0" end="0"/>
                                            </p:txEl>
                                          </p:spTgt>
                                        </p:tgtEl>
                                        <p:attrNameLst>
                                          <p:attrName>style.visibility</p:attrName>
                                        </p:attrNameLst>
                                      </p:cBhvr>
                                      <p:to>
                                        <p:strVal val="visible"/>
                                      </p:to>
                                    </p:set>
                                    <p:animEffect transition="in" filter="fade">
                                      <p:cBhvr>
                                        <p:cTn id="34" dur="510"/>
                                        <p:tgtEl>
                                          <p:spTgt spid="28">
                                            <p:txEl>
                                              <p:pRg st="0" end="0"/>
                                            </p:txEl>
                                          </p:spTgt>
                                        </p:tgtEl>
                                      </p:cBhvr>
                                    </p:animEffect>
                                    <p:anim calcmode="lin" valueType="num">
                                      <p:cBhvr>
                                        <p:cTn id="35" dur="51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6" dur="510" fill="hold"/>
                                        <p:tgtEl>
                                          <p:spTgt spid="28">
                                            <p:txEl>
                                              <p:pRg st="0" end="0"/>
                                            </p:txEl>
                                          </p:spTgt>
                                        </p:tgtEl>
                                        <p:attrNameLst>
                                          <p:attrName>ppt_y</p:attrName>
                                        </p:attrNameLst>
                                      </p:cBhvr>
                                      <p:tavLst>
                                        <p:tav tm="0">
                                          <p:val>
                                            <p:strVal val="#ppt_y+.1"/>
                                          </p:val>
                                        </p:tav>
                                        <p:tav tm="100000">
                                          <p:val>
                                            <p:strVal val="#ppt_y"/>
                                          </p:val>
                                        </p:tav>
                                      </p:tavLst>
                                    </p:anim>
                                  </p:childTnLst>
                                </p:cTn>
                              </p:par>
                            </p:childTnLst>
                          </p:cTn>
                        </p:par>
                        <p:par>
                          <p:cTn id="37" fill="hold">
                            <p:stCondLst>
                              <p:cond delay="3500"/>
                            </p:stCondLst>
                            <p:childTnLst>
                              <p:par>
                                <p:cTn id="38" presetID="42" presetClass="entr" presetSubtype="0" fill="hold" grpId="0" nodeType="afterEffect">
                                  <p:stCondLst>
                                    <p:cond delay="0"/>
                                  </p:stCondLst>
                                  <p:childTnLst>
                                    <p:set>
                                      <p:cBhvr>
                                        <p:cTn id="39" dur="1" fill="hold">
                                          <p:stCondLst>
                                            <p:cond delay="0"/>
                                          </p:stCondLst>
                                        </p:cTn>
                                        <p:tgtEl>
                                          <p:spTgt spid="26">
                                            <p:txEl>
                                              <p:pRg st="0" end="0"/>
                                            </p:txEl>
                                          </p:spTgt>
                                        </p:tgtEl>
                                        <p:attrNameLst>
                                          <p:attrName>style.visibility</p:attrName>
                                        </p:attrNameLst>
                                      </p:cBhvr>
                                      <p:to>
                                        <p:strVal val="visible"/>
                                      </p:to>
                                    </p:set>
                                    <p:animEffect transition="in" filter="fade">
                                      <p:cBhvr>
                                        <p:cTn id="40" dur="510"/>
                                        <p:tgtEl>
                                          <p:spTgt spid="26">
                                            <p:txEl>
                                              <p:pRg st="0" end="0"/>
                                            </p:txEl>
                                          </p:spTgt>
                                        </p:tgtEl>
                                      </p:cBhvr>
                                    </p:animEffect>
                                    <p:anim calcmode="lin" valueType="num">
                                      <p:cBhvr>
                                        <p:cTn id="41" dur="51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2" dur="510" fill="hold"/>
                                        <p:tgtEl>
                                          <p:spTgt spid="26">
                                            <p:txEl>
                                              <p:pRg st="0" end="0"/>
                                            </p:txEl>
                                          </p:spTgt>
                                        </p:tgtEl>
                                        <p:attrNameLst>
                                          <p:attrName>ppt_y</p:attrName>
                                        </p:attrNameLst>
                                      </p:cBhvr>
                                      <p:tavLst>
                                        <p:tav tm="0">
                                          <p:val>
                                            <p:strVal val="#ppt_y+.1"/>
                                          </p:val>
                                        </p:tav>
                                        <p:tav tm="100000">
                                          <p:val>
                                            <p:strVal val="#ppt_y"/>
                                          </p:val>
                                        </p:tav>
                                      </p:tavLst>
                                    </p:anim>
                                  </p:childTnLst>
                                </p:cTn>
                              </p:par>
                            </p:childTnLst>
                          </p:cTn>
                        </p:par>
                        <p:par>
                          <p:cTn id="43" fill="hold">
                            <p:stCondLst>
                              <p:cond delay="4500"/>
                            </p:stCondLst>
                            <p:childTnLst>
                              <p:par>
                                <p:cTn id="44" presetID="10" presetClass="entr" presetSubtype="0" fill="hold" grpId="0" nodeType="afterEffect">
                                  <p:stCondLst>
                                    <p:cond delay="0"/>
                                  </p:stCondLst>
                                  <p:childTnLst>
                                    <p:set>
                                      <p:cBhvr>
                                        <p:cTn id="45" dur="1" fill="hold">
                                          <p:stCondLst>
                                            <p:cond delay="0"/>
                                          </p:stCondLst>
                                        </p:cTn>
                                        <p:tgtEl>
                                          <p:spTgt spid="27">
                                            <p:txEl>
                                              <p:pRg st="0" end="0"/>
                                            </p:txEl>
                                          </p:spTgt>
                                        </p:tgtEl>
                                        <p:attrNameLst>
                                          <p:attrName>style.visibility</p:attrName>
                                        </p:attrNameLst>
                                      </p:cBhvr>
                                      <p:to>
                                        <p:strVal val="visible"/>
                                      </p:to>
                                    </p:set>
                                    <p:animEffect transition="in" filter="fade">
                                      <p:cBhvr>
                                        <p:cTn id="46" dur="510"/>
                                        <p:tgtEl>
                                          <p:spTgt spid="27">
                                            <p:txEl>
                                              <p:pRg st="0" end="0"/>
                                            </p:txEl>
                                          </p:spTgt>
                                        </p:tgtEl>
                                      </p:cBhvr>
                                    </p:animEffect>
                                  </p:childTnLst>
                                </p:cTn>
                              </p:par>
                            </p:childTnLst>
                          </p:cTn>
                        </p:par>
                        <p:par>
                          <p:cTn id="47" fill="hold">
                            <p:stCondLst>
                              <p:cond delay="5500"/>
                            </p:stCondLst>
                            <p:childTnLst>
                              <p:par>
                                <p:cTn id="48" presetID="37" presetClass="entr" presetSubtype="0" fill="hold" grpId="0" nodeType="afterEffect">
                                  <p:stCondLst>
                                    <p:cond delay="0"/>
                                  </p:stCondLst>
                                  <p:childTnLst>
                                    <p:set>
                                      <p:cBhvr>
                                        <p:cTn id="49" dur="1" fill="hold">
                                          <p:stCondLst>
                                            <p:cond delay="0"/>
                                          </p:stCondLst>
                                        </p:cTn>
                                        <p:tgtEl>
                                          <p:spTgt spid="38"/>
                                        </p:tgtEl>
                                        <p:attrNameLst>
                                          <p:attrName>style.visibility</p:attrName>
                                        </p:attrNameLst>
                                      </p:cBhvr>
                                      <p:to>
                                        <p:strVal val="visible"/>
                                      </p:to>
                                    </p:set>
                                    <p:animEffect transition="in" filter="fade">
                                      <p:cBhvr>
                                        <p:cTn id="50" dur="510"/>
                                        <p:tgtEl>
                                          <p:spTgt spid="38"/>
                                        </p:tgtEl>
                                      </p:cBhvr>
                                    </p:animEffect>
                                    <p:anim calcmode="lin" valueType="num">
                                      <p:cBhvr>
                                        <p:cTn id="51" dur="510" fill="hold"/>
                                        <p:tgtEl>
                                          <p:spTgt spid="38"/>
                                        </p:tgtEl>
                                        <p:attrNameLst>
                                          <p:attrName>ppt_x</p:attrName>
                                        </p:attrNameLst>
                                      </p:cBhvr>
                                      <p:tavLst>
                                        <p:tav tm="0">
                                          <p:val>
                                            <p:strVal val="#ppt_x"/>
                                          </p:val>
                                        </p:tav>
                                        <p:tav tm="100000">
                                          <p:val>
                                            <p:strVal val="#ppt_x"/>
                                          </p:val>
                                        </p:tav>
                                      </p:tavLst>
                                    </p:anim>
                                    <p:anim calcmode="lin" valueType="num">
                                      <p:cBhvr>
                                        <p:cTn id="52" dur="459" decel="100000" fill="hold"/>
                                        <p:tgtEl>
                                          <p:spTgt spid="38"/>
                                        </p:tgtEl>
                                        <p:attrNameLst>
                                          <p:attrName>ppt_y</p:attrName>
                                        </p:attrNameLst>
                                      </p:cBhvr>
                                      <p:tavLst>
                                        <p:tav tm="0">
                                          <p:val>
                                            <p:strVal val="#ppt_y+1"/>
                                          </p:val>
                                        </p:tav>
                                        <p:tav tm="100000">
                                          <p:val>
                                            <p:strVal val="#ppt_y-.03"/>
                                          </p:val>
                                        </p:tav>
                                      </p:tavLst>
                                    </p:anim>
                                    <p:anim calcmode="lin" valueType="num">
                                      <p:cBhvr>
                                        <p:cTn id="53" dur="1" accel="100000" fill="hold">
                                          <p:stCondLst>
                                            <p:cond delay="509"/>
                                          </p:stCondLst>
                                        </p:cTn>
                                        <p:tgtEl>
                                          <p:spTgt spid="38"/>
                                        </p:tgtEl>
                                        <p:attrNameLst>
                                          <p:attrName>ppt_y</p:attrName>
                                        </p:attrNameLst>
                                      </p:cBhvr>
                                      <p:tavLst>
                                        <p:tav tm="0">
                                          <p:val>
                                            <p:strVal val="#ppt_y-.03"/>
                                          </p:val>
                                        </p:tav>
                                        <p:tav tm="100000">
                                          <p:val>
                                            <p:strVal val="#ppt_y"/>
                                          </p:val>
                                        </p:tav>
                                      </p:tavLst>
                                    </p:anim>
                                  </p:childTnLst>
                                </p:cTn>
                              </p:par>
                            </p:childTnLst>
                          </p:cTn>
                        </p:par>
                        <p:par>
                          <p:cTn id="54" fill="hold">
                            <p:stCondLst>
                              <p:cond delay="6500"/>
                            </p:stCondLst>
                            <p:childTnLst>
                              <p:par>
                                <p:cTn id="55" presetID="53" presetClass="entr" presetSubtype="16" fill="hold" grpId="0" nodeType="afterEffect">
                                  <p:stCondLst>
                                    <p:cond delay="0"/>
                                  </p:stCondLst>
                                  <p:childTnLst>
                                    <p:set>
                                      <p:cBhvr>
                                        <p:cTn id="56" dur="1" fill="hold">
                                          <p:stCondLst>
                                            <p:cond delay="0"/>
                                          </p:stCondLst>
                                        </p:cTn>
                                        <p:tgtEl>
                                          <p:spTgt spid="39">
                                            <p:txEl>
                                              <p:pRg st="0" end="0"/>
                                            </p:txEl>
                                          </p:spTgt>
                                        </p:tgtEl>
                                        <p:attrNameLst>
                                          <p:attrName>style.visibility</p:attrName>
                                        </p:attrNameLst>
                                      </p:cBhvr>
                                      <p:to>
                                        <p:strVal val="visible"/>
                                      </p:to>
                                    </p:set>
                                    <p:anim calcmode="lin" valueType="num">
                                      <p:cBhvr>
                                        <p:cTn id="57" dur="510" fill="hold"/>
                                        <p:tgtEl>
                                          <p:spTgt spid="39">
                                            <p:txEl>
                                              <p:pRg st="0" end="0"/>
                                            </p:txEl>
                                          </p:spTgt>
                                        </p:tgtEl>
                                        <p:attrNameLst>
                                          <p:attrName>ppt_w</p:attrName>
                                        </p:attrNameLst>
                                      </p:cBhvr>
                                      <p:tavLst>
                                        <p:tav tm="0">
                                          <p:val>
                                            <p:fltVal val="0"/>
                                          </p:val>
                                        </p:tav>
                                        <p:tav tm="100000">
                                          <p:val>
                                            <p:strVal val="#ppt_w"/>
                                          </p:val>
                                        </p:tav>
                                      </p:tavLst>
                                    </p:anim>
                                    <p:anim calcmode="lin" valueType="num">
                                      <p:cBhvr>
                                        <p:cTn id="58" dur="510" fill="hold"/>
                                        <p:tgtEl>
                                          <p:spTgt spid="39">
                                            <p:txEl>
                                              <p:pRg st="0" end="0"/>
                                            </p:txEl>
                                          </p:spTgt>
                                        </p:tgtEl>
                                        <p:attrNameLst>
                                          <p:attrName>ppt_h</p:attrName>
                                        </p:attrNameLst>
                                      </p:cBhvr>
                                      <p:tavLst>
                                        <p:tav tm="0">
                                          <p:val>
                                            <p:fltVal val="0"/>
                                          </p:val>
                                        </p:tav>
                                        <p:tav tm="100000">
                                          <p:val>
                                            <p:strVal val="#ppt_h"/>
                                          </p:val>
                                        </p:tav>
                                      </p:tavLst>
                                    </p:anim>
                                    <p:animEffect transition="in" filter="fade">
                                      <p:cBhvr>
                                        <p:cTn id="59" dur="510"/>
                                        <p:tgtEl>
                                          <p:spTgt spid="39">
                                            <p:txEl>
                                              <p:pRg st="0" end="0"/>
                                            </p:txEl>
                                          </p:spTgt>
                                        </p:tgtEl>
                                      </p:cBhvr>
                                    </p:animEffect>
                                  </p:childTnLst>
                                </p:cTn>
                              </p:par>
                            </p:childTnLst>
                          </p:cTn>
                        </p:par>
                        <p:par>
                          <p:cTn id="60" fill="hold">
                            <p:stCondLst>
                              <p:cond delay="7500"/>
                            </p:stCondLst>
                            <p:childTnLst>
                              <p:par>
                                <p:cTn id="61" presetID="42" presetClass="entr" presetSubtype="0" fill="hold" grpId="0" nodeType="afterEffect">
                                  <p:stCondLst>
                                    <p:cond delay="0"/>
                                  </p:stCondLst>
                                  <p:childTnLst>
                                    <p:set>
                                      <p:cBhvr>
                                        <p:cTn id="62" dur="1" fill="hold">
                                          <p:stCondLst>
                                            <p:cond delay="0"/>
                                          </p:stCondLst>
                                        </p:cTn>
                                        <p:tgtEl>
                                          <p:spTgt spid="42">
                                            <p:txEl>
                                              <p:pRg st="0" end="0"/>
                                            </p:txEl>
                                          </p:spTgt>
                                        </p:tgtEl>
                                        <p:attrNameLst>
                                          <p:attrName>style.visibility</p:attrName>
                                        </p:attrNameLst>
                                      </p:cBhvr>
                                      <p:to>
                                        <p:strVal val="visible"/>
                                      </p:to>
                                    </p:set>
                                    <p:animEffect transition="in" filter="fade">
                                      <p:cBhvr>
                                        <p:cTn id="63" dur="510"/>
                                        <p:tgtEl>
                                          <p:spTgt spid="42">
                                            <p:txEl>
                                              <p:pRg st="0" end="0"/>
                                            </p:txEl>
                                          </p:spTgt>
                                        </p:tgtEl>
                                      </p:cBhvr>
                                    </p:animEffect>
                                    <p:anim calcmode="lin" valueType="num">
                                      <p:cBhvr>
                                        <p:cTn id="64" dur="51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65" dur="51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66" fill="hold">
                            <p:stCondLst>
                              <p:cond delay="8500"/>
                            </p:stCondLst>
                            <p:childTnLst>
                              <p:par>
                                <p:cTn id="67" presetID="42" presetClass="entr" presetSubtype="0" fill="hold" grpId="0" nodeType="afterEffect">
                                  <p:stCondLst>
                                    <p:cond delay="0"/>
                                  </p:stCondLst>
                                  <p:childTnLst>
                                    <p:set>
                                      <p:cBhvr>
                                        <p:cTn id="68" dur="1" fill="hold">
                                          <p:stCondLst>
                                            <p:cond delay="0"/>
                                          </p:stCondLst>
                                        </p:cTn>
                                        <p:tgtEl>
                                          <p:spTgt spid="40">
                                            <p:txEl>
                                              <p:pRg st="0" end="0"/>
                                            </p:txEl>
                                          </p:spTgt>
                                        </p:tgtEl>
                                        <p:attrNameLst>
                                          <p:attrName>style.visibility</p:attrName>
                                        </p:attrNameLst>
                                      </p:cBhvr>
                                      <p:to>
                                        <p:strVal val="visible"/>
                                      </p:to>
                                    </p:set>
                                    <p:animEffect transition="in" filter="fade">
                                      <p:cBhvr>
                                        <p:cTn id="69" dur="510"/>
                                        <p:tgtEl>
                                          <p:spTgt spid="40">
                                            <p:txEl>
                                              <p:pRg st="0" end="0"/>
                                            </p:txEl>
                                          </p:spTgt>
                                        </p:tgtEl>
                                      </p:cBhvr>
                                    </p:animEffect>
                                    <p:anim calcmode="lin" valueType="num">
                                      <p:cBhvr>
                                        <p:cTn id="70" dur="510" fill="hold"/>
                                        <p:tgtEl>
                                          <p:spTgt spid="40">
                                            <p:txEl>
                                              <p:pRg st="0" end="0"/>
                                            </p:txEl>
                                          </p:spTgt>
                                        </p:tgtEl>
                                        <p:attrNameLst>
                                          <p:attrName>ppt_x</p:attrName>
                                        </p:attrNameLst>
                                      </p:cBhvr>
                                      <p:tavLst>
                                        <p:tav tm="0">
                                          <p:val>
                                            <p:strVal val="#ppt_x"/>
                                          </p:val>
                                        </p:tav>
                                        <p:tav tm="100000">
                                          <p:val>
                                            <p:strVal val="#ppt_x"/>
                                          </p:val>
                                        </p:tav>
                                      </p:tavLst>
                                    </p:anim>
                                    <p:anim calcmode="lin" valueType="num">
                                      <p:cBhvr>
                                        <p:cTn id="71" dur="510" fill="hold"/>
                                        <p:tgtEl>
                                          <p:spTgt spid="40">
                                            <p:txEl>
                                              <p:pRg st="0" end="0"/>
                                            </p:txEl>
                                          </p:spTgt>
                                        </p:tgtEl>
                                        <p:attrNameLst>
                                          <p:attrName>ppt_y</p:attrName>
                                        </p:attrNameLst>
                                      </p:cBhvr>
                                      <p:tavLst>
                                        <p:tav tm="0">
                                          <p:val>
                                            <p:strVal val="#ppt_y+.1"/>
                                          </p:val>
                                        </p:tav>
                                        <p:tav tm="100000">
                                          <p:val>
                                            <p:strVal val="#ppt_y"/>
                                          </p:val>
                                        </p:tav>
                                      </p:tavLst>
                                    </p:anim>
                                  </p:childTnLst>
                                </p:cTn>
                              </p:par>
                            </p:childTnLst>
                          </p:cTn>
                        </p:par>
                        <p:par>
                          <p:cTn id="72" fill="hold">
                            <p:stCondLst>
                              <p:cond delay="9500"/>
                            </p:stCondLst>
                            <p:childTnLst>
                              <p:par>
                                <p:cTn id="73" presetID="10" presetClass="entr" presetSubtype="0" fill="hold" grpId="0" nodeType="afterEffect">
                                  <p:stCondLst>
                                    <p:cond delay="0"/>
                                  </p:stCondLst>
                                  <p:childTnLst>
                                    <p:set>
                                      <p:cBhvr>
                                        <p:cTn id="74" dur="1" fill="hold">
                                          <p:stCondLst>
                                            <p:cond delay="0"/>
                                          </p:stCondLst>
                                        </p:cTn>
                                        <p:tgtEl>
                                          <p:spTgt spid="41">
                                            <p:txEl>
                                              <p:pRg st="0" end="0"/>
                                            </p:txEl>
                                          </p:spTgt>
                                        </p:tgtEl>
                                        <p:attrNameLst>
                                          <p:attrName>style.visibility</p:attrName>
                                        </p:attrNameLst>
                                      </p:cBhvr>
                                      <p:to>
                                        <p:strVal val="visible"/>
                                      </p:to>
                                    </p:set>
                                    <p:animEffect transition="in" filter="fade">
                                      <p:cBhvr>
                                        <p:cTn id="75" dur="510"/>
                                        <p:tgtEl>
                                          <p:spTgt spid="41">
                                            <p:txEl>
                                              <p:pRg st="0" end="0"/>
                                            </p:txEl>
                                          </p:spTgt>
                                        </p:tgtEl>
                                      </p:cBhvr>
                                    </p:animEffect>
                                  </p:childTnLst>
                                </p:cTn>
                              </p:par>
                            </p:childTnLst>
                          </p:cTn>
                        </p:par>
                        <p:par>
                          <p:cTn id="76" fill="hold">
                            <p:stCondLst>
                              <p:cond delay="10500"/>
                            </p:stCondLst>
                            <p:childTnLst>
                              <p:par>
                                <p:cTn id="77" presetID="37" presetClass="entr" presetSubtype="0" fill="hold" grpId="0" nodeType="afterEffect">
                                  <p:stCondLst>
                                    <p:cond delay="0"/>
                                  </p:stCondLst>
                                  <p:childTnLst>
                                    <p:set>
                                      <p:cBhvr>
                                        <p:cTn id="78" dur="1" fill="hold">
                                          <p:stCondLst>
                                            <p:cond delay="0"/>
                                          </p:stCondLst>
                                        </p:cTn>
                                        <p:tgtEl>
                                          <p:spTgt spid="43"/>
                                        </p:tgtEl>
                                        <p:attrNameLst>
                                          <p:attrName>style.visibility</p:attrName>
                                        </p:attrNameLst>
                                      </p:cBhvr>
                                      <p:to>
                                        <p:strVal val="visible"/>
                                      </p:to>
                                    </p:set>
                                    <p:animEffect transition="in" filter="fade">
                                      <p:cBhvr>
                                        <p:cTn id="79" dur="510"/>
                                        <p:tgtEl>
                                          <p:spTgt spid="43"/>
                                        </p:tgtEl>
                                      </p:cBhvr>
                                    </p:animEffect>
                                    <p:anim calcmode="lin" valueType="num">
                                      <p:cBhvr>
                                        <p:cTn id="80" dur="510" fill="hold"/>
                                        <p:tgtEl>
                                          <p:spTgt spid="43"/>
                                        </p:tgtEl>
                                        <p:attrNameLst>
                                          <p:attrName>ppt_x</p:attrName>
                                        </p:attrNameLst>
                                      </p:cBhvr>
                                      <p:tavLst>
                                        <p:tav tm="0">
                                          <p:val>
                                            <p:strVal val="#ppt_x"/>
                                          </p:val>
                                        </p:tav>
                                        <p:tav tm="100000">
                                          <p:val>
                                            <p:strVal val="#ppt_x"/>
                                          </p:val>
                                        </p:tav>
                                      </p:tavLst>
                                    </p:anim>
                                    <p:anim calcmode="lin" valueType="num">
                                      <p:cBhvr>
                                        <p:cTn id="81" dur="459" decel="100000" fill="hold"/>
                                        <p:tgtEl>
                                          <p:spTgt spid="43"/>
                                        </p:tgtEl>
                                        <p:attrNameLst>
                                          <p:attrName>ppt_y</p:attrName>
                                        </p:attrNameLst>
                                      </p:cBhvr>
                                      <p:tavLst>
                                        <p:tav tm="0">
                                          <p:val>
                                            <p:strVal val="#ppt_y+1"/>
                                          </p:val>
                                        </p:tav>
                                        <p:tav tm="100000">
                                          <p:val>
                                            <p:strVal val="#ppt_y-.03"/>
                                          </p:val>
                                        </p:tav>
                                      </p:tavLst>
                                    </p:anim>
                                    <p:anim calcmode="lin" valueType="num">
                                      <p:cBhvr>
                                        <p:cTn id="82" dur="1" accel="100000" fill="hold">
                                          <p:stCondLst>
                                            <p:cond delay="509"/>
                                          </p:stCondLst>
                                        </p:cTn>
                                        <p:tgtEl>
                                          <p:spTgt spid="43"/>
                                        </p:tgtEl>
                                        <p:attrNameLst>
                                          <p:attrName>ppt_y</p:attrName>
                                        </p:attrNameLst>
                                      </p:cBhvr>
                                      <p:tavLst>
                                        <p:tav tm="0">
                                          <p:val>
                                            <p:strVal val="#ppt_y-.03"/>
                                          </p:val>
                                        </p:tav>
                                        <p:tav tm="100000">
                                          <p:val>
                                            <p:strVal val="#ppt_y"/>
                                          </p:val>
                                        </p:tav>
                                      </p:tavLst>
                                    </p:anim>
                                  </p:childTnLst>
                                </p:cTn>
                              </p:par>
                            </p:childTnLst>
                          </p:cTn>
                        </p:par>
                        <p:par>
                          <p:cTn id="83" fill="hold">
                            <p:stCondLst>
                              <p:cond delay="11500"/>
                            </p:stCondLst>
                            <p:childTnLst>
                              <p:par>
                                <p:cTn id="84" presetID="53" presetClass="entr" presetSubtype="16" fill="hold" grpId="0" nodeType="afterEffect">
                                  <p:stCondLst>
                                    <p:cond delay="0"/>
                                  </p:stCondLst>
                                  <p:childTnLst>
                                    <p:set>
                                      <p:cBhvr>
                                        <p:cTn id="85" dur="1" fill="hold">
                                          <p:stCondLst>
                                            <p:cond delay="0"/>
                                          </p:stCondLst>
                                        </p:cTn>
                                        <p:tgtEl>
                                          <p:spTgt spid="44">
                                            <p:txEl>
                                              <p:pRg st="0" end="0"/>
                                            </p:txEl>
                                          </p:spTgt>
                                        </p:tgtEl>
                                        <p:attrNameLst>
                                          <p:attrName>style.visibility</p:attrName>
                                        </p:attrNameLst>
                                      </p:cBhvr>
                                      <p:to>
                                        <p:strVal val="visible"/>
                                      </p:to>
                                    </p:set>
                                    <p:anim calcmode="lin" valueType="num">
                                      <p:cBhvr>
                                        <p:cTn id="86" dur="510" fill="hold"/>
                                        <p:tgtEl>
                                          <p:spTgt spid="44">
                                            <p:txEl>
                                              <p:pRg st="0" end="0"/>
                                            </p:txEl>
                                          </p:spTgt>
                                        </p:tgtEl>
                                        <p:attrNameLst>
                                          <p:attrName>ppt_w</p:attrName>
                                        </p:attrNameLst>
                                      </p:cBhvr>
                                      <p:tavLst>
                                        <p:tav tm="0">
                                          <p:val>
                                            <p:fltVal val="0"/>
                                          </p:val>
                                        </p:tav>
                                        <p:tav tm="100000">
                                          <p:val>
                                            <p:strVal val="#ppt_w"/>
                                          </p:val>
                                        </p:tav>
                                      </p:tavLst>
                                    </p:anim>
                                    <p:anim calcmode="lin" valueType="num">
                                      <p:cBhvr>
                                        <p:cTn id="87" dur="510" fill="hold"/>
                                        <p:tgtEl>
                                          <p:spTgt spid="44">
                                            <p:txEl>
                                              <p:pRg st="0" end="0"/>
                                            </p:txEl>
                                          </p:spTgt>
                                        </p:tgtEl>
                                        <p:attrNameLst>
                                          <p:attrName>ppt_h</p:attrName>
                                        </p:attrNameLst>
                                      </p:cBhvr>
                                      <p:tavLst>
                                        <p:tav tm="0">
                                          <p:val>
                                            <p:fltVal val="0"/>
                                          </p:val>
                                        </p:tav>
                                        <p:tav tm="100000">
                                          <p:val>
                                            <p:strVal val="#ppt_h"/>
                                          </p:val>
                                        </p:tav>
                                      </p:tavLst>
                                    </p:anim>
                                    <p:animEffect transition="in" filter="fade">
                                      <p:cBhvr>
                                        <p:cTn id="88" dur="510"/>
                                        <p:tgtEl>
                                          <p:spTgt spid="44">
                                            <p:txEl>
                                              <p:pRg st="0" end="0"/>
                                            </p:txEl>
                                          </p:spTgt>
                                        </p:tgtEl>
                                      </p:cBhvr>
                                    </p:animEffect>
                                  </p:childTnLst>
                                </p:cTn>
                              </p:par>
                            </p:childTnLst>
                          </p:cTn>
                        </p:par>
                        <p:par>
                          <p:cTn id="89" fill="hold">
                            <p:stCondLst>
                              <p:cond delay="12500"/>
                            </p:stCondLst>
                            <p:childTnLst>
                              <p:par>
                                <p:cTn id="90" presetID="42" presetClass="entr" presetSubtype="0" fill="hold" grpId="0" nodeType="afterEffect">
                                  <p:stCondLst>
                                    <p:cond delay="0"/>
                                  </p:stCondLst>
                                  <p:childTnLst>
                                    <p:set>
                                      <p:cBhvr>
                                        <p:cTn id="91" dur="1" fill="hold">
                                          <p:stCondLst>
                                            <p:cond delay="0"/>
                                          </p:stCondLst>
                                        </p:cTn>
                                        <p:tgtEl>
                                          <p:spTgt spid="47">
                                            <p:txEl>
                                              <p:pRg st="0" end="0"/>
                                            </p:txEl>
                                          </p:spTgt>
                                        </p:tgtEl>
                                        <p:attrNameLst>
                                          <p:attrName>style.visibility</p:attrName>
                                        </p:attrNameLst>
                                      </p:cBhvr>
                                      <p:to>
                                        <p:strVal val="visible"/>
                                      </p:to>
                                    </p:set>
                                    <p:animEffect transition="in" filter="fade">
                                      <p:cBhvr>
                                        <p:cTn id="92" dur="510"/>
                                        <p:tgtEl>
                                          <p:spTgt spid="47">
                                            <p:txEl>
                                              <p:pRg st="0" end="0"/>
                                            </p:txEl>
                                          </p:spTgt>
                                        </p:tgtEl>
                                      </p:cBhvr>
                                    </p:animEffect>
                                    <p:anim calcmode="lin" valueType="num">
                                      <p:cBhvr>
                                        <p:cTn id="93" dur="51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94" dur="510" fill="hold"/>
                                        <p:tgtEl>
                                          <p:spTgt spid="47">
                                            <p:txEl>
                                              <p:pRg st="0" end="0"/>
                                            </p:txEl>
                                          </p:spTgt>
                                        </p:tgtEl>
                                        <p:attrNameLst>
                                          <p:attrName>ppt_y</p:attrName>
                                        </p:attrNameLst>
                                      </p:cBhvr>
                                      <p:tavLst>
                                        <p:tav tm="0">
                                          <p:val>
                                            <p:strVal val="#ppt_y+.1"/>
                                          </p:val>
                                        </p:tav>
                                        <p:tav tm="100000">
                                          <p:val>
                                            <p:strVal val="#ppt_y"/>
                                          </p:val>
                                        </p:tav>
                                      </p:tavLst>
                                    </p:anim>
                                  </p:childTnLst>
                                </p:cTn>
                              </p:par>
                            </p:childTnLst>
                          </p:cTn>
                        </p:par>
                        <p:par>
                          <p:cTn id="95" fill="hold">
                            <p:stCondLst>
                              <p:cond delay="13500"/>
                            </p:stCondLst>
                            <p:childTnLst>
                              <p:par>
                                <p:cTn id="96" presetID="42" presetClass="entr" presetSubtype="0" fill="hold" grpId="0" nodeType="afterEffect">
                                  <p:stCondLst>
                                    <p:cond delay="0"/>
                                  </p:stCondLst>
                                  <p:childTnLst>
                                    <p:set>
                                      <p:cBhvr>
                                        <p:cTn id="97" dur="1" fill="hold">
                                          <p:stCondLst>
                                            <p:cond delay="0"/>
                                          </p:stCondLst>
                                        </p:cTn>
                                        <p:tgtEl>
                                          <p:spTgt spid="45">
                                            <p:txEl>
                                              <p:pRg st="0" end="0"/>
                                            </p:txEl>
                                          </p:spTgt>
                                        </p:tgtEl>
                                        <p:attrNameLst>
                                          <p:attrName>style.visibility</p:attrName>
                                        </p:attrNameLst>
                                      </p:cBhvr>
                                      <p:to>
                                        <p:strVal val="visible"/>
                                      </p:to>
                                    </p:set>
                                    <p:animEffect transition="in" filter="fade">
                                      <p:cBhvr>
                                        <p:cTn id="98" dur="510"/>
                                        <p:tgtEl>
                                          <p:spTgt spid="45">
                                            <p:txEl>
                                              <p:pRg st="0" end="0"/>
                                            </p:txEl>
                                          </p:spTgt>
                                        </p:tgtEl>
                                      </p:cBhvr>
                                    </p:animEffect>
                                    <p:anim calcmode="lin" valueType="num">
                                      <p:cBhvr>
                                        <p:cTn id="99" dur="51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100" dur="51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par>
                          <p:cTn id="101" fill="hold">
                            <p:stCondLst>
                              <p:cond delay="14500"/>
                            </p:stCondLst>
                            <p:childTnLst>
                              <p:par>
                                <p:cTn id="102" presetID="10" presetClass="entr" presetSubtype="0" fill="hold" grpId="0" nodeType="afterEffect">
                                  <p:stCondLst>
                                    <p:cond delay="0"/>
                                  </p:stCondLst>
                                  <p:childTnLst>
                                    <p:set>
                                      <p:cBhvr>
                                        <p:cTn id="103" dur="1" fill="hold">
                                          <p:stCondLst>
                                            <p:cond delay="0"/>
                                          </p:stCondLst>
                                        </p:cTn>
                                        <p:tgtEl>
                                          <p:spTgt spid="46">
                                            <p:txEl>
                                              <p:pRg st="0" end="0"/>
                                            </p:txEl>
                                          </p:spTgt>
                                        </p:tgtEl>
                                        <p:attrNameLst>
                                          <p:attrName>style.visibility</p:attrName>
                                        </p:attrNameLst>
                                      </p:cBhvr>
                                      <p:to>
                                        <p:strVal val="visible"/>
                                      </p:to>
                                    </p:set>
                                    <p:animEffect transition="in" filter="fade">
                                      <p:cBhvr>
                                        <p:cTn id="104" dur="510"/>
                                        <p:tgtEl>
                                          <p:spTgt spid="46">
                                            <p:txEl>
                                              <p:pRg st="0" end="0"/>
                                            </p:txEl>
                                          </p:spTgt>
                                        </p:tgtEl>
                                      </p:cBhvr>
                                    </p:animEffect>
                                  </p:childTnLst>
                                </p:cTn>
                              </p:par>
                            </p:childTnLst>
                          </p:cTn>
                        </p:par>
                        <p:par>
                          <p:cTn id="105" fill="hold">
                            <p:stCondLst>
                              <p:cond delay="15500"/>
                            </p:stCondLst>
                            <p:childTnLst>
                              <p:par>
                                <p:cTn id="106" presetID="53" presetClass="entr" presetSubtype="16" fill="hold" grpId="0" nodeType="after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ppt_w</p:attrName>
                                        </p:attrNameLst>
                                      </p:cBhvr>
                                      <p:tavLst>
                                        <p:tav tm="0">
                                          <p:val>
                                            <p:fltVal val="0"/>
                                          </p:val>
                                        </p:tav>
                                        <p:tav tm="100000">
                                          <p:val>
                                            <p:strVal val="#ppt_w"/>
                                          </p:val>
                                        </p:tav>
                                      </p:tavLst>
                                    </p:anim>
                                    <p:anim calcmode="lin" valueType="num">
                                      <p:cBhvr>
                                        <p:cTn id="109" dur="500" fill="hold"/>
                                        <p:tgtEl>
                                          <p:spTgt spid="23"/>
                                        </p:tgtEl>
                                        <p:attrNameLst>
                                          <p:attrName>ppt_h</p:attrName>
                                        </p:attrNameLst>
                                      </p:cBhvr>
                                      <p:tavLst>
                                        <p:tav tm="0">
                                          <p:val>
                                            <p:fltVal val="0"/>
                                          </p:val>
                                        </p:tav>
                                        <p:tav tm="100000">
                                          <p:val>
                                            <p:strVal val="#ppt_h"/>
                                          </p:val>
                                        </p:tav>
                                      </p:tavLst>
                                    </p:anim>
                                    <p:animEffect transition="in" filter="fade">
                                      <p:cBhvr>
                                        <p:cTn id="110" dur="500"/>
                                        <p:tgtEl>
                                          <p:spTgt spid="23"/>
                                        </p:tgtEl>
                                      </p:cBhvr>
                                    </p:animEffect>
                                  </p:childTnLst>
                                </p:cTn>
                              </p:par>
                            </p:childTnLst>
                          </p:cTn>
                        </p:par>
                        <p:par>
                          <p:cTn id="111" fill="hold">
                            <p:stCondLst>
                              <p:cond delay="16000"/>
                            </p:stCondLst>
                            <p:childTnLst>
                              <p:par>
                                <p:cTn id="112" presetID="53" presetClass="entr" presetSubtype="16" fill="hold" grpId="0" nodeType="afterEffect">
                                  <p:stCondLst>
                                    <p:cond delay="0"/>
                                  </p:stCondLst>
                                  <p:childTnLst>
                                    <p:set>
                                      <p:cBhvr>
                                        <p:cTn id="113" dur="1" fill="hold">
                                          <p:stCondLst>
                                            <p:cond delay="0"/>
                                          </p:stCondLst>
                                        </p:cTn>
                                        <p:tgtEl>
                                          <p:spTgt spid="25"/>
                                        </p:tgtEl>
                                        <p:attrNameLst>
                                          <p:attrName>style.visibility</p:attrName>
                                        </p:attrNameLst>
                                      </p:cBhvr>
                                      <p:to>
                                        <p:strVal val="visible"/>
                                      </p:to>
                                    </p:set>
                                    <p:anim calcmode="lin" valueType="num">
                                      <p:cBhvr>
                                        <p:cTn id="114" dur="500" fill="hold"/>
                                        <p:tgtEl>
                                          <p:spTgt spid="25"/>
                                        </p:tgtEl>
                                        <p:attrNameLst>
                                          <p:attrName>ppt_w</p:attrName>
                                        </p:attrNameLst>
                                      </p:cBhvr>
                                      <p:tavLst>
                                        <p:tav tm="0">
                                          <p:val>
                                            <p:fltVal val="0"/>
                                          </p:val>
                                        </p:tav>
                                        <p:tav tm="100000">
                                          <p:val>
                                            <p:strVal val="#ppt_w"/>
                                          </p:val>
                                        </p:tav>
                                      </p:tavLst>
                                    </p:anim>
                                    <p:anim calcmode="lin" valueType="num">
                                      <p:cBhvr>
                                        <p:cTn id="115" dur="500" fill="hold"/>
                                        <p:tgtEl>
                                          <p:spTgt spid="25"/>
                                        </p:tgtEl>
                                        <p:attrNameLst>
                                          <p:attrName>ppt_h</p:attrName>
                                        </p:attrNameLst>
                                      </p:cBhvr>
                                      <p:tavLst>
                                        <p:tav tm="0">
                                          <p:val>
                                            <p:fltVal val="0"/>
                                          </p:val>
                                        </p:tav>
                                        <p:tav tm="100000">
                                          <p:val>
                                            <p:strVal val="#ppt_h"/>
                                          </p:val>
                                        </p:tav>
                                      </p:tavLst>
                                    </p:anim>
                                    <p:animEffect transition="in" filter="fade">
                                      <p:cBhvr>
                                        <p:cTn id="116" dur="500"/>
                                        <p:tgtEl>
                                          <p:spTgt spid="25"/>
                                        </p:tgtEl>
                                      </p:cBhvr>
                                    </p:animEffect>
                                  </p:childTnLst>
                                </p:cTn>
                              </p:par>
                            </p:childTnLst>
                          </p:cTn>
                        </p:par>
                        <p:par>
                          <p:cTn id="117" fill="hold">
                            <p:stCondLst>
                              <p:cond delay="16500"/>
                            </p:stCondLst>
                            <p:childTnLst>
                              <p:par>
                                <p:cTn id="118" presetID="53" presetClass="entr" presetSubtype="16" fill="hold" grpId="0" nodeType="afterEffect">
                                  <p:stCondLst>
                                    <p:cond delay="0"/>
                                  </p:stCondLst>
                                  <p:childTnLst>
                                    <p:set>
                                      <p:cBhvr>
                                        <p:cTn id="119" dur="1" fill="hold">
                                          <p:stCondLst>
                                            <p:cond delay="0"/>
                                          </p:stCondLst>
                                        </p:cTn>
                                        <p:tgtEl>
                                          <p:spTgt spid="30"/>
                                        </p:tgtEl>
                                        <p:attrNameLst>
                                          <p:attrName>style.visibility</p:attrName>
                                        </p:attrNameLst>
                                      </p:cBhvr>
                                      <p:to>
                                        <p:strVal val="visible"/>
                                      </p:to>
                                    </p:set>
                                    <p:anim calcmode="lin" valueType="num">
                                      <p:cBhvr>
                                        <p:cTn id="120" dur="500" fill="hold"/>
                                        <p:tgtEl>
                                          <p:spTgt spid="30"/>
                                        </p:tgtEl>
                                        <p:attrNameLst>
                                          <p:attrName>ppt_w</p:attrName>
                                        </p:attrNameLst>
                                      </p:cBhvr>
                                      <p:tavLst>
                                        <p:tav tm="0">
                                          <p:val>
                                            <p:fltVal val="0"/>
                                          </p:val>
                                        </p:tav>
                                        <p:tav tm="100000">
                                          <p:val>
                                            <p:strVal val="#ppt_w"/>
                                          </p:val>
                                        </p:tav>
                                      </p:tavLst>
                                    </p:anim>
                                    <p:anim calcmode="lin" valueType="num">
                                      <p:cBhvr>
                                        <p:cTn id="121" dur="500" fill="hold"/>
                                        <p:tgtEl>
                                          <p:spTgt spid="30"/>
                                        </p:tgtEl>
                                        <p:attrNameLst>
                                          <p:attrName>ppt_h</p:attrName>
                                        </p:attrNameLst>
                                      </p:cBhvr>
                                      <p:tavLst>
                                        <p:tav tm="0">
                                          <p:val>
                                            <p:fltVal val="0"/>
                                          </p:val>
                                        </p:tav>
                                        <p:tav tm="100000">
                                          <p:val>
                                            <p:strVal val="#ppt_h"/>
                                          </p:val>
                                        </p:tav>
                                      </p:tavLst>
                                    </p:anim>
                                    <p:animEffect transition="in" filter="fade">
                                      <p:cBhvr>
                                        <p:cTn id="122" dur="500"/>
                                        <p:tgtEl>
                                          <p:spTgt spid="30"/>
                                        </p:tgtEl>
                                      </p:cBhvr>
                                    </p:animEffect>
                                  </p:childTnLst>
                                </p:cTn>
                              </p:par>
                            </p:childTnLst>
                          </p:cTn>
                        </p:par>
                        <p:par>
                          <p:cTn id="123" fill="hold">
                            <p:stCondLst>
                              <p:cond delay="17000"/>
                            </p:stCondLst>
                            <p:childTnLst>
                              <p:par>
                                <p:cTn id="124" presetID="53" presetClass="entr" presetSubtype="16" fill="hold" grpId="0" nodeType="afterEffect">
                                  <p:stCondLst>
                                    <p:cond delay="0"/>
                                  </p:stCondLst>
                                  <p:childTnLst>
                                    <p:set>
                                      <p:cBhvr>
                                        <p:cTn id="125" dur="1" fill="hold">
                                          <p:stCondLst>
                                            <p:cond delay="0"/>
                                          </p:stCondLst>
                                        </p:cTn>
                                        <p:tgtEl>
                                          <p:spTgt spid="35"/>
                                        </p:tgtEl>
                                        <p:attrNameLst>
                                          <p:attrName>style.visibility</p:attrName>
                                        </p:attrNameLst>
                                      </p:cBhvr>
                                      <p:to>
                                        <p:strVal val="visible"/>
                                      </p:to>
                                    </p:set>
                                    <p:anim calcmode="lin" valueType="num">
                                      <p:cBhvr>
                                        <p:cTn id="126" dur="500" fill="hold"/>
                                        <p:tgtEl>
                                          <p:spTgt spid="35"/>
                                        </p:tgtEl>
                                        <p:attrNameLst>
                                          <p:attrName>ppt_w</p:attrName>
                                        </p:attrNameLst>
                                      </p:cBhvr>
                                      <p:tavLst>
                                        <p:tav tm="0">
                                          <p:val>
                                            <p:fltVal val="0"/>
                                          </p:val>
                                        </p:tav>
                                        <p:tav tm="100000">
                                          <p:val>
                                            <p:strVal val="#ppt_w"/>
                                          </p:val>
                                        </p:tav>
                                      </p:tavLst>
                                    </p:anim>
                                    <p:anim calcmode="lin" valueType="num">
                                      <p:cBhvr>
                                        <p:cTn id="127" dur="500" fill="hold"/>
                                        <p:tgtEl>
                                          <p:spTgt spid="35"/>
                                        </p:tgtEl>
                                        <p:attrNameLst>
                                          <p:attrName>ppt_h</p:attrName>
                                        </p:attrNameLst>
                                      </p:cBhvr>
                                      <p:tavLst>
                                        <p:tav tm="0">
                                          <p:val>
                                            <p:fltVal val="0"/>
                                          </p:val>
                                        </p:tav>
                                        <p:tav tm="100000">
                                          <p:val>
                                            <p:strVal val="#ppt_h"/>
                                          </p:val>
                                        </p:tav>
                                      </p:tavLst>
                                    </p:anim>
                                    <p:animEffect transition="in" filter="fade">
                                      <p:cBhvr>
                                        <p:cTn id="128" dur="500"/>
                                        <p:tgtEl>
                                          <p:spTgt spid="35"/>
                                        </p:tgtEl>
                                      </p:cBhvr>
                                    </p:animEffect>
                                  </p:childTnLst>
                                </p:cTn>
                              </p:par>
                            </p:childTnLst>
                          </p:cTn>
                        </p:par>
                        <p:par>
                          <p:cTn id="129" fill="hold">
                            <p:stCondLst>
                              <p:cond delay="17500"/>
                            </p:stCondLst>
                            <p:childTnLst>
                              <p:par>
                                <p:cTn id="130" presetID="53" presetClass="entr" presetSubtype="16" fill="hold" grpId="0" nodeType="afterEffect">
                                  <p:stCondLst>
                                    <p:cond delay="0"/>
                                  </p:stCondLst>
                                  <p:childTnLst>
                                    <p:set>
                                      <p:cBhvr>
                                        <p:cTn id="131" dur="1" fill="hold">
                                          <p:stCondLst>
                                            <p:cond delay="0"/>
                                          </p:stCondLst>
                                        </p:cTn>
                                        <p:tgtEl>
                                          <p:spTgt spid="37"/>
                                        </p:tgtEl>
                                        <p:attrNameLst>
                                          <p:attrName>style.visibility</p:attrName>
                                        </p:attrNameLst>
                                      </p:cBhvr>
                                      <p:to>
                                        <p:strVal val="visible"/>
                                      </p:to>
                                    </p:set>
                                    <p:anim calcmode="lin" valueType="num">
                                      <p:cBhvr>
                                        <p:cTn id="132" dur="500" fill="hold"/>
                                        <p:tgtEl>
                                          <p:spTgt spid="37"/>
                                        </p:tgtEl>
                                        <p:attrNameLst>
                                          <p:attrName>ppt_w</p:attrName>
                                        </p:attrNameLst>
                                      </p:cBhvr>
                                      <p:tavLst>
                                        <p:tav tm="0">
                                          <p:val>
                                            <p:fltVal val="0"/>
                                          </p:val>
                                        </p:tav>
                                        <p:tav tm="100000">
                                          <p:val>
                                            <p:strVal val="#ppt_w"/>
                                          </p:val>
                                        </p:tav>
                                      </p:tavLst>
                                    </p:anim>
                                    <p:anim calcmode="lin" valueType="num">
                                      <p:cBhvr>
                                        <p:cTn id="133" dur="500" fill="hold"/>
                                        <p:tgtEl>
                                          <p:spTgt spid="37"/>
                                        </p:tgtEl>
                                        <p:attrNameLst>
                                          <p:attrName>ppt_h</p:attrName>
                                        </p:attrNameLst>
                                      </p:cBhvr>
                                      <p:tavLst>
                                        <p:tav tm="0">
                                          <p:val>
                                            <p:fltVal val="0"/>
                                          </p:val>
                                        </p:tav>
                                        <p:tav tm="100000">
                                          <p:val>
                                            <p:strVal val="#ppt_h"/>
                                          </p:val>
                                        </p:tav>
                                      </p:tavLst>
                                    </p:anim>
                                    <p:animEffect transition="in" filter="fade">
                                      <p:cBhvr>
                                        <p:cTn id="134" dur="500"/>
                                        <p:tgtEl>
                                          <p:spTgt spid="37"/>
                                        </p:tgtEl>
                                      </p:cBhvr>
                                    </p:animEffect>
                                  </p:childTnLst>
                                </p:cTn>
                              </p:par>
                            </p:childTnLst>
                          </p:cTn>
                        </p:par>
                        <p:par>
                          <p:cTn id="135" fill="hold">
                            <p:stCondLst>
                              <p:cond delay="18000"/>
                            </p:stCondLst>
                            <p:childTnLst>
                              <p:par>
                                <p:cTn id="136" presetID="10" presetClass="entr" presetSubtype="0" fill="hold" grpId="0" nodeType="afterEffect" nodePh="1">
                                  <p:stCondLst>
                                    <p:cond delay="0"/>
                                  </p:stCondLst>
                                  <p:endCondLst>
                                    <p:cond evt="begin" delay="0">
                                      <p:tn val="136"/>
                                    </p:cond>
                                  </p:endCondLst>
                                  <p:childTnLst>
                                    <p:set>
                                      <p:cBhvr>
                                        <p:cTn id="137" dur="1" fill="hold">
                                          <p:stCondLst>
                                            <p:cond delay="0"/>
                                          </p:stCondLst>
                                        </p:cTn>
                                        <p:tgtEl>
                                          <p:spTgt spid="51"/>
                                        </p:tgtEl>
                                        <p:attrNameLst>
                                          <p:attrName>style.visibility</p:attrName>
                                        </p:attrNameLst>
                                      </p:cBhvr>
                                      <p:to>
                                        <p:strVal val="visible"/>
                                      </p:to>
                                    </p:set>
                                    <p:animEffect transition="in" filter="fade">
                                      <p:cBhvr>
                                        <p:cTn id="138" dur="500"/>
                                        <p:tgtEl>
                                          <p:spTgt spid="51"/>
                                        </p:tgtEl>
                                      </p:cBhvr>
                                    </p:animEffect>
                                  </p:childTnLst>
                                </p:cTn>
                              </p:par>
                            </p:childTnLst>
                          </p:cTn>
                        </p:par>
                        <p:par>
                          <p:cTn id="139" fill="hold">
                            <p:stCondLst>
                              <p:cond delay="18500"/>
                            </p:stCondLst>
                            <p:childTnLst>
                              <p:par>
                                <p:cTn id="140" presetID="10" presetClass="entr" presetSubtype="0" fill="hold" grpId="0" nodeType="afterEffect" nodePh="1">
                                  <p:stCondLst>
                                    <p:cond delay="0"/>
                                  </p:stCondLst>
                                  <p:endCondLst>
                                    <p:cond evt="begin" delay="0">
                                      <p:tn val="140"/>
                                    </p:cond>
                                  </p:endCondLst>
                                  <p:childTnLst>
                                    <p:set>
                                      <p:cBhvr>
                                        <p:cTn id="141" dur="1" fill="hold">
                                          <p:stCondLst>
                                            <p:cond delay="0"/>
                                          </p:stCondLst>
                                        </p:cTn>
                                        <p:tgtEl>
                                          <p:spTgt spid="52"/>
                                        </p:tgtEl>
                                        <p:attrNameLst>
                                          <p:attrName>style.visibility</p:attrName>
                                        </p:attrNameLst>
                                      </p:cBhvr>
                                      <p:to>
                                        <p:strVal val="visible"/>
                                      </p:to>
                                    </p:set>
                                    <p:animEffect transition="in" filter="fade">
                                      <p:cBhvr>
                                        <p:cTn id="142" dur="500"/>
                                        <p:tgtEl>
                                          <p:spTgt spid="52"/>
                                        </p:tgtEl>
                                      </p:cBhvr>
                                    </p:animEffect>
                                  </p:childTnLst>
                                </p:cTn>
                              </p:par>
                            </p:childTnLst>
                          </p:cTn>
                        </p:par>
                        <p:par>
                          <p:cTn id="143" fill="hold">
                            <p:stCondLst>
                              <p:cond delay="19000"/>
                            </p:stCondLst>
                            <p:childTnLst>
                              <p:par>
                                <p:cTn id="144" presetID="10" presetClass="entr" presetSubtype="0" fill="hold" grpId="0" nodeType="afterEffect" nodePh="1">
                                  <p:stCondLst>
                                    <p:cond delay="0"/>
                                  </p:stCondLst>
                                  <p:endCondLst>
                                    <p:cond evt="begin" delay="0">
                                      <p:tn val="144"/>
                                    </p:cond>
                                  </p:endCondLst>
                                  <p:childTnLst>
                                    <p:set>
                                      <p:cBhvr>
                                        <p:cTn id="145" dur="1" fill="hold">
                                          <p:stCondLst>
                                            <p:cond delay="0"/>
                                          </p:stCondLst>
                                        </p:cTn>
                                        <p:tgtEl>
                                          <p:spTgt spid="53"/>
                                        </p:tgtEl>
                                        <p:attrNameLst>
                                          <p:attrName>style.visibility</p:attrName>
                                        </p:attrNameLst>
                                      </p:cBhvr>
                                      <p:to>
                                        <p:strVal val="visible"/>
                                      </p:to>
                                    </p:set>
                                    <p:animEffect transition="in" filter="fade">
                                      <p:cBhvr>
                                        <p:cTn id="146" dur="500"/>
                                        <p:tgtEl>
                                          <p:spTgt spid="53"/>
                                        </p:tgtEl>
                                      </p:cBhvr>
                                    </p:animEffect>
                                  </p:childTnLst>
                                </p:cTn>
                              </p:par>
                            </p:childTnLst>
                          </p:cTn>
                        </p:par>
                        <p:par>
                          <p:cTn id="147" fill="hold">
                            <p:stCondLst>
                              <p:cond delay="19500"/>
                            </p:stCondLst>
                            <p:childTnLst>
                              <p:par>
                                <p:cTn id="148" presetID="53" presetClass="entr" presetSubtype="16" fill="hold" grpId="0" nodeType="afterEffect">
                                  <p:stCondLst>
                                    <p:cond delay="0"/>
                                  </p:stCondLst>
                                  <p:childTnLst>
                                    <p:set>
                                      <p:cBhvr>
                                        <p:cTn id="149" dur="1" fill="hold">
                                          <p:stCondLst>
                                            <p:cond delay="0"/>
                                          </p:stCondLst>
                                        </p:cTn>
                                        <p:tgtEl>
                                          <p:spTgt spid="54">
                                            <p:txEl>
                                              <p:pRg st="0" end="0"/>
                                            </p:txEl>
                                          </p:spTgt>
                                        </p:tgtEl>
                                        <p:attrNameLst>
                                          <p:attrName>style.visibility</p:attrName>
                                        </p:attrNameLst>
                                      </p:cBhvr>
                                      <p:to>
                                        <p:strVal val="visible"/>
                                      </p:to>
                                    </p:set>
                                    <p:anim calcmode="lin" valueType="num">
                                      <p:cBhvr>
                                        <p:cTn id="150" dur="300" fill="hold"/>
                                        <p:tgtEl>
                                          <p:spTgt spid="54">
                                            <p:txEl>
                                              <p:pRg st="0" end="0"/>
                                            </p:txEl>
                                          </p:spTgt>
                                        </p:tgtEl>
                                        <p:attrNameLst>
                                          <p:attrName>ppt_w</p:attrName>
                                        </p:attrNameLst>
                                      </p:cBhvr>
                                      <p:tavLst>
                                        <p:tav tm="0">
                                          <p:val>
                                            <p:fltVal val="0"/>
                                          </p:val>
                                        </p:tav>
                                        <p:tav tm="100000">
                                          <p:val>
                                            <p:strVal val="#ppt_w"/>
                                          </p:val>
                                        </p:tav>
                                      </p:tavLst>
                                    </p:anim>
                                    <p:anim calcmode="lin" valueType="num">
                                      <p:cBhvr>
                                        <p:cTn id="151" dur="300" fill="hold"/>
                                        <p:tgtEl>
                                          <p:spTgt spid="54">
                                            <p:txEl>
                                              <p:pRg st="0" end="0"/>
                                            </p:txEl>
                                          </p:spTgt>
                                        </p:tgtEl>
                                        <p:attrNameLst>
                                          <p:attrName>ppt_h</p:attrName>
                                        </p:attrNameLst>
                                      </p:cBhvr>
                                      <p:tavLst>
                                        <p:tav tm="0">
                                          <p:val>
                                            <p:fltVal val="0"/>
                                          </p:val>
                                        </p:tav>
                                        <p:tav tm="100000">
                                          <p:val>
                                            <p:strVal val="#ppt_h"/>
                                          </p:val>
                                        </p:tav>
                                      </p:tavLst>
                                    </p:anim>
                                    <p:animEffect transition="in" filter="fade">
                                      <p:cBhvr>
                                        <p:cTn id="152" dur="300"/>
                                        <p:tgtEl>
                                          <p:spTgt spid="54">
                                            <p:txEl>
                                              <p:pRg st="0" end="0"/>
                                            </p:txEl>
                                          </p:spTgt>
                                        </p:tgtEl>
                                      </p:cBhvr>
                                    </p:animEffect>
                                  </p:childTnLst>
                                </p:cTn>
                              </p:par>
                            </p:childTnLst>
                          </p:cTn>
                        </p:par>
                        <p:par>
                          <p:cTn id="153" fill="hold">
                            <p:stCondLst>
                              <p:cond delay="20000"/>
                            </p:stCondLst>
                            <p:childTnLst>
                              <p:par>
                                <p:cTn id="154" presetID="53" presetClass="entr" presetSubtype="16" fill="hold" grpId="0" nodeType="afterEffect">
                                  <p:stCondLst>
                                    <p:cond delay="0"/>
                                  </p:stCondLst>
                                  <p:childTnLst>
                                    <p:set>
                                      <p:cBhvr>
                                        <p:cTn id="155" dur="1" fill="hold">
                                          <p:stCondLst>
                                            <p:cond delay="0"/>
                                          </p:stCondLst>
                                        </p:cTn>
                                        <p:tgtEl>
                                          <p:spTgt spid="55">
                                            <p:txEl>
                                              <p:pRg st="0" end="0"/>
                                            </p:txEl>
                                          </p:spTgt>
                                        </p:tgtEl>
                                        <p:attrNameLst>
                                          <p:attrName>style.visibility</p:attrName>
                                        </p:attrNameLst>
                                      </p:cBhvr>
                                      <p:to>
                                        <p:strVal val="visible"/>
                                      </p:to>
                                    </p:set>
                                    <p:anim calcmode="lin" valueType="num">
                                      <p:cBhvr>
                                        <p:cTn id="156" dur="300" fill="hold"/>
                                        <p:tgtEl>
                                          <p:spTgt spid="55">
                                            <p:txEl>
                                              <p:pRg st="0" end="0"/>
                                            </p:txEl>
                                          </p:spTgt>
                                        </p:tgtEl>
                                        <p:attrNameLst>
                                          <p:attrName>ppt_w</p:attrName>
                                        </p:attrNameLst>
                                      </p:cBhvr>
                                      <p:tavLst>
                                        <p:tav tm="0">
                                          <p:val>
                                            <p:fltVal val="0"/>
                                          </p:val>
                                        </p:tav>
                                        <p:tav tm="100000">
                                          <p:val>
                                            <p:strVal val="#ppt_w"/>
                                          </p:val>
                                        </p:tav>
                                      </p:tavLst>
                                    </p:anim>
                                    <p:anim calcmode="lin" valueType="num">
                                      <p:cBhvr>
                                        <p:cTn id="157" dur="300" fill="hold"/>
                                        <p:tgtEl>
                                          <p:spTgt spid="55">
                                            <p:txEl>
                                              <p:pRg st="0" end="0"/>
                                            </p:txEl>
                                          </p:spTgt>
                                        </p:tgtEl>
                                        <p:attrNameLst>
                                          <p:attrName>ppt_h</p:attrName>
                                        </p:attrNameLst>
                                      </p:cBhvr>
                                      <p:tavLst>
                                        <p:tav tm="0">
                                          <p:val>
                                            <p:fltVal val="0"/>
                                          </p:val>
                                        </p:tav>
                                        <p:tav tm="100000">
                                          <p:val>
                                            <p:strVal val="#ppt_h"/>
                                          </p:val>
                                        </p:tav>
                                      </p:tavLst>
                                    </p:anim>
                                    <p:animEffect transition="in" filter="fade">
                                      <p:cBhvr>
                                        <p:cTn id="158" dur="300"/>
                                        <p:tgtEl>
                                          <p:spTgt spid="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510" fill="hold"/>
                        <p:tgtEl>
                          <p:spTgt spid="13"/>
                        </p:tgtEl>
                        <p:attrNameLst>
                          <p:attrName>ppt_w</p:attrName>
                        </p:attrNameLst>
                      </p:cBhvr>
                      <p:tavLst>
                        <p:tav tm="0">
                          <p:val>
                            <p:fltVal val="0"/>
                          </p:val>
                        </p:tav>
                        <p:tav tm="100000">
                          <p:val>
                            <p:strVal val="#ppt_w"/>
                          </p:val>
                        </p:tav>
                      </p:tavLst>
                    </p:anim>
                    <p:anim calcmode="lin" valueType="num">
                      <p:cBhvr>
                        <p:cTn dur="510" fill="hold"/>
                        <p:tgtEl>
                          <p:spTgt spid="13"/>
                        </p:tgtEl>
                        <p:attrNameLst>
                          <p:attrName>ppt_h</p:attrName>
                        </p:attrNameLst>
                      </p:cBhvr>
                      <p:tavLst>
                        <p:tav tm="0">
                          <p:val>
                            <p:fltVal val="0"/>
                          </p:val>
                        </p:tav>
                        <p:tav tm="100000">
                          <p:val>
                            <p:strVal val="#ppt_h"/>
                          </p:val>
                        </p:tav>
                      </p:tavLst>
                    </p:anim>
                    <p:animEffect transition="in" filter="fade">
                      <p:cBhvr>
                        <p:cTn dur="510"/>
                        <p:tgtEl>
                          <p:spTgt spid="13"/>
                        </p:tgtEl>
                      </p:cBhvr>
                    </p:animEffect>
                  </p:childTnLst>
                </p:cTn>
              </p:par>
            </p:tnLst>
          </p:tmpl>
        </p:tmplLst>
      </p:bldP>
      <p:bldP spid="26" grpId="0" build="p">
        <p:tmplLst>
          <p:tmpl lvl="1">
            <p:tnLst>
              <p:par>
                <p:cTn presetID="42" presetClass="entr" presetSubtype="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fade">
                      <p:cBhvr>
                        <p:cTn dur="510"/>
                        <p:tgtEl>
                          <p:spTgt spid="26"/>
                        </p:tgtEl>
                      </p:cBhvr>
                    </p:animEffect>
                    <p:anim calcmode="lin" valueType="num">
                      <p:cBhvr>
                        <p:cTn dur="510" fill="hold"/>
                        <p:tgtEl>
                          <p:spTgt spid="26"/>
                        </p:tgtEl>
                        <p:attrNameLst>
                          <p:attrName>ppt_x</p:attrName>
                        </p:attrNameLst>
                      </p:cBhvr>
                      <p:tavLst>
                        <p:tav tm="0">
                          <p:val>
                            <p:strVal val="#ppt_x"/>
                          </p:val>
                        </p:tav>
                        <p:tav tm="100000">
                          <p:val>
                            <p:strVal val="#ppt_x"/>
                          </p:val>
                        </p:tav>
                      </p:tavLst>
                    </p:anim>
                    <p:anim calcmode="lin" valueType="num">
                      <p:cBhvr>
                        <p:cTn dur="51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510"/>
                        <p:tgtEl>
                          <p:spTgt spid="27"/>
                        </p:tgtEl>
                      </p:cBhvr>
                    </p:animEffect>
                  </p:childTnLst>
                </p:cTn>
              </p:par>
            </p:tnLst>
          </p:tmpl>
        </p:tmplLst>
      </p:bldP>
      <p:bldP spid="28" grpId="0" build="p">
        <p:tmplLst>
          <p:tmpl lvl="1">
            <p:tnLst>
              <p:par>
                <p:cTn presetID="42" presetClass="entr" presetSubtype="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fade">
                      <p:cBhvr>
                        <p:cTn dur="510"/>
                        <p:tgtEl>
                          <p:spTgt spid="28"/>
                        </p:tgtEl>
                      </p:cBhvr>
                    </p:animEffect>
                    <p:anim calcmode="lin" valueType="num">
                      <p:cBhvr>
                        <p:cTn dur="510" fill="hold"/>
                        <p:tgtEl>
                          <p:spTgt spid="28"/>
                        </p:tgtEl>
                        <p:attrNameLst>
                          <p:attrName>ppt_x</p:attrName>
                        </p:attrNameLst>
                      </p:cBhvr>
                      <p:tavLst>
                        <p:tav tm="0">
                          <p:val>
                            <p:strVal val="#ppt_x"/>
                          </p:val>
                        </p:tav>
                        <p:tav tm="100000">
                          <p:val>
                            <p:strVal val="#ppt_x"/>
                          </p:val>
                        </p:tav>
                      </p:tavLst>
                    </p:anim>
                    <p:anim calcmode="lin" valueType="num">
                      <p:cBhvr>
                        <p:cTn dur="510" fill="hold"/>
                        <p:tgtEl>
                          <p:spTgt spid="28"/>
                        </p:tgtEl>
                        <p:attrNameLst>
                          <p:attrName>ppt_y</p:attrName>
                        </p:attrNameLst>
                      </p:cBhvr>
                      <p:tavLst>
                        <p:tav tm="0">
                          <p:val>
                            <p:strVal val="#ppt_y+.1"/>
                          </p:val>
                        </p:tav>
                        <p:tav tm="100000">
                          <p:val>
                            <p:strVal val="#ppt_y"/>
                          </p:val>
                        </p:tav>
                      </p:tavLst>
                    </p:anim>
                  </p:childTnLst>
                </p:cTn>
              </p:par>
            </p:tnLst>
          </p:tmpl>
        </p:tmplLst>
      </p:bldP>
      <p:bldP spid="38" grpId="0" animBg="1"/>
      <p:bldP spid="39" grpId="0" build="p">
        <p:tmplLst>
          <p:tmpl lvl="1">
            <p:tnLst>
              <p:par>
                <p:cTn presetID="53" presetClass="entr" presetSubtype="16"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p:cTn dur="510" fill="hold"/>
                        <p:tgtEl>
                          <p:spTgt spid="39"/>
                        </p:tgtEl>
                        <p:attrNameLst>
                          <p:attrName>ppt_w</p:attrName>
                        </p:attrNameLst>
                      </p:cBhvr>
                      <p:tavLst>
                        <p:tav tm="0">
                          <p:val>
                            <p:fltVal val="0"/>
                          </p:val>
                        </p:tav>
                        <p:tav tm="100000">
                          <p:val>
                            <p:strVal val="#ppt_w"/>
                          </p:val>
                        </p:tav>
                      </p:tavLst>
                    </p:anim>
                    <p:anim calcmode="lin" valueType="num">
                      <p:cBhvr>
                        <p:cTn dur="510" fill="hold"/>
                        <p:tgtEl>
                          <p:spTgt spid="39"/>
                        </p:tgtEl>
                        <p:attrNameLst>
                          <p:attrName>ppt_h</p:attrName>
                        </p:attrNameLst>
                      </p:cBhvr>
                      <p:tavLst>
                        <p:tav tm="0">
                          <p:val>
                            <p:fltVal val="0"/>
                          </p:val>
                        </p:tav>
                        <p:tav tm="100000">
                          <p:val>
                            <p:strVal val="#ppt_h"/>
                          </p:val>
                        </p:tav>
                      </p:tavLst>
                    </p:anim>
                    <p:animEffect transition="in" filter="fade">
                      <p:cBhvr>
                        <p:cTn dur="510"/>
                        <p:tgtEl>
                          <p:spTgt spid="39"/>
                        </p:tgtEl>
                      </p:cBhvr>
                    </p:animEffect>
                  </p:childTnLst>
                </p:cTn>
              </p:par>
            </p:tnLst>
          </p:tmpl>
        </p:tmplLst>
      </p:bldP>
      <p:bldP spid="40" grpId="0" build="p">
        <p:tmplLst>
          <p:tmpl lvl="1">
            <p:tnLst>
              <p:par>
                <p:cTn presetID="42" presetClass="entr" presetSubtype="0"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Effect transition="in" filter="fade">
                      <p:cBhvr>
                        <p:cTn dur="510"/>
                        <p:tgtEl>
                          <p:spTgt spid="40"/>
                        </p:tgtEl>
                      </p:cBhvr>
                    </p:animEffect>
                    <p:anim calcmode="lin" valueType="num">
                      <p:cBhvr>
                        <p:cTn dur="510" fill="hold"/>
                        <p:tgtEl>
                          <p:spTgt spid="40"/>
                        </p:tgtEl>
                        <p:attrNameLst>
                          <p:attrName>ppt_x</p:attrName>
                        </p:attrNameLst>
                      </p:cBhvr>
                      <p:tavLst>
                        <p:tav tm="0">
                          <p:val>
                            <p:strVal val="#ppt_x"/>
                          </p:val>
                        </p:tav>
                        <p:tav tm="100000">
                          <p:val>
                            <p:strVal val="#ppt_x"/>
                          </p:val>
                        </p:tav>
                      </p:tavLst>
                    </p:anim>
                    <p:anim calcmode="lin" valueType="num">
                      <p:cBhvr>
                        <p:cTn dur="510" fill="hold"/>
                        <p:tgtEl>
                          <p:spTgt spid="40"/>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10" presetClass="entr" presetSubtype="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Effect transition="in" filter="fade">
                      <p:cBhvr>
                        <p:cTn dur="510"/>
                        <p:tgtEl>
                          <p:spTgt spid="41"/>
                        </p:tgtEl>
                      </p:cBhvr>
                    </p:animEffect>
                  </p:childTnLst>
                </p:cTn>
              </p:par>
            </p:tnLst>
          </p:tmpl>
        </p:tmplLst>
      </p:bldP>
      <p:bldP spid="42" grpId="0" build="p">
        <p:tmplLst>
          <p:tmpl lvl="1">
            <p:tnLst>
              <p:par>
                <p:cTn presetID="42" presetClass="entr" presetSubtype="0"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fade">
                      <p:cBhvr>
                        <p:cTn dur="510"/>
                        <p:tgtEl>
                          <p:spTgt spid="42"/>
                        </p:tgtEl>
                      </p:cBhvr>
                    </p:animEffect>
                    <p:anim calcmode="lin" valueType="num">
                      <p:cBhvr>
                        <p:cTn dur="510" fill="hold"/>
                        <p:tgtEl>
                          <p:spTgt spid="42"/>
                        </p:tgtEl>
                        <p:attrNameLst>
                          <p:attrName>ppt_x</p:attrName>
                        </p:attrNameLst>
                      </p:cBhvr>
                      <p:tavLst>
                        <p:tav tm="0">
                          <p:val>
                            <p:strVal val="#ppt_x"/>
                          </p:val>
                        </p:tav>
                        <p:tav tm="100000">
                          <p:val>
                            <p:strVal val="#ppt_x"/>
                          </p:val>
                        </p:tav>
                      </p:tavLst>
                    </p:anim>
                    <p:anim calcmode="lin" valueType="num">
                      <p:cBhvr>
                        <p:cTn dur="510" fill="hold"/>
                        <p:tgtEl>
                          <p:spTgt spid="42"/>
                        </p:tgtEl>
                        <p:attrNameLst>
                          <p:attrName>ppt_y</p:attrName>
                        </p:attrNameLst>
                      </p:cBhvr>
                      <p:tavLst>
                        <p:tav tm="0">
                          <p:val>
                            <p:strVal val="#ppt_y+.1"/>
                          </p:val>
                        </p:tav>
                        <p:tav tm="100000">
                          <p:val>
                            <p:strVal val="#ppt_y"/>
                          </p:val>
                        </p:tav>
                      </p:tavLst>
                    </p:anim>
                  </p:childTnLst>
                </p:cTn>
              </p:par>
            </p:tnLst>
          </p:tmpl>
        </p:tmplLst>
      </p:bldP>
      <p:bldP spid="43" grpId="0" animBg="1"/>
      <p:bldP spid="44" grpId="0" build="p">
        <p:tmplLst>
          <p:tmpl lvl="1">
            <p:tnLst>
              <p:par>
                <p:cTn presetID="53" presetClass="entr" presetSubtype="16"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p:cTn dur="510" fill="hold"/>
                        <p:tgtEl>
                          <p:spTgt spid="44"/>
                        </p:tgtEl>
                        <p:attrNameLst>
                          <p:attrName>ppt_w</p:attrName>
                        </p:attrNameLst>
                      </p:cBhvr>
                      <p:tavLst>
                        <p:tav tm="0">
                          <p:val>
                            <p:fltVal val="0"/>
                          </p:val>
                        </p:tav>
                        <p:tav tm="100000">
                          <p:val>
                            <p:strVal val="#ppt_w"/>
                          </p:val>
                        </p:tav>
                      </p:tavLst>
                    </p:anim>
                    <p:anim calcmode="lin" valueType="num">
                      <p:cBhvr>
                        <p:cTn dur="510" fill="hold"/>
                        <p:tgtEl>
                          <p:spTgt spid="44"/>
                        </p:tgtEl>
                        <p:attrNameLst>
                          <p:attrName>ppt_h</p:attrName>
                        </p:attrNameLst>
                      </p:cBhvr>
                      <p:tavLst>
                        <p:tav tm="0">
                          <p:val>
                            <p:fltVal val="0"/>
                          </p:val>
                        </p:tav>
                        <p:tav tm="100000">
                          <p:val>
                            <p:strVal val="#ppt_h"/>
                          </p:val>
                        </p:tav>
                      </p:tavLst>
                    </p:anim>
                    <p:animEffect transition="in" filter="fade">
                      <p:cBhvr>
                        <p:cTn dur="510"/>
                        <p:tgtEl>
                          <p:spTgt spid="44"/>
                        </p:tgtEl>
                      </p:cBhvr>
                    </p:animEffect>
                  </p:childTnLst>
                </p:cTn>
              </p:par>
            </p:tnLst>
          </p:tmpl>
        </p:tmplLst>
      </p:bldP>
      <p:bldP spid="45" grpId="0" build="p">
        <p:tmplLst>
          <p:tmpl lvl="1">
            <p:tnLst>
              <p:par>
                <p:cTn presetID="42" presetClass="entr" presetSubtype="0"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Effect transition="in" filter="fade">
                      <p:cBhvr>
                        <p:cTn dur="510"/>
                        <p:tgtEl>
                          <p:spTgt spid="45"/>
                        </p:tgtEl>
                      </p:cBhvr>
                    </p:animEffect>
                    <p:anim calcmode="lin" valueType="num">
                      <p:cBhvr>
                        <p:cTn dur="510" fill="hold"/>
                        <p:tgtEl>
                          <p:spTgt spid="45"/>
                        </p:tgtEl>
                        <p:attrNameLst>
                          <p:attrName>ppt_x</p:attrName>
                        </p:attrNameLst>
                      </p:cBhvr>
                      <p:tavLst>
                        <p:tav tm="0">
                          <p:val>
                            <p:strVal val="#ppt_x"/>
                          </p:val>
                        </p:tav>
                        <p:tav tm="100000">
                          <p:val>
                            <p:strVal val="#ppt_x"/>
                          </p:val>
                        </p:tav>
                      </p:tavLst>
                    </p:anim>
                    <p:anim calcmode="lin" valueType="num">
                      <p:cBhvr>
                        <p:cTn dur="510" fill="hold"/>
                        <p:tgtEl>
                          <p:spTgt spid="45"/>
                        </p:tgtEl>
                        <p:attrNameLst>
                          <p:attrName>ppt_y</p:attrName>
                        </p:attrNameLst>
                      </p:cBhvr>
                      <p:tavLst>
                        <p:tav tm="0">
                          <p:val>
                            <p:strVal val="#ppt_y+.1"/>
                          </p:val>
                        </p:tav>
                        <p:tav tm="100000">
                          <p:val>
                            <p:strVal val="#ppt_y"/>
                          </p:val>
                        </p:tav>
                      </p:tavLst>
                    </p:anim>
                  </p:childTnLst>
                </p:cTn>
              </p:par>
            </p:tnLst>
          </p:tmpl>
        </p:tmplLst>
      </p:bldP>
      <p:bldP spid="46" grpId="0" build="p">
        <p:tmplLst>
          <p:tmpl lvl="1">
            <p:tnLst>
              <p:par>
                <p:cTn presetID="10" presetClass="entr" presetSubtype="0"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fade">
                      <p:cBhvr>
                        <p:cTn dur="510"/>
                        <p:tgtEl>
                          <p:spTgt spid="46"/>
                        </p:tgtEl>
                      </p:cBhvr>
                    </p:animEffect>
                  </p:childTnLst>
                </p:cTn>
              </p:par>
            </p:tnLst>
          </p:tmpl>
        </p:tmplLst>
      </p:bldP>
      <p:bldP spid="47" grpId="0" build="p">
        <p:tmplLst>
          <p:tmpl lvl="1">
            <p:tnLst>
              <p:par>
                <p:cTn presetID="42" presetClass="entr" presetSubtype="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Effect transition="in" filter="fade">
                      <p:cBhvr>
                        <p:cTn dur="510"/>
                        <p:tgtEl>
                          <p:spTgt spid="47"/>
                        </p:tgtEl>
                      </p:cBhvr>
                    </p:animEffect>
                    <p:anim calcmode="lin" valueType="num">
                      <p:cBhvr>
                        <p:cTn dur="510" fill="hold"/>
                        <p:tgtEl>
                          <p:spTgt spid="47"/>
                        </p:tgtEl>
                        <p:attrNameLst>
                          <p:attrName>ppt_x</p:attrName>
                        </p:attrNameLst>
                      </p:cBhvr>
                      <p:tavLst>
                        <p:tav tm="0">
                          <p:val>
                            <p:strVal val="#ppt_x"/>
                          </p:val>
                        </p:tav>
                        <p:tav tm="100000">
                          <p:val>
                            <p:strVal val="#ppt_x"/>
                          </p:val>
                        </p:tav>
                      </p:tavLst>
                    </p:anim>
                    <p:anim calcmode="lin" valueType="num">
                      <p:cBhvr>
                        <p:cTn dur="510" fill="hold"/>
                        <p:tgtEl>
                          <p:spTgt spid="47"/>
                        </p:tgtEl>
                        <p:attrNameLst>
                          <p:attrName>ppt_y</p:attrName>
                        </p:attrNameLst>
                      </p:cBhvr>
                      <p:tavLst>
                        <p:tav tm="0">
                          <p:val>
                            <p:strVal val="#ppt_y+.1"/>
                          </p:val>
                        </p:tav>
                        <p:tav tm="100000">
                          <p:val>
                            <p:strVal val="#ppt_y"/>
                          </p:val>
                        </p:tav>
                      </p:tavLst>
                    </p:anim>
                  </p:childTnLst>
                </p:cTn>
              </p:par>
            </p:tnLst>
          </p:tmpl>
        </p:tmplLst>
      </p:bldP>
      <p:bldP spid="23" grpId="0" animBg="1"/>
      <p:bldP spid="25" grpId="0" animBg="1"/>
      <p:bldP spid="30" grpId="0" animBg="1"/>
      <p:bldP spid="35" grpId="0" animBg="1"/>
      <p:bldP spid="37" grpId="0" animBg="1"/>
      <p:bldP spid="51" grpId="0"/>
      <p:bldP spid="52" grpId="0"/>
      <p:bldP spid="53" grpId="0"/>
      <p:bldP spid="54" grpId="0" build="p">
        <p:tmplLst>
          <p:tmpl lvl="1">
            <p:tnLst>
              <p:par>
                <p:cTn presetID="53" presetClass="entr" presetSubtype="16"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p:cTn dur="300" fill="hold"/>
                        <p:tgtEl>
                          <p:spTgt spid="54"/>
                        </p:tgtEl>
                        <p:attrNameLst>
                          <p:attrName>ppt_w</p:attrName>
                        </p:attrNameLst>
                      </p:cBhvr>
                      <p:tavLst>
                        <p:tav tm="0">
                          <p:val>
                            <p:fltVal val="0"/>
                          </p:val>
                        </p:tav>
                        <p:tav tm="100000">
                          <p:val>
                            <p:strVal val="#ppt_w"/>
                          </p:val>
                        </p:tav>
                      </p:tavLst>
                    </p:anim>
                    <p:anim calcmode="lin" valueType="num">
                      <p:cBhvr>
                        <p:cTn dur="300" fill="hold"/>
                        <p:tgtEl>
                          <p:spTgt spid="54"/>
                        </p:tgtEl>
                        <p:attrNameLst>
                          <p:attrName>ppt_h</p:attrName>
                        </p:attrNameLst>
                      </p:cBhvr>
                      <p:tavLst>
                        <p:tav tm="0">
                          <p:val>
                            <p:fltVal val="0"/>
                          </p:val>
                        </p:tav>
                        <p:tav tm="100000">
                          <p:val>
                            <p:strVal val="#ppt_h"/>
                          </p:val>
                        </p:tav>
                      </p:tavLst>
                    </p:anim>
                    <p:animEffect transition="in" filter="fade">
                      <p:cBhvr>
                        <p:cTn dur="300"/>
                        <p:tgtEl>
                          <p:spTgt spid="54"/>
                        </p:tgtEl>
                      </p:cBhvr>
                    </p:animEffect>
                  </p:childTnLst>
                </p:cTn>
              </p:par>
            </p:tnLst>
          </p:tmpl>
        </p:tmplLst>
      </p:bldP>
      <p:bldP spid="55" grpId="0" build="p">
        <p:tmplLst>
          <p:tmpl lvl="1">
            <p:tnLst>
              <p:par>
                <p:cTn presetID="53" presetClass="entr" presetSubtype="16"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p:cTn dur="300" fill="hold"/>
                        <p:tgtEl>
                          <p:spTgt spid="55"/>
                        </p:tgtEl>
                        <p:attrNameLst>
                          <p:attrName>ppt_w</p:attrName>
                        </p:attrNameLst>
                      </p:cBhvr>
                      <p:tavLst>
                        <p:tav tm="0">
                          <p:val>
                            <p:fltVal val="0"/>
                          </p:val>
                        </p:tav>
                        <p:tav tm="100000">
                          <p:val>
                            <p:strVal val="#ppt_w"/>
                          </p:val>
                        </p:tav>
                      </p:tavLst>
                    </p:anim>
                    <p:anim calcmode="lin" valueType="num">
                      <p:cBhvr>
                        <p:cTn dur="300" fill="hold"/>
                        <p:tgtEl>
                          <p:spTgt spid="55"/>
                        </p:tgtEl>
                        <p:attrNameLst>
                          <p:attrName>ppt_h</p:attrName>
                        </p:attrNameLst>
                      </p:cBhvr>
                      <p:tavLst>
                        <p:tav tm="0">
                          <p:val>
                            <p:fltVal val="0"/>
                          </p:val>
                        </p:tav>
                        <p:tav tm="100000">
                          <p:val>
                            <p:strVal val="#ppt_h"/>
                          </p:val>
                        </p:tav>
                      </p:tavLst>
                    </p:anim>
                    <p:animEffect transition="in" filter="fade">
                      <p:cBhvr>
                        <p:cTn dur="300"/>
                        <p:tgtEl>
                          <p:spTgt spid="55"/>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Iconic list 6">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9" name="Group 18"/>
          <p:cNvGrpSpPr/>
          <p:nvPr userDrawn="1"/>
        </p:nvGrpSpPr>
        <p:grpSpPr>
          <a:xfrm>
            <a:off x="101309" y="385540"/>
            <a:ext cx="383999" cy="342172"/>
            <a:chOff x="5270500" y="1460500"/>
            <a:chExt cx="1701800" cy="2705100"/>
          </a:xfrm>
        </p:grpSpPr>
        <p:sp>
          <p:nvSpPr>
            <p:cNvPr id="20" name="Rounded Rectangle 19"/>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2" name="Rounded Rectangle 21"/>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0" name="Teardrop 29"/>
          <p:cNvSpPr/>
          <p:nvPr userDrawn="1"/>
        </p:nvSpPr>
        <p:spPr>
          <a:xfrm rot="13482192">
            <a:off x="1282930" y="1573861"/>
            <a:ext cx="2709581" cy="2438623"/>
          </a:xfrm>
          <a:prstGeom prst="teardrop">
            <a:avLst>
              <a:gd name="adj" fmla="val 10795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ardrop 32"/>
          <p:cNvSpPr/>
          <p:nvPr userDrawn="1"/>
        </p:nvSpPr>
        <p:spPr>
          <a:xfrm rot="13482192">
            <a:off x="4993448" y="1573861"/>
            <a:ext cx="2709581" cy="2438623"/>
          </a:xfrm>
          <a:prstGeom prst="teardrop">
            <a:avLst>
              <a:gd name="adj" fmla="val 10795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4" name="Teardrop 33"/>
          <p:cNvSpPr/>
          <p:nvPr userDrawn="1"/>
        </p:nvSpPr>
        <p:spPr>
          <a:xfrm rot="13482192">
            <a:off x="8921272" y="1573860"/>
            <a:ext cx="2709581" cy="2438623"/>
          </a:xfrm>
          <a:prstGeom prst="teardrop">
            <a:avLst>
              <a:gd name="adj" fmla="val 10795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id-ID"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Text Placeholder 7"/>
          <p:cNvSpPr>
            <a:spLocks noGrp="1" noChangeAspect="1"/>
          </p:cNvSpPr>
          <p:nvPr>
            <p:ph type="body" sz="quarter" idx="39" hasCustomPrompt="1"/>
          </p:nvPr>
        </p:nvSpPr>
        <p:spPr>
          <a:xfrm>
            <a:off x="1751186"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a:t>icon</a:t>
            </a:r>
            <a:endParaRPr lang="es-ES_tradnl" dirty="0"/>
          </a:p>
        </p:txBody>
      </p:sp>
      <p:sp>
        <p:nvSpPr>
          <p:cNvPr id="36" name="Text Placeholder 7"/>
          <p:cNvSpPr>
            <a:spLocks noGrp="1" noChangeAspect="1"/>
          </p:cNvSpPr>
          <p:nvPr>
            <p:ph type="body" sz="quarter" idx="56" hasCustomPrompt="1"/>
          </p:nvPr>
        </p:nvSpPr>
        <p:spPr>
          <a:xfrm>
            <a:off x="5499097"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a:t>icon</a:t>
            </a:r>
            <a:endParaRPr lang="es-ES_tradnl" dirty="0"/>
          </a:p>
        </p:txBody>
      </p:sp>
      <p:sp>
        <p:nvSpPr>
          <p:cNvPr id="37" name="Text Placeholder 7"/>
          <p:cNvSpPr>
            <a:spLocks noGrp="1" noChangeAspect="1"/>
          </p:cNvSpPr>
          <p:nvPr>
            <p:ph type="body" sz="quarter" idx="60" hasCustomPrompt="1"/>
          </p:nvPr>
        </p:nvSpPr>
        <p:spPr>
          <a:xfrm>
            <a:off x="9319682" y="1897750"/>
            <a:ext cx="1803879" cy="1727989"/>
          </a:xfrm>
          <a:prstGeom prst="rect">
            <a:avLst/>
          </a:prstGeom>
        </p:spPr>
        <p:txBody>
          <a:bodyPr vert="horz" lIns="0" tIns="103884" rIns="0" bIns="103884" anchor="ctr"/>
          <a:lstStyle>
            <a:lvl1pPr marL="0" indent="0" algn="ctr">
              <a:lnSpc>
                <a:spcPct val="100000"/>
              </a:lnSpc>
              <a:spcBef>
                <a:spcPts val="0"/>
              </a:spcBef>
              <a:buNone/>
              <a:defRPr sz="6000" b="1">
                <a:solidFill>
                  <a:schemeClr val="bg1"/>
                </a:solidFill>
                <a:latin typeface="FontAwesome"/>
                <a:cs typeface="FontAwesome"/>
              </a:defRPr>
            </a:lvl1pPr>
          </a:lstStyle>
          <a:p>
            <a:pPr lvl="0"/>
            <a:r>
              <a:rPr lang="es-ES_tradnl" dirty="0" err="1"/>
              <a:t>icon</a:t>
            </a:r>
            <a:endParaRPr lang="es-ES_tradnl" dirty="0"/>
          </a:p>
        </p:txBody>
      </p:sp>
      <p:sp>
        <p:nvSpPr>
          <p:cNvPr id="48" name="Rounded Rectangle 47"/>
          <p:cNvSpPr/>
          <p:nvPr userDrawn="1"/>
        </p:nvSpPr>
        <p:spPr>
          <a:xfrm>
            <a:off x="1067504" y="4549516"/>
            <a:ext cx="405696" cy="278600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9" name="Text Placeholder 7"/>
          <p:cNvSpPr>
            <a:spLocks noGrp="1"/>
          </p:cNvSpPr>
          <p:nvPr>
            <p:ph type="body" sz="quarter" idx="19" hasCustomPrompt="1"/>
          </p:nvPr>
        </p:nvSpPr>
        <p:spPr>
          <a:xfrm>
            <a:off x="1608669"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0" name="Text Placeholder 2"/>
          <p:cNvSpPr>
            <a:spLocks noGrp="1"/>
          </p:cNvSpPr>
          <p:nvPr>
            <p:ph type="body" sz="quarter" idx="16" hasCustomPrompt="1"/>
          </p:nvPr>
        </p:nvSpPr>
        <p:spPr>
          <a:xfrm>
            <a:off x="1608669"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a:t>
            </a:r>
          </a:p>
        </p:txBody>
      </p:sp>
      <p:sp>
        <p:nvSpPr>
          <p:cNvPr id="51" name="Text Placeholder 7"/>
          <p:cNvSpPr>
            <a:spLocks noGrp="1"/>
          </p:cNvSpPr>
          <p:nvPr>
            <p:ph type="body" sz="quarter" idx="55" hasCustomPrompt="1"/>
          </p:nvPr>
        </p:nvSpPr>
        <p:spPr>
          <a:xfrm>
            <a:off x="1608669"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1">
                    <a:lumMod val="60000"/>
                    <a:lumOff val="40000"/>
                  </a:schemeClr>
                </a:solidFill>
                <a:latin typeface="Lato Light"/>
                <a:cs typeface="Lato Light"/>
              </a:defRPr>
            </a:lvl1pPr>
          </a:lstStyle>
          <a:p>
            <a:pPr lvl="0"/>
            <a:r>
              <a:rPr lang="es-ES_tradnl" dirty="0"/>
              <a:t>80%</a:t>
            </a:r>
          </a:p>
        </p:txBody>
      </p:sp>
      <p:sp>
        <p:nvSpPr>
          <p:cNvPr id="52" name="Rounded Rectangle 51"/>
          <p:cNvSpPr/>
          <p:nvPr userDrawn="1"/>
        </p:nvSpPr>
        <p:spPr>
          <a:xfrm>
            <a:off x="4815415" y="4549516"/>
            <a:ext cx="405696" cy="278600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3" name="Text Placeholder 7"/>
          <p:cNvSpPr>
            <a:spLocks noGrp="1"/>
          </p:cNvSpPr>
          <p:nvPr>
            <p:ph type="body" sz="quarter" idx="57" hasCustomPrompt="1"/>
          </p:nvPr>
        </p:nvSpPr>
        <p:spPr>
          <a:xfrm>
            <a:off x="5356580"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4" name="Text Placeholder 2"/>
          <p:cNvSpPr>
            <a:spLocks noGrp="1"/>
          </p:cNvSpPr>
          <p:nvPr>
            <p:ph type="body" sz="quarter" idx="58" hasCustomPrompt="1"/>
          </p:nvPr>
        </p:nvSpPr>
        <p:spPr>
          <a:xfrm>
            <a:off x="5356580"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a:t>
            </a:r>
          </a:p>
        </p:txBody>
      </p:sp>
      <p:sp>
        <p:nvSpPr>
          <p:cNvPr id="55" name="Text Placeholder 7"/>
          <p:cNvSpPr>
            <a:spLocks noGrp="1"/>
          </p:cNvSpPr>
          <p:nvPr>
            <p:ph type="body" sz="quarter" idx="59" hasCustomPrompt="1"/>
          </p:nvPr>
        </p:nvSpPr>
        <p:spPr>
          <a:xfrm>
            <a:off x="5356580"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2"/>
                </a:solidFill>
                <a:latin typeface="Lato Light"/>
                <a:cs typeface="Lato Light"/>
              </a:defRPr>
            </a:lvl1pPr>
          </a:lstStyle>
          <a:p>
            <a:pPr lvl="0"/>
            <a:r>
              <a:rPr lang="es-ES_tradnl" dirty="0"/>
              <a:t>80%</a:t>
            </a:r>
          </a:p>
        </p:txBody>
      </p:sp>
      <p:sp>
        <p:nvSpPr>
          <p:cNvPr id="56" name="Rounded Rectangle 55"/>
          <p:cNvSpPr/>
          <p:nvPr userDrawn="1"/>
        </p:nvSpPr>
        <p:spPr>
          <a:xfrm>
            <a:off x="8534400" y="4549514"/>
            <a:ext cx="405696" cy="2786005"/>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7" name="Text Placeholder 7"/>
          <p:cNvSpPr>
            <a:spLocks noGrp="1"/>
          </p:cNvSpPr>
          <p:nvPr>
            <p:ph type="body" sz="quarter" idx="61" hasCustomPrompt="1"/>
          </p:nvPr>
        </p:nvSpPr>
        <p:spPr>
          <a:xfrm>
            <a:off x="9075565" y="5134498"/>
            <a:ext cx="2500489" cy="228451"/>
          </a:xfrm>
          <a:prstGeom prst="rect">
            <a:avLst/>
          </a:prstGeom>
        </p:spPr>
        <p:txBody>
          <a:bodyPr vert="horz" lIns="0" tIns="40504" rIns="0" bIns="40504" anchor="ctr"/>
          <a:lstStyle>
            <a:lvl1pPr marL="0" indent="0" algn="l">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8" name="Text Placeholder 2"/>
          <p:cNvSpPr>
            <a:spLocks noGrp="1"/>
          </p:cNvSpPr>
          <p:nvPr>
            <p:ph type="body" sz="quarter" idx="62" hasCustomPrompt="1"/>
          </p:nvPr>
        </p:nvSpPr>
        <p:spPr>
          <a:xfrm>
            <a:off x="9075565" y="5499631"/>
            <a:ext cx="2500489"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a:t>
            </a:r>
          </a:p>
        </p:txBody>
      </p:sp>
      <p:sp>
        <p:nvSpPr>
          <p:cNvPr id="59" name="Text Placeholder 7"/>
          <p:cNvSpPr>
            <a:spLocks noGrp="1"/>
          </p:cNvSpPr>
          <p:nvPr>
            <p:ph type="body" sz="quarter" idx="63" hasCustomPrompt="1"/>
          </p:nvPr>
        </p:nvSpPr>
        <p:spPr>
          <a:xfrm>
            <a:off x="9075565" y="4554056"/>
            <a:ext cx="2500489" cy="431780"/>
          </a:xfrm>
          <a:prstGeom prst="rect">
            <a:avLst/>
          </a:prstGeom>
        </p:spPr>
        <p:txBody>
          <a:bodyPr vert="horz" lIns="0" tIns="40504" rIns="0" bIns="40504" anchor="ctr"/>
          <a:lstStyle>
            <a:lvl1pPr marL="0" indent="0" algn="l">
              <a:lnSpc>
                <a:spcPct val="100000"/>
              </a:lnSpc>
              <a:spcBef>
                <a:spcPts val="0"/>
              </a:spcBef>
              <a:buNone/>
              <a:defRPr sz="3000" b="1">
                <a:solidFill>
                  <a:schemeClr val="accent3"/>
                </a:solidFill>
                <a:latin typeface="Lato Light"/>
                <a:cs typeface="Lato Light"/>
              </a:defRPr>
            </a:lvl1pPr>
          </a:lstStyle>
          <a:p>
            <a:pPr lvl="0"/>
            <a:r>
              <a:rPr lang="es-ES_tradnl" dirty="0"/>
              <a:t>80%</a:t>
            </a:r>
          </a:p>
        </p:txBody>
      </p:sp>
    </p:spTree>
    <p:extLst>
      <p:ext uri="{BB962C8B-B14F-4D97-AF65-F5344CB8AC3E}">
        <p14:creationId xmlns:p14="http://schemas.microsoft.com/office/powerpoint/2010/main" val="75272730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0"/>
                                        </p:tgtEl>
                                        <p:attrNameLst>
                                          <p:attrName>style.visibility</p:attrName>
                                        </p:attrNameLst>
                                      </p:cBhvr>
                                      <p:to>
                                        <p:strVal val="visible"/>
                                      </p:to>
                                    </p:set>
                                    <p:animEffect transition="in" filter="fade">
                                      <p:cBhvr>
                                        <p:cTn id="21" dur="500"/>
                                        <p:tgtEl>
                                          <p:spTgt spid="30"/>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childTnLst>
                          </p:cTn>
                        </p:par>
                        <p:par>
                          <p:cTn id="26" fill="hold">
                            <p:stCondLst>
                              <p:cond delay="1500"/>
                            </p:stCondLst>
                            <p:childTnLst>
                              <p:par>
                                <p:cTn id="27" presetID="10" presetClass="entr" presetSubtype="0" fill="hold" grpId="0" nodeType="afterEffect">
                                  <p:stCondLst>
                                    <p:cond delay="0"/>
                                  </p:stCondLst>
                                  <p:childTnLst>
                                    <p:set>
                                      <p:cBhvr>
                                        <p:cTn id="28" dur="1" fill="hold">
                                          <p:stCondLst>
                                            <p:cond delay="0"/>
                                          </p:stCondLst>
                                        </p:cTn>
                                        <p:tgtEl>
                                          <p:spTgt spid="34"/>
                                        </p:tgtEl>
                                        <p:attrNameLst>
                                          <p:attrName>style.visibility</p:attrName>
                                        </p:attrNameLst>
                                      </p:cBhvr>
                                      <p:to>
                                        <p:strVal val="visible"/>
                                      </p:to>
                                    </p:set>
                                    <p:animEffect transition="in" filter="fade">
                                      <p:cBhvr>
                                        <p:cTn id="29" dur="500"/>
                                        <p:tgtEl>
                                          <p:spTgt spid="34"/>
                                        </p:tgtEl>
                                      </p:cBhvr>
                                    </p:animEffect>
                                  </p:childTnLst>
                                </p:cTn>
                              </p:par>
                            </p:childTnLst>
                          </p:cTn>
                        </p:par>
                        <p:par>
                          <p:cTn id="30" fill="hold">
                            <p:stCondLst>
                              <p:cond delay="2000"/>
                            </p:stCondLst>
                            <p:childTnLst>
                              <p:par>
                                <p:cTn id="31" presetID="53" presetClass="entr" presetSubtype="16" fill="hold" grpId="0" nodeType="afterEffect">
                                  <p:stCondLst>
                                    <p:cond delay="0"/>
                                  </p:stCondLst>
                                  <p:childTnLst>
                                    <p:set>
                                      <p:cBhvr>
                                        <p:cTn id="32" dur="1" fill="hold">
                                          <p:stCondLst>
                                            <p:cond delay="0"/>
                                          </p:stCondLst>
                                        </p:cTn>
                                        <p:tgtEl>
                                          <p:spTgt spid="35">
                                            <p:txEl>
                                              <p:pRg st="0" end="0"/>
                                            </p:txEl>
                                          </p:spTgt>
                                        </p:tgtEl>
                                        <p:attrNameLst>
                                          <p:attrName>style.visibility</p:attrName>
                                        </p:attrNameLst>
                                      </p:cBhvr>
                                      <p:to>
                                        <p:strVal val="visible"/>
                                      </p:to>
                                    </p:set>
                                    <p:anim calcmode="lin" valueType="num">
                                      <p:cBhvr>
                                        <p:cTn id="33" dur="300" fill="hold"/>
                                        <p:tgtEl>
                                          <p:spTgt spid="35">
                                            <p:txEl>
                                              <p:pRg st="0" end="0"/>
                                            </p:txEl>
                                          </p:spTgt>
                                        </p:tgtEl>
                                        <p:attrNameLst>
                                          <p:attrName>ppt_w</p:attrName>
                                        </p:attrNameLst>
                                      </p:cBhvr>
                                      <p:tavLst>
                                        <p:tav tm="0">
                                          <p:val>
                                            <p:fltVal val="0"/>
                                          </p:val>
                                        </p:tav>
                                        <p:tav tm="100000">
                                          <p:val>
                                            <p:strVal val="#ppt_w"/>
                                          </p:val>
                                        </p:tav>
                                      </p:tavLst>
                                    </p:anim>
                                    <p:anim calcmode="lin" valueType="num">
                                      <p:cBhvr>
                                        <p:cTn id="34" dur="300" fill="hold"/>
                                        <p:tgtEl>
                                          <p:spTgt spid="35">
                                            <p:txEl>
                                              <p:pRg st="0" end="0"/>
                                            </p:txEl>
                                          </p:spTgt>
                                        </p:tgtEl>
                                        <p:attrNameLst>
                                          <p:attrName>ppt_h</p:attrName>
                                        </p:attrNameLst>
                                      </p:cBhvr>
                                      <p:tavLst>
                                        <p:tav tm="0">
                                          <p:val>
                                            <p:fltVal val="0"/>
                                          </p:val>
                                        </p:tav>
                                        <p:tav tm="100000">
                                          <p:val>
                                            <p:strVal val="#ppt_h"/>
                                          </p:val>
                                        </p:tav>
                                      </p:tavLst>
                                    </p:anim>
                                    <p:animEffect transition="in" filter="fade">
                                      <p:cBhvr>
                                        <p:cTn id="35" dur="300"/>
                                        <p:tgtEl>
                                          <p:spTgt spid="35">
                                            <p:txEl>
                                              <p:pRg st="0" end="0"/>
                                            </p:txEl>
                                          </p:spTgt>
                                        </p:tgtEl>
                                      </p:cBhvr>
                                    </p:animEffect>
                                  </p:childTnLst>
                                </p:cTn>
                              </p:par>
                            </p:childTnLst>
                          </p:cTn>
                        </p:par>
                        <p:par>
                          <p:cTn id="36" fill="hold">
                            <p:stCondLst>
                              <p:cond delay="2500"/>
                            </p:stCondLst>
                            <p:childTnLst>
                              <p:par>
                                <p:cTn id="37" presetID="53" presetClass="entr" presetSubtype="16" fill="hold" grpId="0" nodeType="afterEffect">
                                  <p:stCondLst>
                                    <p:cond delay="0"/>
                                  </p:stCondLst>
                                  <p:childTnLst>
                                    <p:set>
                                      <p:cBhvr>
                                        <p:cTn id="38" dur="1" fill="hold">
                                          <p:stCondLst>
                                            <p:cond delay="0"/>
                                          </p:stCondLst>
                                        </p:cTn>
                                        <p:tgtEl>
                                          <p:spTgt spid="36">
                                            <p:txEl>
                                              <p:pRg st="0" end="0"/>
                                            </p:txEl>
                                          </p:spTgt>
                                        </p:tgtEl>
                                        <p:attrNameLst>
                                          <p:attrName>style.visibility</p:attrName>
                                        </p:attrNameLst>
                                      </p:cBhvr>
                                      <p:to>
                                        <p:strVal val="visible"/>
                                      </p:to>
                                    </p:set>
                                    <p:anim calcmode="lin" valueType="num">
                                      <p:cBhvr>
                                        <p:cTn id="39" dur="300" fill="hold"/>
                                        <p:tgtEl>
                                          <p:spTgt spid="36">
                                            <p:txEl>
                                              <p:pRg st="0" end="0"/>
                                            </p:txEl>
                                          </p:spTgt>
                                        </p:tgtEl>
                                        <p:attrNameLst>
                                          <p:attrName>ppt_w</p:attrName>
                                        </p:attrNameLst>
                                      </p:cBhvr>
                                      <p:tavLst>
                                        <p:tav tm="0">
                                          <p:val>
                                            <p:fltVal val="0"/>
                                          </p:val>
                                        </p:tav>
                                        <p:tav tm="100000">
                                          <p:val>
                                            <p:strVal val="#ppt_w"/>
                                          </p:val>
                                        </p:tav>
                                      </p:tavLst>
                                    </p:anim>
                                    <p:anim calcmode="lin" valueType="num">
                                      <p:cBhvr>
                                        <p:cTn id="40" dur="300" fill="hold"/>
                                        <p:tgtEl>
                                          <p:spTgt spid="36">
                                            <p:txEl>
                                              <p:pRg st="0" end="0"/>
                                            </p:txEl>
                                          </p:spTgt>
                                        </p:tgtEl>
                                        <p:attrNameLst>
                                          <p:attrName>ppt_h</p:attrName>
                                        </p:attrNameLst>
                                      </p:cBhvr>
                                      <p:tavLst>
                                        <p:tav tm="0">
                                          <p:val>
                                            <p:fltVal val="0"/>
                                          </p:val>
                                        </p:tav>
                                        <p:tav tm="100000">
                                          <p:val>
                                            <p:strVal val="#ppt_h"/>
                                          </p:val>
                                        </p:tav>
                                      </p:tavLst>
                                    </p:anim>
                                    <p:animEffect transition="in" filter="fade">
                                      <p:cBhvr>
                                        <p:cTn id="41" dur="300"/>
                                        <p:tgtEl>
                                          <p:spTgt spid="36">
                                            <p:txEl>
                                              <p:pRg st="0" end="0"/>
                                            </p:txEl>
                                          </p:spTgt>
                                        </p:tgtEl>
                                      </p:cBhvr>
                                    </p:animEffect>
                                  </p:childTnLst>
                                </p:cTn>
                              </p:par>
                            </p:childTnLst>
                          </p:cTn>
                        </p:par>
                        <p:par>
                          <p:cTn id="42" fill="hold">
                            <p:stCondLst>
                              <p:cond delay="3000"/>
                            </p:stCondLst>
                            <p:childTnLst>
                              <p:par>
                                <p:cTn id="43" presetID="53" presetClass="entr" presetSubtype="16" fill="hold" grpId="0" nodeType="afterEffect">
                                  <p:stCondLst>
                                    <p:cond delay="0"/>
                                  </p:stCondLst>
                                  <p:childTnLst>
                                    <p:set>
                                      <p:cBhvr>
                                        <p:cTn id="44" dur="1" fill="hold">
                                          <p:stCondLst>
                                            <p:cond delay="0"/>
                                          </p:stCondLst>
                                        </p:cTn>
                                        <p:tgtEl>
                                          <p:spTgt spid="37">
                                            <p:txEl>
                                              <p:pRg st="0" end="0"/>
                                            </p:txEl>
                                          </p:spTgt>
                                        </p:tgtEl>
                                        <p:attrNameLst>
                                          <p:attrName>style.visibility</p:attrName>
                                        </p:attrNameLst>
                                      </p:cBhvr>
                                      <p:to>
                                        <p:strVal val="visible"/>
                                      </p:to>
                                    </p:set>
                                    <p:anim calcmode="lin" valueType="num">
                                      <p:cBhvr>
                                        <p:cTn id="45" dur="300" fill="hold"/>
                                        <p:tgtEl>
                                          <p:spTgt spid="37">
                                            <p:txEl>
                                              <p:pRg st="0" end="0"/>
                                            </p:txEl>
                                          </p:spTgt>
                                        </p:tgtEl>
                                        <p:attrNameLst>
                                          <p:attrName>ppt_w</p:attrName>
                                        </p:attrNameLst>
                                      </p:cBhvr>
                                      <p:tavLst>
                                        <p:tav tm="0">
                                          <p:val>
                                            <p:fltVal val="0"/>
                                          </p:val>
                                        </p:tav>
                                        <p:tav tm="100000">
                                          <p:val>
                                            <p:strVal val="#ppt_w"/>
                                          </p:val>
                                        </p:tav>
                                      </p:tavLst>
                                    </p:anim>
                                    <p:anim calcmode="lin" valueType="num">
                                      <p:cBhvr>
                                        <p:cTn id="46" dur="300" fill="hold"/>
                                        <p:tgtEl>
                                          <p:spTgt spid="37">
                                            <p:txEl>
                                              <p:pRg st="0" end="0"/>
                                            </p:txEl>
                                          </p:spTgt>
                                        </p:tgtEl>
                                        <p:attrNameLst>
                                          <p:attrName>ppt_h</p:attrName>
                                        </p:attrNameLst>
                                      </p:cBhvr>
                                      <p:tavLst>
                                        <p:tav tm="0">
                                          <p:val>
                                            <p:fltVal val="0"/>
                                          </p:val>
                                        </p:tav>
                                        <p:tav tm="100000">
                                          <p:val>
                                            <p:strVal val="#ppt_h"/>
                                          </p:val>
                                        </p:tav>
                                      </p:tavLst>
                                    </p:anim>
                                    <p:animEffect transition="in" filter="fade">
                                      <p:cBhvr>
                                        <p:cTn id="47" dur="300"/>
                                        <p:tgtEl>
                                          <p:spTgt spid="37">
                                            <p:txEl>
                                              <p:pRg st="0" end="0"/>
                                            </p:txEl>
                                          </p:spTgt>
                                        </p:tgtEl>
                                      </p:cBhvr>
                                    </p:animEffect>
                                  </p:childTnLst>
                                </p:cTn>
                              </p:par>
                            </p:childTnLst>
                          </p:cTn>
                        </p:par>
                        <p:par>
                          <p:cTn id="48" fill="hold">
                            <p:stCondLst>
                              <p:cond delay="3500"/>
                            </p:stCondLst>
                            <p:childTnLst>
                              <p:par>
                                <p:cTn id="49" presetID="37" presetClass="entr" presetSubtype="0" fill="hold" grpId="0" nodeType="afterEffect">
                                  <p:stCondLst>
                                    <p:cond delay="0"/>
                                  </p:stCondLst>
                                  <p:childTnLst>
                                    <p:set>
                                      <p:cBhvr>
                                        <p:cTn id="50" dur="1" fill="hold">
                                          <p:stCondLst>
                                            <p:cond delay="0"/>
                                          </p:stCondLst>
                                        </p:cTn>
                                        <p:tgtEl>
                                          <p:spTgt spid="48"/>
                                        </p:tgtEl>
                                        <p:attrNameLst>
                                          <p:attrName>style.visibility</p:attrName>
                                        </p:attrNameLst>
                                      </p:cBhvr>
                                      <p:to>
                                        <p:strVal val="visible"/>
                                      </p:to>
                                    </p:set>
                                    <p:animEffect transition="in" filter="fade">
                                      <p:cBhvr>
                                        <p:cTn id="51" dur="1000"/>
                                        <p:tgtEl>
                                          <p:spTgt spid="48"/>
                                        </p:tgtEl>
                                      </p:cBhvr>
                                    </p:animEffect>
                                    <p:anim calcmode="lin" valueType="num">
                                      <p:cBhvr>
                                        <p:cTn id="52" dur="1000" fill="hold"/>
                                        <p:tgtEl>
                                          <p:spTgt spid="48"/>
                                        </p:tgtEl>
                                        <p:attrNameLst>
                                          <p:attrName>ppt_x</p:attrName>
                                        </p:attrNameLst>
                                      </p:cBhvr>
                                      <p:tavLst>
                                        <p:tav tm="0">
                                          <p:val>
                                            <p:strVal val="#ppt_x"/>
                                          </p:val>
                                        </p:tav>
                                        <p:tav tm="100000">
                                          <p:val>
                                            <p:strVal val="#ppt_x"/>
                                          </p:val>
                                        </p:tav>
                                      </p:tavLst>
                                    </p:anim>
                                    <p:anim calcmode="lin" valueType="num">
                                      <p:cBhvr>
                                        <p:cTn id="53" dur="900" decel="100000" fill="hold"/>
                                        <p:tgtEl>
                                          <p:spTgt spid="48"/>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48"/>
                                        </p:tgtEl>
                                        <p:attrNameLst>
                                          <p:attrName>ppt_y</p:attrName>
                                        </p:attrNameLst>
                                      </p:cBhvr>
                                      <p:tavLst>
                                        <p:tav tm="0">
                                          <p:val>
                                            <p:strVal val="#ppt_y-.03"/>
                                          </p:val>
                                        </p:tav>
                                        <p:tav tm="100000">
                                          <p:val>
                                            <p:strVal val="#ppt_y"/>
                                          </p:val>
                                        </p:tav>
                                      </p:tavLst>
                                    </p:anim>
                                  </p:childTnLst>
                                </p:cTn>
                              </p:par>
                              <p:par>
                                <p:cTn id="55" presetID="42" presetClass="entr" presetSubtype="0" fill="hold" grpId="0" nodeType="withEffect">
                                  <p:stCondLst>
                                    <p:cond delay="200"/>
                                  </p:stCondLst>
                                  <p:childTnLst>
                                    <p:set>
                                      <p:cBhvr>
                                        <p:cTn id="56" dur="1" fill="hold">
                                          <p:stCondLst>
                                            <p:cond delay="0"/>
                                          </p:stCondLst>
                                        </p:cTn>
                                        <p:tgtEl>
                                          <p:spTgt spid="49">
                                            <p:txEl>
                                              <p:pRg st="0" end="0"/>
                                            </p:txEl>
                                          </p:spTgt>
                                        </p:tgtEl>
                                        <p:attrNameLst>
                                          <p:attrName>style.visibility</p:attrName>
                                        </p:attrNameLst>
                                      </p:cBhvr>
                                      <p:to>
                                        <p:strVal val="visible"/>
                                      </p:to>
                                    </p:set>
                                    <p:animEffect transition="in" filter="fade">
                                      <p:cBhvr>
                                        <p:cTn id="57" dur="500"/>
                                        <p:tgtEl>
                                          <p:spTgt spid="49">
                                            <p:txEl>
                                              <p:pRg st="0" end="0"/>
                                            </p:txEl>
                                          </p:spTgt>
                                        </p:tgtEl>
                                      </p:cBhvr>
                                    </p:animEffect>
                                    <p:anim calcmode="lin" valueType="num">
                                      <p:cBhvr>
                                        <p:cTn id="58"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p:cTn id="59" dur="500" fill="hold"/>
                                        <p:tgtEl>
                                          <p:spTgt spid="49">
                                            <p:txEl>
                                              <p:pRg st="0" end="0"/>
                                            </p:txEl>
                                          </p:spTgt>
                                        </p:tgtEl>
                                        <p:attrNameLst>
                                          <p:attrName>ppt_y</p:attrName>
                                        </p:attrNameLst>
                                      </p:cBhvr>
                                      <p:tavLst>
                                        <p:tav tm="0">
                                          <p:val>
                                            <p:strVal val="#ppt_y+.1"/>
                                          </p:val>
                                        </p:tav>
                                        <p:tav tm="100000">
                                          <p:val>
                                            <p:strVal val="#ppt_y"/>
                                          </p:val>
                                        </p:tav>
                                      </p:tavLst>
                                    </p:anim>
                                  </p:childTnLst>
                                </p:cTn>
                              </p:par>
                              <p:par>
                                <p:cTn id="60" presetID="10" presetClass="entr" presetSubtype="0" fill="hold" grpId="0" nodeType="withEffect">
                                  <p:stCondLst>
                                    <p:cond delay="800"/>
                                  </p:stCondLst>
                                  <p:childTnLst>
                                    <p:set>
                                      <p:cBhvr>
                                        <p:cTn id="61" dur="1" fill="hold">
                                          <p:stCondLst>
                                            <p:cond delay="0"/>
                                          </p:stCondLst>
                                        </p:cTn>
                                        <p:tgtEl>
                                          <p:spTgt spid="50">
                                            <p:txEl>
                                              <p:pRg st="0" end="0"/>
                                            </p:txEl>
                                          </p:spTgt>
                                        </p:tgtEl>
                                        <p:attrNameLst>
                                          <p:attrName>style.visibility</p:attrName>
                                        </p:attrNameLst>
                                      </p:cBhvr>
                                      <p:to>
                                        <p:strVal val="visible"/>
                                      </p:to>
                                    </p:set>
                                    <p:animEffect transition="in" filter="fade">
                                      <p:cBhvr>
                                        <p:cTn id="62" dur="500"/>
                                        <p:tgtEl>
                                          <p:spTgt spid="50">
                                            <p:txEl>
                                              <p:pRg st="0" end="0"/>
                                            </p:txEl>
                                          </p:spTgt>
                                        </p:tgtEl>
                                      </p:cBhvr>
                                    </p:animEffect>
                                  </p:childTnLst>
                                </p:cTn>
                              </p:par>
                              <p:par>
                                <p:cTn id="63" presetID="42" presetClass="entr" presetSubtype="0" fill="hold" grpId="0" nodeType="withEffect">
                                  <p:stCondLst>
                                    <p:cond delay="200"/>
                                  </p:stCondLst>
                                  <p:childTnLst>
                                    <p:set>
                                      <p:cBhvr>
                                        <p:cTn id="64" dur="1" fill="hold">
                                          <p:stCondLst>
                                            <p:cond delay="0"/>
                                          </p:stCondLst>
                                        </p:cTn>
                                        <p:tgtEl>
                                          <p:spTgt spid="51">
                                            <p:txEl>
                                              <p:pRg st="0" end="0"/>
                                            </p:txEl>
                                          </p:spTgt>
                                        </p:tgtEl>
                                        <p:attrNameLst>
                                          <p:attrName>style.visibility</p:attrName>
                                        </p:attrNameLst>
                                      </p:cBhvr>
                                      <p:to>
                                        <p:strVal val="visible"/>
                                      </p:to>
                                    </p:set>
                                    <p:animEffect transition="in" filter="fade">
                                      <p:cBhvr>
                                        <p:cTn id="65" dur="400"/>
                                        <p:tgtEl>
                                          <p:spTgt spid="51">
                                            <p:txEl>
                                              <p:pRg st="0" end="0"/>
                                            </p:txEl>
                                          </p:spTgt>
                                        </p:tgtEl>
                                      </p:cBhvr>
                                    </p:animEffect>
                                    <p:anim calcmode="lin" valueType="num">
                                      <p:cBhvr>
                                        <p:cTn id="66" dur="400" fill="hold"/>
                                        <p:tgtEl>
                                          <p:spTgt spid="51">
                                            <p:txEl>
                                              <p:pRg st="0" end="0"/>
                                            </p:txEl>
                                          </p:spTgt>
                                        </p:tgtEl>
                                        <p:attrNameLst>
                                          <p:attrName>ppt_x</p:attrName>
                                        </p:attrNameLst>
                                      </p:cBhvr>
                                      <p:tavLst>
                                        <p:tav tm="0">
                                          <p:val>
                                            <p:strVal val="#ppt_x"/>
                                          </p:val>
                                        </p:tav>
                                        <p:tav tm="100000">
                                          <p:val>
                                            <p:strVal val="#ppt_x"/>
                                          </p:val>
                                        </p:tav>
                                      </p:tavLst>
                                    </p:anim>
                                    <p:anim calcmode="lin" valueType="num">
                                      <p:cBhvr>
                                        <p:cTn id="67" dur="400" fill="hold"/>
                                        <p:tgtEl>
                                          <p:spTgt spid="51">
                                            <p:txEl>
                                              <p:pRg st="0" end="0"/>
                                            </p:txEl>
                                          </p:spTgt>
                                        </p:tgtEl>
                                        <p:attrNameLst>
                                          <p:attrName>ppt_y</p:attrName>
                                        </p:attrNameLst>
                                      </p:cBhvr>
                                      <p:tavLst>
                                        <p:tav tm="0">
                                          <p:val>
                                            <p:strVal val="#ppt_y+.1"/>
                                          </p:val>
                                        </p:tav>
                                        <p:tav tm="100000">
                                          <p:val>
                                            <p:strVal val="#ppt_y"/>
                                          </p:val>
                                        </p:tav>
                                      </p:tavLst>
                                    </p:anim>
                                  </p:childTnLst>
                                </p:cTn>
                              </p:par>
                            </p:childTnLst>
                          </p:cTn>
                        </p:par>
                        <p:par>
                          <p:cTn id="68" fill="hold">
                            <p:stCondLst>
                              <p:cond delay="4500"/>
                            </p:stCondLst>
                            <p:childTnLst>
                              <p:par>
                                <p:cTn id="69" presetID="37" presetClass="entr" presetSubtype="0" fill="hold" grpId="0" nodeType="afterEffect">
                                  <p:stCondLst>
                                    <p:cond delay="0"/>
                                  </p:stCondLst>
                                  <p:childTnLst>
                                    <p:set>
                                      <p:cBhvr>
                                        <p:cTn id="70" dur="1" fill="hold">
                                          <p:stCondLst>
                                            <p:cond delay="0"/>
                                          </p:stCondLst>
                                        </p:cTn>
                                        <p:tgtEl>
                                          <p:spTgt spid="52"/>
                                        </p:tgtEl>
                                        <p:attrNameLst>
                                          <p:attrName>style.visibility</p:attrName>
                                        </p:attrNameLst>
                                      </p:cBhvr>
                                      <p:to>
                                        <p:strVal val="visible"/>
                                      </p:to>
                                    </p:set>
                                    <p:animEffect transition="in" filter="fade">
                                      <p:cBhvr>
                                        <p:cTn id="71" dur="1000"/>
                                        <p:tgtEl>
                                          <p:spTgt spid="52"/>
                                        </p:tgtEl>
                                      </p:cBhvr>
                                    </p:animEffect>
                                    <p:anim calcmode="lin" valueType="num">
                                      <p:cBhvr>
                                        <p:cTn id="72" dur="1000" fill="hold"/>
                                        <p:tgtEl>
                                          <p:spTgt spid="52"/>
                                        </p:tgtEl>
                                        <p:attrNameLst>
                                          <p:attrName>ppt_x</p:attrName>
                                        </p:attrNameLst>
                                      </p:cBhvr>
                                      <p:tavLst>
                                        <p:tav tm="0">
                                          <p:val>
                                            <p:strVal val="#ppt_x"/>
                                          </p:val>
                                        </p:tav>
                                        <p:tav tm="100000">
                                          <p:val>
                                            <p:strVal val="#ppt_x"/>
                                          </p:val>
                                        </p:tav>
                                      </p:tavLst>
                                    </p:anim>
                                    <p:anim calcmode="lin" valueType="num">
                                      <p:cBhvr>
                                        <p:cTn id="73" dur="900" decel="100000" fill="hold"/>
                                        <p:tgtEl>
                                          <p:spTgt spid="52"/>
                                        </p:tgtEl>
                                        <p:attrNameLst>
                                          <p:attrName>ppt_y</p:attrName>
                                        </p:attrNameLst>
                                      </p:cBhvr>
                                      <p:tavLst>
                                        <p:tav tm="0">
                                          <p:val>
                                            <p:strVal val="#ppt_y+1"/>
                                          </p:val>
                                        </p:tav>
                                        <p:tav tm="100000">
                                          <p:val>
                                            <p:strVal val="#ppt_y-.03"/>
                                          </p:val>
                                        </p:tav>
                                      </p:tavLst>
                                    </p:anim>
                                    <p:anim calcmode="lin" valueType="num">
                                      <p:cBhvr>
                                        <p:cTn id="74" dur="100" accel="100000" fill="hold">
                                          <p:stCondLst>
                                            <p:cond delay="900"/>
                                          </p:stCondLst>
                                        </p:cTn>
                                        <p:tgtEl>
                                          <p:spTgt spid="52"/>
                                        </p:tgtEl>
                                        <p:attrNameLst>
                                          <p:attrName>ppt_y</p:attrName>
                                        </p:attrNameLst>
                                      </p:cBhvr>
                                      <p:tavLst>
                                        <p:tav tm="0">
                                          <p:val>
                                            <p:strVal val="#ppt_y-.03"/>
                                          </p:val>
                                        </p:tav>
                                        <p:tav tm="100000">
                                          <p:val>
                                            <p:strVal val="#ppt_y"/>
                                          </p:val>
                                        </p:tav>
                                      </p:tavLst>
                                    </p:anim>
                                  </p:childTnLst>
                                </p:cTn>
                              </p:par>
                              <p:par>
                                <p:cTn id="75" presetID="42" presetClass="entr" presetSubtype="0" fill="hold" grpId="0" nodeType="withEffect">
                                  <p:stCondLst>
                                    <p:cond delay="200"/>
                                  </p:stCondLst>
                                  <p:childTnLst>
                                    <p:set>
                                      <p:cBhvr>
                                        <p:cTn id="76" dur="1" fill="hold">
                                          <p:stCondLst>
                                            <p:cond delay="0"/>
                                          </p:stCondLst>
                                        </p:cTn>
                                        <p:tgtEl>
                                          <p:spTgt spid="53">
                                            <p:txEl>
                                              <p:pRg st="0" end="0"/>
                                            </p:txEl>
                                          </p:spTgt>
                                        </p:tgtEl>
                                        <p:attrNameLst>
                                          <p:attrName>style.visibility</p:attrName>
                                        </p:attrNameLst>
                                      </p:cBhvr>
                                      <p:to>
                                        <p:strVal val="visible"/>
                                      </p:to>
                                    </p:set>
                                    <p:animEffect transition="in" filter="fade">
                                      <p:cBhvr>
                                        <p:cTn id="77" dur="500"/>
                                        <p:tgtEl>
                                          <p:spTgt spid="53">
                                            <p:txEl>
                                              <p:pRg st="0" end="0"/>
                                            </p:txEl>
                                          </p:spTgt>
                                        </p:tgtEl>
                                      </p:cBhvr>
                                    </p:animEffect>
                                    <p:anim calcmode="lin" valueType="num">
                                      <p:cBhvr>
                                        <p:cTn id="78"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79" dur="500" fill="hold"/>
                                        <p:tgtEl>
                                          <p:spTgt spid="53">
                                            <p:txEl>
                                              <p:pRg st="0" end="0"/>
                                            </p:txEl>
                                          </p:spTgt>
                                        </p:tgtEl>
                                        <p:attrNameLst>
                                          <p:attrName>ppt_y</p:attrName>
                                        </p:attrNameLst>
                                      </p:cBhvr>
                                      <p:tavLst>
                                        <p:tav tm="0">
                                          <p:val>
                                            <p:strVal val="#ppt_y+.1"/>
                                          </p:val>
                                        </p:tav>
                                        <p:tav tm="100000">
                                          <p:val>
                                            <p:strVal val="#ppt_y"/>
                                          </p:val>
                                        </p:tav>
                                      </p:tavLst>
                                    </p:anim>
                                  </p:childTnLst>
                                </p:cTn>
                              </p:par>
                              <p:par>
                                <p:cTn id="80" presetID="10" presetClass="entr" presetSubtype="0" fill="hold" grpId="0" nodeType="withEffect">
                                  <p:stCondLst>
                                    <p:cond delay="800"/>
                                  </p:stCondLst>
                                  <p:childTnLst>
                                    <p:set>
                                      <p:cBhvr>
                                        <p:cTn id="81" dur="1" fill="hold">
                                          <p:stCondLst>
                                            <p:cond delay="0"/>
                                          </p:stCondLst>
                                        </p:cTn>
                                        <p:tgtEl>
                                          <p:spTgt spid="54">
                                            <p:txEl>
                                              <p:pRg st="0" end="0"/>
                                            </p:txEl>
                                          </p:spTgt>
                                        </p:tgtEl>
                                        <p:attrNameLst>
                                          <p:attrName>style.visibility</p:attrName>
                                        </p:attrNameLst>
                                      </p:cBhvr>
                                      <p:to>
                                        <p:strVal val="visible"/>
                                      </p:to>
                                    </p:set>
                                    <p:animEffect transition="in" filter="fade">
                                      <p:cBhvr>
                                        <p:cTn id="82" dur="500"/>
                                        <p:tgtEl>
                                          <p:spTgt spid="54">
                                            <p:txEl>
                                              <p:pRg st="0" end="0"/>
                                            </p:txEl>
                                          </p:spTgt>
                                        </p:tgtEl>
                                      </p:cBhvr>
                                    </p:animEffect>
                                  </p:childTnLst>
                                </p:cTn>
                              </p:par>
                              <p:par>
                                <p:cTn id="83" presetID="42" presetClass="entr" presetSubtype="0" fill="hold" grpId="0" nodeType="withEffect">
                                  <p:stCondLst>
                                    <p:cond delay="200"/>
                                  </p:stCondLst>
                                  <p:childTnLst>
                                    <p:set>
                                      <p:cBhvr>
                                        <p:cTn id="84" dur="1" fill="hold">
                                          <p:stCondLst>
                                            <p:cond delay="0"/>
                                          </p:stCondLst>
                                        </p:cTn>
                                        <p:tgtEl>
                                          <p:spTgt spid="55">
                                            <p:txEl>
                                              <p:pRg st="0" end="0"/>
                                            </p:txEl>
                                          </p:spTgt>
                                        </p:tgtEl>
                                        <p:attrNameLst>
                                          <p:attrName>style.visibility</p:attrName>
                                        </p:attrNameLst>
                                      </p:cBhvr>
                                      <p:to>
                                        <p:strVal val="visible"/>
                                      </p:to>
                                    </p:set>
                                    <p:animEffect transition="in" filter="fade">
                                      <p:cBhvr>
                                        <p:cTn id="85" dur="400"/>
                                        <p:tgtEl>
                                          <p:spTgt spid="55">
                                            <p:txEl>
                                              <p:pRg st="0" end="0"/>
                                            </p:txEl>
                                          </p:spTgt>
                                        </p:tgtEl>
                                      </p:cBhvr>
                                    </p:animEffect>
                                    <p:anim calcmode="lin" valueType="num">
                                      <p:cBhvr>
                                        <p:cTn id="86" dur="400" fill="hold"/>
                                        <p:tgtEl>
                                          <p:spTgt spid="55">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55">
                                            <p:txEl>
                                              <p:pRg st="0" end="0"/>
                                            </p:txEl>
                                          </p:spTgt>
                                        </p:tgtEl>
                                        <p:attrNameLst>
                                          <p:attrName>ppt_y</p:attrName>
                                        </p:attrNameLst>
                                      </p:cBhvr>
                                      <p:tavLst>
                                        <p:tav tm="0">
                                          <p:val>
                                            <p:strVal val="#ppt_y+.1"/>
                                          </p:val>
                                        </p:tav>
                                        <p:tav tm="100000">
                                          <p:val>
                                            <p:strVal val="#ppt_y"/>
                                          </p:val>
                                        </p:tav>
                                      </p:tavLst>
                                    </p:anim>
                                  </p:childTnLst>
                                </p:cTn>
                              </p:par>
                            </p:childTnLst>
                          </p:cTn>
                        </p:par>
                        <p:par>
                          <p:cTn id="88" fill="hold">
                            <p:stCondLst>
                              <p:cond delay="5500"/>
                            </p:stCondLst>
                            <p:childTnLst>
                              <p:par>
                                <p:cTn id="89" presetID="37" presetClass="entr" presetSubtype="0" fill="hold" grpId="0" nodeType="afterEffect">
                                  <p:stCondLst>
                                    <p:cond delay="0"/>
                                  </p:stCondLst>
                                  <p:childTnLst>
                                    <p:set>
                                      <p:cBhvr>
                                        <p:cTn id="90" dur="1" fill="hold">
                                          <p:stCondLst>
                                            <p:cond delay="0"/>
                                          </p:stCondLst>
                                        </p:cTn>
                                        <p:tgtEl>
                                          <p:spTgt spid="56"/>
                                        </p:tgtEl>
                                        <p:attrNameLst>
                                          <p:attrName>style.visibility</p:attrName>
                                        </p:attrNameLst>
                                      </p:cBhvr>
                                      <p:to>
                                        <p:strVal val="visible"/>
                                      </p:to>
                                    </p:set>
                                    <p:animEffect transition="in" filter="fade">
                                      <p:cBhvr>
                                        <p:cTn id="91" dur="1000"/>
                                        <p:tgtEl>
                                          <p:spTgt spid="56"/>
                                        </p:tgtEl>
                                      </p:cBhvr>
                                    </p:animEffect>
                                    <p:anim calcmode="lin" valueType="num">
                                      <p:cBhvr>
                                        <p:cTn id="92" dur="1000" fill="hold"/>
                                        <p:tgtEl>
                                          <p:spTgt spid="56"/>
                                        </p:tgtEl>
                                        <p:attrNameLst>
                                          <p:attrName>ppt_x</p:attrName>
                                        </p:attrNameLst>
                                      </p:cBhvr>
                                      <p:tavLst>
                                        <p:tav tm="0">
                                          <p:val>
                                            <p:strVal val="#ppt_x"/>
                                          </p:val>
                                        </p:tav>
                                        <p:tav tm="100000">
                                          <p:val>
                                            <p:strVal val="#ppt_x"/>
                                          </p:val>
                                        </p:tav>
                                      </p:tavLst>
                                    </p:anim>
                                    <p:anim calcmode="lin" valueType="num">
                                      <p:cBhvr>
                                        <p:cTn id="93" dur="900" decel="100000" fill="hold"/>
                                        <p:tgtEl>
                                          <p:spTgt spid="56"/>
                                        </p:tgtEl>
                                        <p:attrNameLst>
                                          <p:attrName>ppt_y</p:attrName>
                                        </p:attrNameLst>
                                      </p:cBhvr>
                                      <p:tavLst>
                                        <p:tav tm="0">
                                          <p:val>
                                            <p:strVal val="#ppt_y+1"/>
                                          </p:val>
                                        </p:tav>
                                        <p:tav tm="100000">
                                          <p:val>
                                            <p:strVal val="#ppt_y-.03"/>
                                          </p:val>
                                        </p:tav>
                                      </p:tavLst>
                                    </p:anim>
                                    <p:anim calcmode="lin" valueType="num">
                                      <p:cBhvr>
                                        <p:cTn id="94"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par>
                                <p:cTn id="95" presetID="42" presetClass="entr" presetSubtype="0" fill="hold" grpId="0" nodeType="withEffect">
                                  <p:stCondLst>
                                    <p:cond delay="200"/>
                                  </p:stCondLst>
                                  <p:childTnLst>
                                    <p:set>
                                      <p:cBhvr>
                                        <p:cTn id="96" dur="1" fill="hold">
                                          <p:stCondLst>
                                            <p:cond delay="0"/>
                                          </p:stCondLst>
                                        </p:cTn>
                                        <p:tgtEl>
                                          <p:spTgt spid="57">
                                            <p:txEl>
                                              <p:pRg st="0" end="0"/>
                                            </p:txEl>
                                          </p:spTgt>
                                        </p:tgtEl>
                                        <p:attrNameLst>
                                          <p:attrName>style.visibility</p:attrName>
                                        </p:attrNameLst>
                                      </p:cBhvr>
                                      <p:to>
                                        <p:strVal val="visible"/>
                                      </p:to>
                                    </p:set>
                                    <p:animEffect transition="in" filter="fade">
                                      <p:cBhvr>
                                        <p:cTn id="97" dur="500"/>
                                        <p:tgtEl>
                                          <p:spTgt spid="57">
                                            <p:txEl>
                                              <p:pRg st="0" end="0"/>
                                            </p:txEl>
                                          </p:spTgt>
                                        </p:tgtEl>
                                      </p:cBhvr>
                                    </p:animEffect>
                                    <p:anim calcmode="lin" valueType="num">
                                      <p:cBhvr>
                                        <p:cTn id="98"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99" dur="500" fill="hold"/>
                                        <p:tgtEl>
                                          <p:spTgt spid="57">
                                            <p:txEl>
                                              <p:pRg st="0" end="0"/>
                                            </p:txEl>
                                          </p:spTgt>
                                        </p:tgtEl>
                                        <p:attrNameLst>
                                          <p:attrName>ppt_y</p:attrName>
                                        </p:attrNameLst>
                                      </p:cBhvr>
                                      <p:tavLst>
                                        <p:tav tm="0">
                                          <p:val>
                                            <p:strVal val="#ppt_y+.1"/>
                                          </p:val>
                                        </p:tav>
                                        <p:tav tm="100000">
                                          <p:val>
                                            <p:strVal val="#ppt_y"/>
                                          </p:val>
                                        </p:tav>
                                      </p:tavLst>
                                    </p:anim>
                                  </p:childTnLst>
                                </p:cTn>
                              </p:par>
                              <p:par>
                                <p:cTn id="100" presetID="10" presetClass="entr" presetSubtype="0" fill="hold" grpId="0" nodeType="withEffect">
                                  <p:stCondLst>
                                    <p:cond delay="800"/>
                                  </p:stCondLst>
                                  <p:childTnLst>
                                    <p:set>
                                      <p:cBhvr>
                                        <p:cTn id="101" dur="1" fill="hold">
                                          <p:stCondLst>
                                            <p:cond delay="0"/>
                                          </p:stCondLst>
                                        </p:cTn>
                                        <p:tgtEl>
                                          <p:spTgt spid="58">
                                            <p:txEl>
                                              <p:pRg st="0" end="0"/>
                                            </p:txEl>
                                          </p:spTgt>
                                        </p:tgtEl>
                                        <p:attrNameLst>
                                          <p:attrName>style.visibility</p:attrName>
                                        </p:attrNameLst>
                                      </p:cBhvr>
                                      <p:to>
                                        <p:strVal val="visible"/>
                                      </p:to>
                                    </p:set>
                                    <p:animEffect transition="in" filter="fade">
                                      <p:cBhvr>
                                        <p:cTn id="102" dur="500"/>
                                        <p:tgtEl>
                                          <p:spTgt spid="58">
                                            <p:txEl>
                                              <p:pRg st="0" end="0"/>
                                            </p:txEl>
                                          </p:spTgt>
                                        </p:tgtEl>
                                      </p:cBhvr>
                                    </p:animEffect>
                                  </p:childTnLst>
                                </p:cTn>
                              </p:par>
                              <p:par>
                                <p:cTn id="103" presetID="42" presetClass="entr" presetSubtype="0" fill="hold" grpId="0" nodeType="withEffect">
                                  <p:stCondLst>
                                    <p:cond delay="200"/>
                                  </p:stCondLst>
                                  <p:childTnLst>
                                    <p:set>
                                      <p:cBhvr>
                                        <p:cTn id="104" dur="1" fill="hold">
                                          <p:stCondLst>
                                            <p:cond delay="0"/>
                                          </p:stCondLst>
                                        </p:cTn>
                                        <p:tgtEl>
                                          <p:spTgt spid="59">
                                            <p:txEl>
                                              <p:pRg st="0" end="0"/>
                                            </p:txEl>
                                          </p:spTgt>
                                        </p:tgtEl>
                                        <p:attrNameLst>
                                          <p:attrName>style.visibility</p:attrName>
                                        </p:attrNameLst>
                                      </p:cBhvr>
                                      <p:to>
                                        <p:strVal val="visible"/>
                                      </p:to>
                                    </p:set>
                                    <p:animEffect transition="in" filter="fade">
                                      <p:cBhvr>
                                        <p:cTn id="105" dur="400"/>
                                        <p:tgtEl>
                                          <p:spTgt spid="59">
                                            <p:txEl>
                                              <p:pRg st="0" end="0"/>
                                            </p:txEl>
                                          </p:spTgt>
                                        </p:tgtEl>
                                      </p:cBhvr>
                                    </p:animEffect>
                                    <p:anim calcmode="lin" valueType="num">
                                      <p:cBhvr>
                                        <p:cTn id="106" dur="4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07" dur="400" fill="hold"/>
                                        <p:tgtEl>
                                          <p:spTgt spid="5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0" grpId="0" animBg="1"/>
      <p:bldP spid="33" grpId="0" animBg="1"/>
      <p:bldP spid="34" grpId="0" animBg="1"/>
      <p:bldP spid="35" grpId="0" build="p">
        <p:tmplLst>
          <p:tmpl lvl="1">
            <p:tnLst>
              <p:par>
                <p:cTn presetID="53" presetClass="entr" presetSubtype="16"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p:cTn dur="300" fill="hold"/>
                        <p:tgtEl>
                          <p:spTgt spid="35"/>
                        </p:tgtEl>
                        <p:attrNameLst>
                          <p:attrName>ppt_w</p:attrName>
                        </p:attrNameLst>
                      </p:cBhvr>
                      <p:tavLst>
                        <p:tav tm="0">
                          <p:val>
                            <p:fltVal val="0"/>
                          </p:val>
                        </p:tav>
                        <p:tav tm="100000">
                          <p:val>
                            <p:strVal val="#ppt_w"/>
                          </p:val>
                        </p:tav>
                      </p:tavLst>
                    </p:anim>
                    <p:anim calcmode="lin" valueType="num">
                      <p:cBhvr>
                        <p:cTn dur="300" fill="hold"/>
                        <p:tgtEl>
                          <p:spTgt spid="35"/>
                        </p:tgtEl>
                        <p:attrNameLst>
                          <p:attrName>ppt_h</p:attrName>
                        </p:attrNameLst>
                      </p:cBhvr>
                      <p:tavLst>
                        <p:tav tm="0">
                          <p:val>
                            <p:fltVal val="0"/>
                          </p:val>
                        </p:tav>
                        <p:tav tm="100000">
                          <p:val>
                            <p:strVal val="#ppt_h"/>
                          </p:val>
                        </p:tav>
                      </p:tavLst>
                    </p:anim>
                    <p:animEffect transition="in" filter="fade">
                      <p:cBhvr>
                        <p:cTn dur="300"/>
                        <p:tgtEl>
                          <p:spTgt spid="35"/>
                        </p:tgtEl>
                      </p:cBhvr>
                    </p:animEffect>
                  </p:childTnLst>
                </p:cTn>
              </p:par>
            </p:tnLst>
          </p:tmpl>
        </p:tmplLst>
      </p:bldP>
      <p:bldP spid="36" grpId="0" build="p">
        <p:tmplLst>
          <p:tmpl lvl="1">
            <p:tnLst>
              <p:par>
                <p:cTn presetID="53" presetClass="entr" presetSubtype="16" fill="hold" nodeType="afterEffect">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p:cTn dur="300" fill="hold"/>
                        <p:tgtEl>
                          <p:spTgt spid="36"/>
                        </p:tgtEl>
                        <p:attrNameLst>
                          <p:attrName>ppt_w</p:attrName>
                        </p:attrNameLst>
                      </p:cBhvr>
                      <p:tavLst>
                        <p:tav tm="0">
                          <p:val>
                            <p:fltVal val="0"/>
                          </p:val>
                        </p:tav>
                        <p:tav tm="100000">
                          <p:val>
                            <p:strVal val="#ppt_w"/>
                          </p:val>
                        </p:tav>
                      </p:tavLst>
                    </p:anim>
                    <p:anim calcmode="lin" valueType="num">
                      <p:cBhvr>
                        <p:cTn dur="300" fill="hold"/>
                        <p:tgtEl>
                          <p:spTgt spid="36"/>
                        </p:tgtEl>
                        <p:attrNameLst>
                          <p:attrName>ppt_h</p:attrName>
                        </p:attrNameLst>
                      </p:cBhvr>
                      <p:tavLst>
                        <p:tav tm="0">
                          <p:val>
                            <p:fltVal val="0"/>
                          </p:val>
                        </p:tav>
                        <p:tav tm="100000">
                          <p:val>
                            <p:strVal val="#ppt_h"/>
                          </p:val>
                        </p:tav>
                      </p:tavLst>
                    </p:anim>
                    <p:animEffect transition="in" filter="fade">
                      <p:cBhvr>
                        <p:cTn dur="300"/>
                        <p:tgtEl>
                          <p:spTgt spid="36"/>
                        </p:tgtEl>
                      </p:cBhvr>
                    </p:animEffect>
                  </p:childTnLst>
                </p:cTn>
              </p:par>
            </p:tnLst>
          </p:tmpl>
        </p:tmplLst>
      </p:bldP>
      <p:bldP spid="37" grpId="0" build="p">
        <p:tmplLst>
          <p:tmpl lvl="1">
            <p:tnLst>
              <p:par>
                <p:cTn presetID="53" presetClass="entr" presetSubtype="16"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p:cTn dur="300" fill="hold"/>
                        <p:tgtEl>
                          <p:spTgt spid="37"/>
                        </p:tgtEl>
                        <p:attrNameLst>
                          <p:attrName>ppt_w</p:attrName>
                        </p:attrNameLst>
                      </p:cBhvr>
                      <p:tavLst>
                        <p:tav tm="0">
                          <p:val>
                            <p:fltVal val="0"/>
                          </p:val>
                        </p:tav>
                        <p:tav tm="100000">
                          <p:val>
                            <p:strVal val="#ppt_w"/>
                          </p:val>
                        </p:tav>
                      </p:tavLst>
                    </p:anim>
                    <p:anim calcmode="lin" valueType="num">
                      <p:cBhvr>
                        <p:cTn dur="300" fill="hold"/>
                        <p:tgtEl>
                          <p:spTgt spid="37"/>
                        </p:tgtEl>
                        <p:attrNameLst>
                          <p:attrName>ppt_h</p:attrName>
                        </p:attrNameLst>
                      </p:cBhvr>
                      <p:tavLst>
                        <p:tav tm="0">
                          <p:val>
                            <p:fltVal val="0"/>
                          </p:val>
                        </p:tav>
                        <p:tav tm="100000">
                          <p:val>
                            <p:strVal val="#ppt_h"/>
                          </p:val>
                        </p:tav>
                      </p:tavLst>
                    </p:anim>
                    <p:animEffect transition="in" filter="fade">
                      <p:cBhvr>
                        <p:cTn dur="300"/>
                        <p:tgtEl>
                          <p:spTgt spid="37"/>
                        </p:tgtEl>
                      </p:cBhvr>
                    </p:animEffect>
                  </p:childTnLst>
                </p:cTn>
              </p:par>
            </p:tnLst>
          </p:tmpl>
        </p:tmplLst>
      </p:bldP>
      <p:bldP spid="48" grpId="0" animBg="1"/>
      <p:bldP spid="49" grpId="0" build="p">
        <p:tmplLst>
          <p:tmpl lvl="1">
            <p:tnLst>
              <p:par>
                <p:cTn presetID="42" presetClass="entr" presetSubtype="0" fill="hold" nodeType="withEffect">
                  <p:stCondLst>
                    <p:cond delay="2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anim calcmode="lin" valueType="num">
                      <p:cBhvr>
                        <p:cTn dur="500" fill="hold"/>
                        <p:tgtEl>
                          <p:spTgt spid="49"/>
                        </p:tgtEl>
                        <p:attrNameLst>
                          <p:attrName>ppt_x</p:attrName>
                        </p:attrNameLst>
                      </p:cBhvr>
                      <p:tavLst>
                        <p:tav tm="0">
                          <p:val>
                            <p:strVal val="#ppt_x"/>
                          </p:val>
                        </p:tav>
                        <p:tav tm="100000">
                          <p:val>
                            <p:strVal val="#ppt_x"/>
                          </p:val>
                        </p:tav>
                      </p:tavLst>
                    </p:anim>
                    <p:anim calcmode="lin" valueType="num">
                      <p:cBhvr>
                        <p:cTn dur="500" fill="hold"/>
                        <p:tgtEl>
                          <p:spTgt spid="49"/>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P spid="51" grpId="0" build="p">
        <p:tmplLst>
          <p:tmpl lvl="1">
            <p:tnLst>
              <p:par>
                <p:cTn presetID="42" presetClass="entr" presetSubtype="0"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fade">
                      <p:cBhvr>
                        <p:cTn dur="400"/>
                        <p:tgtEl>
                          <p:spTgt spid="51"/>
                        </p:tgtEl>
                      </p:cBhvr>
                    </p:animEffect>
                    <p:anim calcmode="lin" valueType="num">
                      <p:cBhvr>
                        <p:cTn dur="400" fill="hold"/>
                        <p:tgtEl>
                          <p:spTgt spid="51"/>
                        </p:tgtEl>
                        <p:attrNameLst>
                          <p:attrName>ppt_x</p:attrName>
                        </p:attrNameLst>
                      </p:cBhvr>
                      <p:tavLst>
                        <p:tav tm="0">
                          <p:val>
                            <p:strVal val="#ppt_x"/>
                          </p:val>
                        </p:tav>
                        <p:tav tm="100000">
                          <p:val>
                            <p:strVal val="#ppt_x"/>
                          </p:val>
                        </p:tav>
                      </p:tavLst>
                    </p:anim>
                    <p:anim calcmode="lin" valueType="num">
                      <p:cBhvr>
                        <p:cTn dur="400" fill="hold"/>
                        <p:tgtEl>
                          <p:spTgt spid="51"/>
                        </p:tgtEl>
                        <p:attrNameLst>
                          <p:attrName>ppt_y</p:attrName>
                        </p:attrNameLst>
                      </p:cBhvr>
                      <p:tavLst>
                        <p:tav tm="0">
                          <p:val>
                            <p:strVal val="#ppt_y+.1"/>
                          </p:val>
                        </p:tav>
                        <p:tav tm="100000">
                          <p:val>
                            <p:strVal val="#ppt_y"/>
                          </p:val>
                        </p:tav>
                      </p:tavLst>
                    </p:anim>
                  </p:childTnLst>
                </p:cTn>
              </p:par>
            </p:tnLst>
          </p:tmpl>
        </p:tmplLst>
      </p:bldP>
      <p:bldP spid="52" grpId="0" animBg="1"/>
      <p:bldP spid="53" grpId="0" build="p">
        <p:tmplLst>
          <p:tmpl lvl="1">
            <p:tnLst>
              <p:par>
                <p:cTn presetID="42" presetClass="entr" presetSubtype="0" fill="hold" nodeType="withEffect">
                  <p:stCondLst>
                    <p:cond delay="20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anim calcmode="lin" valueType="num">
                      <p:cBhvr>
                        <p:cTn dur="500" fill="hold"/>
                        <p:tgtEl>
                          <p:spTgt spid="53"/>
                        </p:tgtEl>
                        <p:attrNameLst>
                          <p:attrName>ppt_x</p:attrName>
                        </p:attrNameLst>
                      </p:cBhvr>
                      <p:tavLst>
                        <p:tav tm="0">
                          <p:val>
                            <p:strVal val="#ppt_x"/>
                          </p:val>
                        </p:tav>
                        <p:tav tm="100000">
                          <p:val>
                            <p:strVal val="#ppt_x"/>
                          </p:val>
                        </p:tav>
                      </p:tavLst>
                    </p:anim>
                    <p:anim calcmode="lin" valueType="num">
                      <p:cBhvr>
                        <p:cTn dur="500" fill="hold"/>
                        <p:tgtEl>
                          <p:spTgt spid="53"/>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500"/>
                        <p:tgtEl>
                          <p:spTgt spid="54"/>
                        </p:tgtEl>
                      </p:cBhvr>
                    </p:animEffect>
                  </p:childTnLst>
                </p:cTn>
              </p:par>
            </p:tnLst>
          </p:tmpl>
        </p:tmplLst>
      </p:bldP>
      <p:bldP spid="55" grpId="0" build="p">
        <p:tmplLst>
          <p:tmpl lvl="1">
            <p:tnLst>
              <p:par>
                <p:cTn presetID="42" presetClass="entr" presetSubtype="0" fill="hold" nodeType="withEffect">
                  <p:stCondLst>
                    <p:cond delay="200"/>
                  </p:stCondLst>
                  <p:childTnLst>
                    <p:set>
                      <p:cBhvr>
                        <p:cTn dur="1" fill="hold">
                          <p:stCondLst>
                            <p:cond delay="0"/>
                          </p:stCondLst>
                        </p:cTn>
                        <p:tgtEl>
                          <p:spTgt spid="55"/>
                        </p:tgtEl>
                        <p:attrNameLst>
                          <p:attrName>style.visibility</p:attrName>
                        </p:attrNameLst>
                      </p:cBhvr>
                      <p:to>
                        <p:strVal val="visible"/>
                      </p:to>
                    </p:set>
                    <p:animEffect transition="in" filter="fade">
                      <p:cBhvr>
                        <p:cTn dur="400"/>
                        <p:tgtEl>
                          <p:spTgt spid="55"/>
                        </p:tgtEl>
                      </p:cBhvr>
                    </p:animEffect>
                    <p:anim calcmode="lin" valueType="num">
                      <p:cBhvr>
                        <p:cTn dur="400" fill="hold"/>
                        <p:tgtEl>
                          <p:spTgt spid="55"/>
                        </p:tgtEl>
                        <p:attrNameLst>
                          <p:attrName>ppt_x</p:attrName>
                        </p:attrNameLst>
                      </p:cBhvr>
                      <p:tavLst>
                        <p:tav tm="0">
                          <p:val>
                            <p:strVal val="#ppt_x"/>
                          </p:val>
                        </p:tav>
                        <p:tav tm="100000">
                          <p:val>
                            <p:strVal val="#ppt_x"/>
                          </p:val>
                        </p:tav>
                      </p:tavLst>
                    </p:anim>
                    <p:anim calcmode="lin" valueType="num">
                      <p:cBhvr>
                        <p:cTn dur="400" fill="hold"/>
                        <p:tgtEl>
                          <p:spTgt spid="55"/>
                        </p:tgtEl>
                        <p:attrNameLst>
                          <p:attrName>ppt_y</p:attrName>
                        </p:attrNameLst>
                      </p:cBhvr>
                      <p:tavLst>
                        <p:tav tm="0">
                          <p:val>
                            <p:strVal val="#ppt_y+.1"/>
                          </p:val>
                        </p:tav>
                        <p:tav tm="100000">
                          <p:val>
                            <p:strVal val="#ppt_y"/>
                          </p:val>
                        </p:tav>
                      </p:tavLst>
                    </p:anim>
                  </p:childTnLst>
                </p:cTn>
              </p:par>
            </p:tnLst>
          </p:tmpl>
        </p:tmplLst>
      </p:bldP>
      <p:bldP spid="56" grpId="0" animBg="1"/>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anim calcmode="lin" valueType="num">
                      <p:cBhvr>
                        <p:cTn dur="500" fill="hold"/>
                        <p:tgtEl>
                          <p:spTgt spid="57"/>
                        </p:tgtEl>
                        <p:attrNameLst>
                          <p:attrName>ppt_x</p:attrName>
                        </p:attrNameLst>
                      </p:cBhvr>
                      <p:tavLst>
                        <p:tav tm="0">
                          <p:val>
                            <p:strVal val="#ppt_x"/>
                          </p:val>
                        </p:tav>
                        <p:tav tm="100000">
                          <p:val>
                            <p:strVal val="#ppt_x"/>
                          </p:val>
                        </p:tav>
                      </p:tavLst>
                    </p:anim>
                    <p:anim calcmode="lin" valueType="num">
                      <p:cBhvr>
                        <p:cTn dur="500" fill="hold"/>
                        <p:tgtEl>
                          <p:spTgt spid="57"/>
                        </p:tgtEl>
                        <p:attrNameLst>
                          <p:attrName>ppt_y</p:attrName>
                        </p:attrNameLst>
                      </p:cBhvr>
                      <p:tavLst>
                        <p:tav tm="0">
                          <p:val>
                            <p:strVal val="#ppt_y+.1"/>
                          </p:val>
                        </p:tav>
                        <p:tav tm="100000">
                          <p:val>
                            <p:strVal val="#ppt_y"/>
                          </p:val>
                        </p:tav>
                      </p:tavLst>
                    </p:anim>
                  </p:childTnLst>
                </p:cTn>
              </p:par>
            </p:tnLst>
          </p:tmpl>
        </p:tmplLst>
      </p:bldP>
      <p:bldP spid="58" grpId="0" build="p">
        <p:tmplLst>
          <p:tmpl lvl="1">
            <p:tnLst>
              <p:par>
                <p:cTn presetID="10" presetClass="entr" presetSubtype="0" fill="hold" nodeType="withEffect">
                  <p:stCondLst>
                    <p:cond delay="8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childTnLst>
                </p:cTn>
              </p:par>
            </p:tnLst>
          </p:tmpl>
        </p:tmplLst>
      </p:bldP>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400"/>
                        <p:tgtEl>
                          <p:spTgt spid="59"/>
                        </p:tgtEl>
                      </p:cBhvr>
                    </p:animEffect>
                    <p:anim calcmode="lin" valueType="num">
                      <p:cBhvr>
                        <p:cTn dur="400" fill="hold"/>
                        <p:tgtEl>
                          <p:spTgt spid="59"/>
                        </p:tgtEl>
                        <p:attrNameLst>
                          <p:attrName>ppt_x</p:attrName>
                        </p:attrNameLst>
                      </p:cBhvr>
                      <p:tavLst>
                        <p:tav tm="0">
                          <p:val>
                            <p:strVal val="#ppt_x"/>
                          </p:val>
                        </p:tav>
                        <p:tav tm="100000">
                          <p:val>
                            <p:strVal val="#ppt_x"/>
                          </p:val>
                        </p:tav>
                      </p:tavLst>
                    </p:anim>
                    <p:anim calcmode="lin" valueType="num">
                      <p:cBhvr>
                        <p:cTn dur="400" fill="hold"/>
                        <p:tgtEl>
                          <p:spTgt spid="59"/>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 name="Rounded Rectangle 2"/>
          <p:cNvSpPr/>
          <p:nvPr userDrawn="1"/>
        </p:nvSpPr>
        <p:spPr>
          <a:xfrm>
            <a:off x="-406400" y="1715377"/>
            <a:ext cx="1879600"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684392" y="176109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26" name="Text Placeholder 7"/>
          <p:cNvSpPr>
            <a:spLocks noGrp="1"/>
          </p:cNvSpPr>
          <p:nvPr>
            <p:ph type="body" sz="quarter" idx="19" hasCustomPrompt="1"/>
          </p:nvPr>
        </p:nvSpPr>
        <p:spPr>
          <a:xfrm>
            <a:off x="1805518" y="154432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16" hasCustomPrompt="1"/>
          </p:nvPr>
        </p:nvSpPr>
        <p:spPr>
          <a:xfrm>
            <a:off x="1805519" y="202511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32" name="Rounded Rectangle 31"/>
          <p:cNvSpPr/>
          <p:nvPr userDrawn="1"/>
        </p:nvSpPr>
        <p:spPr>
          <a:xfrm>
            <a:off x="-406400" y="3193657"/>
            <a:ext cx="1879600"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684392" y="323937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34" name="Text Placeholder 7"/>
          <p:cNvSpPr>
            <a:spLocks noGrp="1"/>
          </p:cNvSpPr>
          <p:nvPr>
            <p:ph type="body" sz="quarter" idx="44" hasCustomPrompt="1"/>
          </p:nvPr>
        </p:nvSpPr>
        <p:spPr>
          <a:xfrm>
            <a:off x="1805518" y="302260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5" name="Text Placeholder 2"/>
          <p:cNvSpPr>
            <a:spLocks noGrp="1"/>
          </p:cNvSpPr>
          <p:nvPr>
            <p:ph type="body" sz="quarter" idx="45" hasCustomPrompt="1"/>
          </p:nvPr>
        </p:nvSpPr>
        <p:spPr>
          <a:xfrm>
            <a:off x="1805519" y="3503390"/>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40" name="Rounded Rectangle 39"/>
          <p:cNvSpPr/>
          <p:nvPr userDrawn="1"/>
        </p:nvSpPr>
        <p:spPr>
          <a:xfrm>
            <a:off x="-406400" y="4671937"/>
            <a:ext cx="1879600"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684392" y="47176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42" name="Text Placeholder 7"/>
          <p:cNvSpPr>
            <a:spLocks noGrp="1"/>
          </p:cNvSpPr>
          <p:nvPr>
            <p:ph type="body" sz="quarter" idx="50" hasCustomPrompt="1"/>
          </p:nvPr>
        </p:nvSpPr>
        <p:spPr>
          <a:xfrm>
            <a:off x="1805518" y="4500881"/>
            <a:ext cx="4121149" cy="440148"/>
          </a:xfrm>
          <a:prstGeom prst="rect">
            <a:avLst/>
          </a:prstGeom>
        </p:spPr>
        <p:txBody>
          <a:bodyPr vert="horz" lIns="0" tIns="40504" rIns="0" bIns="40504" anchor="ctr"/>
          <a:lstStyle>
            <a:lvl1pPr marL="0" indent="0" algn="l">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3" name="Text Placeholder 2"/>
          <p:cNvSpPr>
            <a:spLocks noGrp="1"/>
          </p:cNvSpPr>
          <p:nvPr>
            <p:ph type="body" sz="quarter" idx="51" hasCustomPrompt="1"/>
          </p:nvPr>
        </p:nvSpPr>
        <p:spPr>
          <a:xfrm>
            <a:off x="1805519" y="4981672"/>
            <a:ext cx="4121148" cy="779972"/>
          </a:xfrm>
          <a:prstGeom prst="rect">
            <a:avLst/>
          </a:prstGeom>
        </p:spPr>
        <p:txBody>
          <a:bodyPr vert="horz" lIns="0" tIns="0" rIns="0" bIns="0"/>
          <a:lstStyle>
            <a:lvl1pPr marL="0" indent="0" algn="l">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4011897176"/>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400" fill="hold"/>
                                        <p:tgtEl>
                                          <p:spTgt spid="32"/>
                                        </p:tgtEl>
                                        <p:attrNameLst>
                                          <p:attrName>ppt_w</p:attrName>
                                        </p:attrNameLst>
                                      </p:cBhvr>
                                      <p:tavLst>
                                        <p:tav tm="0">
                                          <p:val>
                                            <p:fltVal val="0"/>
                                          </p:val>
                                        </p:tav>
                                        <p:tav tm="100000">
                                          <p:val>
                                            <p:strVal val="#ppt_w"/>
                                          </p:val>
                                        </p:tav>
                                      </p:tavLst>
                                    </p:anim>
                                    <p:anim calcmode="lin" valueType="num">
                                      <p:cBhvr>
                                        <p:cTn id="42" dur="400" fill="hold"/>
                                        <p:tgtEl>
                                          <p:spTgt spid="32"/>
                                        </p:tgtEl>
                                        <p:attrNameLst>
                                          <p:attrName>ppt_h</p:attrName>
                                        </p:attrNameLst>
                                      </p:cBhvr>
                                      <p:tavLst>
                                        <p:tav tm="0">
                                          <p:val>
                                            <p:fltVal val="0"/>
                                          </p:val>
                                        </p:tav>
                                        <p:tav tm="100000">
                                          <p:val>
                                            <p:strVal val="#ppt_h"/>
                                          </p:val>
                                        </p:tav>
                                      </p:tavLst>
                                    </p:anim>
                                    <p:animEffect transition="in" filter="fade">
                                      <p:cBhvr>
                                        <p:cTn id="43" dur="400"/>
                                        <p:tgtEl>
                                          <p:spTgt spid="32"/>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 calcmode="lin" valueType="num">
                                      <p:cBhvr>
                                        <p:cTn id="4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33">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anim calcmode="lin" valueType="num">
                                      <p:cBhvr>
                                        <p:cTn id="5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500"/>
                                        <p:tgtEl>
                                          <p:spTgt spid="35">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 calcmode="lin" valueType="num">
                                      <p:cBhvr>
                                        <p:cTn id="61" dur="400" fill="hold"/>
                                        <p:tgtEl>
                                          <p:spTgt spid="40"/>
                                        </p:tgtEl>
                                        <p:attrNameLst>
                                          <p:attrName>ppt_w</p:attrName>
                                        </p:attrNameLst>
                                      </p:cBhvr>
                                      <p:tavLst>
                                        <p:tav tm="0">
                                          <p:val>
                                            <p:fltVal val="0"/>
                                          </p:val>
                                        </p:tav>
                                        <p:tav tm="100000">
                                          <p:val>
                                            <p:strVal val="#ppt_w"/>
                                          </p:val>
                                        </p:tav>
                                      </p:tavLst>
                                    </p:anim>
                                    <p:anim calcmode="lin" valueType="num">
                                      <p:cBhvr>
                                        <p:cTn id="62" dur="400" fill="hold"/>
                                        <p:tgtEl>
                                          <p:spTgt spid="40"/>
                                        </p:tgtEl>
                                        <p:attrNameLst>
                                          <p:attrName>ppt_h</p:attrName>
                                        </p:attrNameLst>
                                      </p:cBhvr>
                                      <p:tavLst>
                                        <p:tav tm="0">
                                          <p:val>
                                            <p:fltVal val="0"/>
                                          </p:val>
                                        </p:tav>
                                        <p:tav tm="100000">
                                          <p:val>
                                            <p:strVal val="#ppt_h"/>
                                          </p:val>
                                        </p:tav>
                                      </p:tavLst>
                                    </p:anim>
                                    <p:animEffect transition="in" filter="fade">
                                      <p:cBhvr>
                                        <p:cTn id="63" dur="400"/>
                                        <p:tgtEl>
                                          <p:spTgt spid="40"/>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 calcmode="lin" valueType="num">
                                      <p:cBhvr>
                                        <p:cTn id="6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41">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42">
                                            <p:txEl>
                                              <p:pRg st="0" end="0"/>
                                            </p:txEl>
                                          </p:spTgt>
                                        </p:tgtEl>
                                        <p:attrNameLst>
                                          <p:attrName>style.visibility</p:attrName>
                                        </p:attrNameLst>
                                      </p:cBhvr>
                                      <p:to>
                                        <p:strVal val="visible"/>
                                      </p:to>
                                    </p:set>
                                    <p:animEffect transition="in" filter="fade">
                                      <p:cBhvr>
                                        <p:cTn id="72" dur="500"/>
                                        <p:tgtEl>
                                          <p:spTgt spid="42">
                                            <p:txEl>
                                              <p:pRg st="0" end="0"/>
                                            </p:txEl>
                                          </p:spTgt>
                                        </p:tgtEl>
                                      </p:cBhvr>
                                    </p:animEffect>
                                    <p:anim calcmode="lin" valueType="num">
                                      <p:cBhvr>
                                        <p:cTn id="7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43">
                                            <p:txEl>
                                              <p:pRg st="0" end="0"/>
                                            </p:txEl>
                                          </p:spTgt>
                                        </p:tgtEl>
                                        <p:attrNameLst>
                                          <p:attrName>style.visibility</p:attrName>
                                        </p:attrNameLst>
                                      </p:cBhvr>
                                      <p:to>
                                        <p:strVal val="visible"/>
                                      </p:to>
                                    </p:set>
                                    <p:animEffect transition="in" filter="fade">
                                      <p:cBhvr>
                                        <p:cTn id="77"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Iconic list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 name="Rounded Rectangle 2"/>
          <p:cNvSpPr/>
          <p:nvPr userDrawn="1"/>
        </p:nvSpPr>
        <p:spPr>
          <a:xfrm>
            <a:off x="10706102" y="1852537"/>
            <a:ext cx="2027765" cy="782954"/>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Text Placeholder 7"/>
          <p:cNvSpPr>
            <a:spLocks noGrp="1"/>
          </p:cNvSpPr>
          <p:nvPr>
            <p:ph type="body" sz="quarter" idx="39" hasCustomPrompt="1"/>
          </p:nvPr>
        </p:nvSpPr>
        <p:spPr>
          <a:xfrm>
            <a:off x="10787243" y="189825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26" name="Text Placeholder 7"/>
          <p:cNvSpPr>
            <a:spLocks noGrp="1"/>
          </p:cNvSpPr>
          <p:nvPr>
            <p:ph type="body" sz="quarter" idx="19" hasCustomPrompt="1"/>
          </p:nvPr>
        </p:nvSpPr>
        <p:spPr>
          <a:xfrm>
            <a:off x="6421968" y="168148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16" hasCustomPrompt="1"/>
          </p:nvPr>
        </p:nvSpPr>
        <p:spPr>
          <a:xfrm>
            <a:off x="6421971" y="216227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32" name="Rounded Rectangle 31"/>
          <p:cNvSpPr/>
          <p:nvPr userDrawn="1"/>
        </p:nvSpPr>
        <p:spPr>
          <a:xfrm>
            <a:off x="10706102" y="3330817"/>
            <a:ext cx="2027765" cy="782954"/>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3" name="Text Placeholder 7"/>
          <p:cNvSpPr>
            <a:spLocks noGrp="1"/>
          </p:cNvSpPr>
          <p:nvPr>
            <p:ph type="body" sz="quarter" idx="43" hasCustomPrompt="1"/>
          </p:nvPr>
        </p:nvSpPr>
        <p:spPr>
          <a:xfrm>
            <a:off x="10787243" y="337653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34" name="Text Placeholder 7"/>
          <p:cNvSpPr>
            <a:spLocks noGrp="1"/>
          </p:cNvSpPr>
          <p:nvPr>
            <p:ph type="body" sz="quarter" idx="44" hasCustomPrompt="1"/>
          </p:nvPr>
        </p:nvSpPr>
        <p:spPr>
          <a:xfrm>
            <a:off x="6421968" y="315976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5" name="Text Placeholder 2"/>
          <p:cNvSpPr>
            <a:spLocks noGrp="1"/>
          </p:cNvSpPr>
          <p:nvPr>
            <p:ph type="body" sz="quarter" idx="45" hasCustomPrompt="1"/>
          </p:nvPr>
        </p:nvSpPr>
        <p:spPr>
          <a:xfrm>
            <a:off x="6421971" y="364055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sp>
        <p:nvSpPr>
          <p:cNvPr id="40" name="Rounded Rectangle 39"/>
          <p:cNvSpPr/>
          <p:nvPr userDrawn="1"/>
        </p:nvSpPr>
        <p:spPr>
          <a:xfrm>
            <a:off x="10706102" y="4809097"/>
            <a:ext cx="2027765" cy="782954"/>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49" hasCustomPrompt="1"/>
          </p:nvPr>
        </p:nvSpPr>
        <p:spPr>
          <a:xfrm>
            <a:off x="10787243" y="4854819"/>
            <a:ext cx="704141" cy="67451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FontAwesome"/>
                <a:cs typeface="FontAwesome"/>
              </a:defRPr>
            </a:lvl1pPr>
          </a:lstStyle>
          <a:p>
            <a:pPr lvl="0"/>
            <a:r>
              <a:rPr lang="es-ES_tradnl" dirty="0" err="1"/>
              <a:t>icon</a:t>
            </a:r>
            <a:endParaRPr lang="es-ES_tradnl" dirty="0"/>
          </a:p>
        </p:txBody>
      </p:sp>
      <p:sp>
        <p:nvSpPr>
          <p:cNvPr id="42" name="Text Placeholder 7"/>
          <p:cNvSpPr>
            <a:spLocks noGrp="1"/>
          </p:cNvSpPr>
          <p:nvPr>
            <p:ph type="body" sz="quarter" idx="50" hasCustomPrompt="1"/>
          </p:nvPr>
        </p:nvSpPr>
        <p:spPr>
          <a:xfrm>
            <a:off x="6421968" y="4638041"/>
            <a:ext cx="4121149" cy="440148"/>
          </a:xfrm>
          <a:prstGeom prst="rect">
            <a:avLst/>
          </a:prstGeom>
        </p:spPr>
        <p:txBody>
          <a:bodyPr vert="horz" lIns="0" tIns="40504" rIns="0" bIns="40504" anchor="ctr"/>
          <a:lstStyle>
            <a:lvl1pPr marL="0" indent="0" algn="r">
              <a:lnSpc>
                <a:spcPct val="100000"/>
              </a:lnSpc>
              <a:spcBef>
                <a:spcPts val="0"/>
              </a:spcBef>
              <a:spcAft>
                <a:spcPts val="0"/>
              </a:spcAft>
              <a:buNone/>
              <a:defRPr sz="240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3" name="Text Placeholder 2"/>
          <p:cNvSpPr>
            <a:spLocks noGrp="1"/>
          </p:cNvSpPr>
          <p:nvPr>
            <p:ph type="body" sz="quarter" idx="51" hasCustomPrompt="1"/>
          </p:nvPr>
        </p:nvSpPr>
        <p:spPr>
          <a:xfrm>
            <a:off x="6421971" y="5118832"/>
            <a:ext cx="4121148" cy="779972"/>
          </a:xfrm>
          <a:prstGeom prst="rect">
            <a:avLst/>
          </a:prstGeom>
        </p:spPr>
        <p:txBody>
          <a:bodyPr vert="horz" lIns="0" tIns="0" rIns="0" bIns="0"/>
          <a:lstStyle>
            <a:lvl1pPr marL="0" indent="0" algn="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purusaecenas</a:t>
            </a:r>
            <a:r>
              <a:rPr lang="en-US" dirty="0"/>
              <a:t>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663713800"/>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53" presetClass="entr" presetSubtype="16"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400" fill="hold"/>
                                        <p:tgtEl>
                                          <p:spTgt spid="3"/>
                                        </p:tgtEl>
                                        <p:attrNameLst>
                                          <p:attrName>ppt_w</p:attrName>
                                        </p:attrNameLst>
                                      </p:cBhvr>
                                      <p:tavLst>
                                        <p:tav tm="0">
                                          <p:val>
                                            <p:fltVal val="0"/>
                                          </p:val>
                                        </p:tav>
                                        <p:tav tm="100000">
                                          <p:val>
                                            <p:strVal val="#ppt_w"/>
                                          </p:val>
                                        </p:tav>
                                      </p:tavLst>
                                    </p:anim>
                                    <p:anim calcmode="lin" valueType="num">
                                      <p:cBhvr>
                                        <p:cTn id="22" dur="400" fill="hold"/>
                                        <p:tgtEl>
                                          <p:spTgt spid="3"/>
                                        </p:tgtEl>
                                        <p:attrNameLst>
                                          <p:attrName>ppt_h</p:attrName>
                                        </p:attrNameLst>
                                      </p:cBhvr>
                                      <p:tavLst>
                                        <p:tav tm="0">
                                          <p:val>
                                            <p:fltVal val="0"/>
                                          </p:val>
                                        </p:tav>
                                        <p:tav tm="100000">
                                          <p:val>
                                            <p:strVal val="#ppt_h"/>
                                          </p:val>
                                        </p:tav>
                                      </p:tavLst>
                                    </p:anim>
                                    <p:animEffect transition="in" filter="fade">
                                      <p:cBhvr>
                                        <p:cTn id="23" dur="400"/>
                                        <p:tgtEl>
                                          <p:spTgt spid="3"/>
                                        </p:tgtEl>
                                      </p:cBhvr>
                                    </p:animEffect>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 calcmode="lin" valueType="num">
                                      <p:cBhvr>
                                        <p:cTn id="27"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8"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9" dur="300"/>
                                        <p:tgtEl>
                                          <p:spTgt spid="13">
                                            <p:txEl>
                                              <p:pRg st="0" end="0"/>
                                            </p:txEl>
                                          </p:spTgt>
                                        </p:tgtEl>
                                      </p:cBhvr>
                                    </p:animEffect>
                                  </p:childTnLst>
                                </p:cTn>
                              </p:par>
                              <p:par>
                                <p:cTn id="30" presetID="42" presetClass="entr" presetSubtype="0" fill="hold" grpId="0" nodeType="withEffect">
                                  <p:stCondLst>
                                    <p:cond delay="20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fade">
                                      <p:cBhvr>
                                        <p:cTn id="32" dur="500"/>
                                        <p:tgtEl>
                                          <p:spTgt spid="26">
                                            <p:txEl>
                                              <p:pRg st="0" end="0"/>
                                            </p:txEl>
                                          </p:spTgt>
                                        </p:tgtEl>
                                      </p:cBhvr>
                                    </p:animEffect>
                                    <p:anim calcmode="lin" valueType="num">
                                      <p:cBhvr>
                                        <p:cTn id="33"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6">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7">
                                            <p:txEl>
                                              <p:pRg st="0" end="0"/>
                                            </p:txEl>
                                          </p:spTgt>
                                        </p:tgtEl>
                                        <p:attrNameLst>
                                          <p:attrName>style.visibility</p:attrName>
                                        </p:attrNameLst>
                                      </p:cBhvr>
                                      <p:to>
                                        <p:strVal val="visible"/>
                                      </p:to>
                                    </p:set>
                                    <p:animEffect transition="in" filter="fade">
                                      <p:cBhvr>
                                        <p:cTn id="37" dur="500"/>
                                        <p:tgtEl>
                                          <p:spTgt spid="27">
                                            <p:txEl>
                                              <p:pRg st="0" end="0"/>
                                            </p:txEl>
                                          </p:spTgt>
                                        </p:tgtEl>
                                      </p:cBhvr>
                                    </p:animEffect>
                                  </p:childTnLst>
                                </p:cTn>
                              </p:par>
                            </p:childTnLst>
                          </p:cTn>
                        </p:par>
                        <p:par>
                          <p:cTn id="38" fill="hold">
                            <p:stCondLst>
                              <p:cond delay="1500"/>
                            </p:stCondLst>
                            <p:childTnLst>
                              <p:par>
                                <p:cTn id="39" presetID="53" presetClass="entr" presetSubtype="16" fill="hold" grpId="0" nodeType="after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p:cTn id="41" dur="400" fill="hold"/>
                                        <p:tgtEl>
                                          <p:spTgt spid="32"/>
                                        </p:tgtEl>
                                        <p:attrNameLst>
                                          <p:attrName>ppt_w</p:attrName>
                                        </p:attrNameLst>
                                      </p:cBhvr>
                                      <p:tavLst>
                                        <p:tav tm="0">
                                          <p:val>
                                            <p:fltVal val="0"/>
                                          </p:val>
                                        </p:tav>
                                        <p:tav tm="100000">
                                          <p:val>
                                            <p:strVal val="#ppt_w"/>
                                          </p:val>
                                        </p:tav>
                                      </p:tavLst>
                                    </p:anim>
                                    <p:anim calcmode="lin" valueType="num">
                                      <p:cBhvr>
                                        <p:cTn id="42" dur="400" fill="hold"/>
                                        <p:tgtEl>
                                          <p:spTgt spid="32"/>
                                        </p:tgtEl>
                                        <p:attrNameLst>
                                          <p:attrName>ppt_h</p:attrName>
                                        </p:attrNameLst>
                                      </p:cBhvr>
                                      <p:tavLst>
                                        <p:tav tm="0">
                                          <p:val>
                                            <p:fltVal val="0"/>
                                          </p:val>
                                        </p:tav>
                                        <p:tav tm="100000">
                                          <p:val>
                                            <p:strVal val="#ppt_h"/>
                                          </p:val>
                                        </p:tav>
                                      </p:tavLst>
                                    </p:anim>
                                    <p:animEffect transition="in" filter="fade">
                                      <p:cBhvr>
                                        <p:cTn id="43" dur="400"/>
                                        <p:tgtEl>
                                          <p:spTgt spid="32"/>
                                        </p:tgtEl>
                                      </p:cBhvr>
                                    </p:animEffect>
                                  </p:childTnLst>
                                </p:cTn>
                              </p:par>
                            </p:childTnLst>
                          </p:cTn>
                        </p:par>
                        <p:par>
                          <p:cTn id="44" fill="hold">
                            <p:stCondLst>
                              <p:cond delay="2000"/>
                            </p:stCondLst>
                            <p:childTnLst>
                              <p:par>
                                <p:cTn id="45" presetID="53" presetClass="entr" presetSubtype="16"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 calcmode="lin" valueType="num">
                                      <p:cBhvr>
                                        <p:cTn id="47" dur="300" fill="hold"/>
                                        <p:tgtEl>
                                          <p:spTgt spid="33">
                                            <p:txEl>
                                              <p:pRg st="0" end="0"/>
                                            </p:txEl>
                                          </p:spTgt>
                                        </p:tgtEl>
                                        <p:attrNameLst>
                                          <p:attrName>ppt_w</p:attrName>
                                        </p:attrNameLst>
                                      </p:cBhvr>
                                      <p:tavLst>
                                        <p:tav tm="0">
                                          <p:val>
                                            <p:fltVal val="0"/>
                                          </p:val>
                                        </p:tav>
                                        <p:tav tm="100000">
                                          <p:val>
                                            <p:strVal val="#ppt_w"/>
                                          </p:val>
                                        </p:tav>
                                      </p:tavLst>
                                    </p:anim>
                                    <p:anim calcmode="lin" valueType="num">
                                      <p:cBhvr>
                                        <p:cTn id="48" dur="300" fill="hold"/>
                                        <p:tgtEl>
                                          <p:spTgt spid="33">
                                            <p:txEl>
                                              <p:pRg st="0" end="0"/>
                                            </p:txEl>
                                          </p:spTgt>
                                        </p:tgtEl>
                                        <p:attrNameLst>
                                          <p:attrName>ppt_h</p:attrName>
                                        </p:attrNameLst>
                                      </p:cBhvr>
                                      <p:tavLst>
                                        <p:tav tm="0">
                                          <p:val>
                                            <p:fltVal val="0"/>
                                          </p:val>
                                        </p:tav>
                                        <p:tav tm="100000">
                                          <p:val>
                                            <p:strVal val="#ppt_h"/>
                                          </p:val>
                                        </p:tav>
                                      </p:tavLst>
                                    </p:anim>
                                    <p:animEffect transition="in" filter="fade">
                                      <p:cBhvr>
                                        <p:cTn id="49" dur="300"/>
                                        <p:tgtEl>
                                          <p:spTgt spid="33">
                                            <p:txEl>
                                              <p:pRg st="0" end="0"/>
                                            </p:txEl>
                                          </p:spTgt>
                                        </p:tgtEl>
                                      </p:cBhvr>
                                    </p:animEffect>
                                  </p:childTnLst>
                                </p:cTn>
                              </p:par>
                              <p:par>
                                <p:cTn id="50" presetID="42" presetClass="entr" presetSubtype="0" fill="hold" grpId="0" nodeType="withEffect">
                                  <p:stCondLst>
                                    <p:cond delay="2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anim calcmode="lin" valueType="num">
                                      <p:cBhvr>
                                        <p:cTn id="53"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34">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35">
                                            <p:txEl>
                                              <p:pRg st="0" end="0"/>
                                            </p:txEl>
                                          </p:spTgt>
                                        </p:tgtEl>
                                        <p:attrNameLst>
                                          <p:attrName>style.visibility</p:attrName>
                                        </p:attrNameLst>
                                      </p:cBhvr>
                                      <p:to>
                                        <p:strVal val="visible"/>
                                      </p:to>
                                    </p:set>
                                    <p:animEffect transition="in" filter="fade">
                                      <p:cBhvr>
                                        <p:cTn id="57" dur="500"/>
                                        <p:tgtEl>
                                          <p:spTgt spid="35">
                                            <p:txEl>
                                              <p:pRg st="0" end="0"/>
                                            </p:txEl>
                                          </p:spTgt>
                                        </p:tgtEl>
                                      </p:cBhvr>
                                    </p:animEffect>
                                  </p:childTnLst>
                                </p:cTn>
                              </p:par>
                            </p:childTnLst>
                          </p:cTn>
                        </p:par>
                        <p:par>
                          <p:cTn id="58" fill="hold">
                            <p:stCondLst>
                              <p:cond delay="2500"/>
                            </p:stCondLst>
                            <p:childTnLst>
                              <p:par>
                                <p:cTn id="59" presetID="53" presetClass="entr" presetSubtype="16"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 calcmode="lin" valueType="num">
                                      <p:cBhvr>
                                        <p:cTn id="61" dur="400" fill="hold"/>
                                        <p:tgtEl>
                                          <p:spTgt spid="40"/>
                                        </p:tgtEl>
                                        <p:attrNameLst>
                                          <p:attrName>ppt_w</p:attrName>
                                        </p:attrNameLst>
                                      </p:cBhvr>
                                      <p:tavLst>
                                        <p:tav tm="0">
                                          <p:val>
                                            <p:fltVal val="0"/>
                                          </p:val>
                                        </p:tav>
                                        <p:tav tm="100000">
                                          <p:val>
                                            <p:strVal val="#ppt_w"/>
                                          </p:val>
                                        </p:tav>
                                      </p:tavLst>
                                    </p:anim>
                                    <p:anim calcmode="lin" valueType="num">
                                      <p:cBhvr>
                                        <p:cTn id="62" dur="400" fill="hold"/>
                                        <p:tgtEl>
                                          <p:spTgt spid="40"/>
                                        </p:tgtEl>
                                        <p:attrNameLst>
                                          <p:attrName>ppt_h</p:attrName>
                                        </p:attrNameLst>
                                      </p:cBhvr>
                                      <p:tavLst>
                                        <p:tav tm="0">
                                          <p:val>
                                            <p:fltVal val="0"/>
                                          </p:val>
                                        </p:tav>
                                        <p:tav tm="100000">
                                          <p:val>
                                            <p:strVal val="#ppt_h"/>
                                          </p:val>
                                        </p:tav>
                                      </p:tavLst>
                                    </p:anim>
                                    <p:animEffect transition="in" filter="fade">
                                      <p:cBhvr>
                                        <p:cTn id="63" dur="400"/>
                                        <p:tgtEl>
                                          <p:spTgt spid="40"/>
                                        </p:tgtEl>
                                      </p:cBhvr>
                                    </p:animEffect>
                                  </p:childTnLst>
                                </p:cTn>
                              </p:par>
                            </p:childTnLst>
                          </p:cTn>
                        </p:par>
                        <p:par>
                          <p:cTn id="64" fill="hold">
                            <p:stCondLst>
                              <p:cond delay="3000"/>
                            </p:stCondLst>
                            <p:childTnLst>
                              <p:par>
                                <p:cTn id="65" presetID="53" presetClass="entr" presetSubtype="16" fill="hold" grpId="0" nodeType="after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 calcmode="lin" valueType="num">
                                      <p:cBhvr>
                                        <p:cTn id="67" dur="300" fill="hold"/>
                                        <p:tgtEl>
                                          <p:spTgt spid="41">
                                            <p:txEl>
                                              <p:pRg st="0" end="0"/>
                                            </p:txEl>
                                          </p:spTgt>
                                        </p:tgtEl>
                                        <p:attrNameLst>
                                          <p:attrName>ppt_w</p:attrName>
                                        </p:attrNameLst>
                                      </p:cBhvr>
                                      <p:tavLst>
                                        <p:tav tm="0">
                                          <p:val>
                                            <p:fltVal val="0"/>
                                          </p:val>
                                        </p:tav>
                                        <p:tav tm="100000">
                                          <p:val>
                                            <p:strVal val="#ppt_w"/>
                                          </p:val>
                                        </p:tav>
                                      </p:tavLst>
                                    </p:anim>
                                    <p:anim calcmode="lin" valueType="num">
                                      <p:cBhvr>
                                        <p:cTn id="68" dur="300" fill="hold"/>
                                        <p:tgtEl>
                                          <p:spTgt spid="41">
                                            <p:txEl>
                                              <p:pRg st="0" end="0"/>
                                            </p:txEl>
                                          </p:spTgt>
                                        </p:tgtEl>
                                        <p:attrNameLst>
                                          <p:attrName>ppt_h</p:attrName>
                                        </p:attrNameLst>
                                      </p:cBhvr>
                                      <p:tavLst>
                                        <p:tav tm="0">
                                          <p:val>
                                            <p:fltVal val="0"/>
                                          </p:val>
                                        </p:tav>
                                        <p:tav tm="100000">
                                          <p:val>
                                            <p:strVal val="#ppt_h"/>
                                          </p:val>
                                        </p:tav>
                                      </p:tavLst>
                                    </p:anim>
                                    <p:animEffect transition="in" filter="fade">
                                      <p:cBhvr>
                                        <p:cTn id="69" dur="300"/>
                                        <p:tgtEl>
                                          <p:spTgt spid="41">
                                            <p:txEl>
                                              <p:pRg st="0" end="0"/>
                                            </p:txEl>
                                          </p:spTgt>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42">
                                            <p:txEl>
                                              <p:pRg st="0" end="0"/>
                                            </p:txEl>
                                          </p:spTgt>
                                        </p:tgtEl>
                                        <p:attrNameLst>
                                          <p:attrName>style.visibility</p:attrName>
                                        </p:attrNameLst>
                                      </p:cBhvr>
                                      <p:to>
                                        <p:strVal val="visible"/>
                                      </p:to>
                                    </p:set>
                                    <p:animEffect transition="in" filter="fade">
                                      <p:cBhvr>
                                        <p:cTn id="72" dur="500"/>
                                        <p:tgtEl>
                                          <p:spTgt spid="42">
                                            <p:txEl>
                                              <p:pRg st="0" end="0"/>
                                            </p:txEl>
                                          </p:spTgt>
                                        </p:tgtEl>
                                      </p:cBhvr>
                                    </p:animEffect>
                                    <p:anim calcmode="lin" valueType="num">
                                      <p:cBhvr>
                                        <p:cTn id="73"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42">
                                            <p:txEl>
                                              <p:pRg st="0" end="0"/>
                                            </p:txEl>
                                          </p:spTgt>
                                        </p:tgtEl>
                                        <p:attrNameLst>
                                          <p:attrName>ppt_y</p:attrName>
                                        </p:attrNameLst>
                                      </p:cBhvr>
                                      <p:tavLst>
                                        <p:tav tm="0">
                                          <p:val>
                                            <p:strVal val="#ppt_y+.1"/>
                                          </p:val>
                                        </p:tav>
                                        <p:tav tm="100000">
                                          <p:val>
                                            <p:strVal val="#ppt_y"/>
                                          </p:val>
                                        </p:tav>
                                      </p:tavLst>
                                    </p:anim>
                                  </p:childTnLst>
                                </p:cTn>
                              </p:par>
                              <p:par>
                                <p:cTn id="75" presetID="10" presetClass="entr" presetSubtype="0" fill="hold" grpId="0" nodeType="withEffect">
                                  <p:stCondLst>
                                    <p:cond delay="800"/>
                                  </p:stCondLst>
                                  <p:childTnLst>
                                    <p:set>
                                      <p:cBhvr>
                                        <p:cTn id="76" dur="1" fill="hold">
                                          <p:stCondLst>
                                            <p:cond delay="0"/>
                                          </p:stCondLst>
                                        </p:cTn>
                                        <p:tgtEl>
                                          <p:spTgt spid="43">
                                            <p:txEl>
                                              <p:pRg st="0" end="0"/>
                                            </p:txEl>
                                          </p:spTgt>
                                        </p:tgtEl>
                                        <p:attrNameLst>
                                          <p:attrName>style.visibility</p:attrName>
                                        </p:attrNameLst>
                                      </p:cBhvr>
                                      <p:to>
                                        <p:strVal val="visible"/>
                                      </p:to>
                                    </p:set>
                                    <p:animEffect transition="in" filter="fade">
                                      <p:cBhvr>
                                        <p:cTn id="77" dur="500"/>
                                        <p:tgtEl>
                                          <p:spTgt spid="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3" grpId="0" animBg="1"/>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animBg="1"/>
      <p:bldP spid="33" grpId="0" build="p">
        <p:tmplLst>
          <p:tmpl lvl="1">
            <p:tnLst>
              <p:par>
                <p:cTn presetID="53" presetClass="entr" presetSubtype="16"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p:cTn dur="300" fill="hold"/>
                        <p:tgtEl>
                          <p:spTgt spid="33"/>
                        </p:tgtEl>
                        <p:attrNameLst>
                          <p:attrName>ppt_w</p:attrName>
                        </p:attrNameLst>
                      </p:cBhvr>
                      <p:tavLst>
                        <p:tav tm="0">
                          <p:val>
                            <p:fltVal val="0"/>
                          </p:val>
                        </p:tav>
                        <p:tav tm="100000">
                          <p:val>
                            <p:strVal val="#ppt_w"/>
                          </p:val>
                        </p:tav>
                      </p:tavLst>
                    </p:anim>
                    <p:anim calcmode="lin" valueType="num">
                      <p:cBhvr>
                        <p:cTn dur="300" fill="hold"/>
                        <p:tgtEl>
                          <p:spTgt spid="33"/>
                        </p:tgtEl>
                        <p:attrNameLst>
                          <p:attrName>ppt_h</p:attrName>
                        </p:attrNameLst>
                      </p:cBhvr>
                      <p:tavLst>
                        <p:tav tm="0">
                          <p:val>
                            <p:fltVal val="0"/>
                          </p:val>
                        </p:tav>
                        <p:tav tm="100000">
                          <p:val>
                            <p:strVal val="#ppt_h"/>
                          </p:val>
                        </p:tav>
                      </p:tavLst>
                    </p:anim>
                    <p:animEffect transition="in" filter="fade">
                      <p:cBhvr>
                        <p:cTn dur="3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anim calcmode="lin" valueType="num">
                      <p:cBhvr>
                        <p:cTn dur="500" fill="hold"/>
                        <p:tgtEl>
                          <p:spTgt spid="34"/>
                        </p:tgtEl>
                        <p:attrNameLst>
                          <p:attrName>ppt_x</p:attrName>
                        </p:attrNameLst>
                      </p:cBhvr>
                      <p:tavLst>
                        <p:tav tm="0">
                          <p:val>
                            <p:strVal val="#ppt_x"/>
                          </p:val>
                        </p:tav>
                        <p:tav tm="100000">
                          <p:val>
                            <p:strVal val="#ppt_x"/>
                          </p:val>
                        </p:tav>
                      </p:tavLst>
                    </p:anim>
                    <p:anim calcmode="lin" valueType="num">
                      <p:cBhvr>
                        <p:cTn dur="5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10" presetClass="entr" presetSubtype="0" fill="hold" nodeType="withEffect">
                  <p:stCondLst>
                    <p:cond delay="8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40" grpId="0" animBg="1"/>
      <p:bldP spid="41" grpId="0" build="p">
        <p:tmplLst>
          <p:tmpl lvl="1">
            <p:tnLst>
              <p:par>
                <p:cTn presetID="53" presetClass="entr" presetSubtype="16"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p:cTn dur="300" fill="hold"/>
                        <p:tgtEl>
                          <p:spTgt spid="41"/>
                        </p:tgtEl>
                        <p:attrNameLst>
                          <p:attrName>ppt_w</p:attrName>
                        </p:attrNameLst>
                      </p:cBhvr>
                      <p:tavLst>
                        <p:tav tm="0">
                          <p:val>
                            <p:fltVal val="0"/>
                          </p:val>
                        </p:tav>
                        <p:tav tm="100000">
                          <p:val>
                            <p:strVal val="#ppt_w"/>
                          </p:val>
                        </p:tav>
                      </p:tavLst>
                    </p:anim>
                    <p:anim calcmode="lin" valueType="num">
                      <p:cBhvr>
                        <p:cTn dur="300" fill="hold"/>
                        <p:tgtEl>
                          <p:spTgt spid="41"/>
                        </p:tgtEl>
                        <p:attrNameLst>
                          <p:attrName>ppt_h</p:attrName>
                        </p:attrNameLst>
                      </p:cBhvr>
                      <p:tavLst>
                        <p:tav tm="0">
                          <p:val>
                            <p:fltVal val="0"/>
                          </p:val>
                        </p:tav>
                        <p:tav tm="100000">
                          <p:val>
                            <p:strVal val="#ppt_h"/>
                          </p:val>
                        </p:tav>
                      </p:tavLst>
                    </p:anim>
                    <p:animEffect transition="in" filter="fade">
                      <p:cBhvr>
                        <p:cTn dur="300"/>
                        <p:tgtEl>
                          <p:spTgt spid="41"/>
                        </p:tgtEl>
                      </p:cBhvr>
                    </p:animEffect>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43" grpId="0" build="p">
        <p:tmplLst>
          <p:tmpl lvl="1">
            <p:tnLst>
              <p:par>
                <p:cTn presetID="10" presetClass="entr" presetSubtype="0" fill="hold" nodeType="withEffect">
                  <p:stCondLst>
                    <p:cond delay="80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节标题">
    <p:bg>
      <p:bgRef idx="1001">
        <a:schemeClr val="bg1"/>
      </p:bgRef>
    </p:bg>
    <p:spTree>
      <p:nvGrpSpPr>
        <p:cNvPr id="1" name=""/>
        <p:cNvGrpSpPr/>
        <p:nvPr/>
      </p:nvGrpSpPr>
      <p:grpSpPr>
        <a:xfrm>
          <a:off x="0" y="0"/>
          <a:ext cx="0" cy="0"/>
          <a:chOff x="0" y="0"/>
          <a:chExt cx="0" cy="0"/>
        </a:xfrm>
      </p:grpSpPr>
      <p:sp>
        <p:nvSpPr>
          <p:cNvPr id="13" name="Freeform 25">
            <a:extLst>
              <a:ext uri="{FF2B5EF4-FFF2-40B4-BE49-F238E27FC236}">
                <a16:creationId xmlns:a16="http://schemas.microsoft.com/office/drawing/2014/main" id="{74A87E4A-B01F-4BC2-B340-8A24699EDB0F}"/>
              </a:ext>
            </a:extLst>
          </p:cNvPr>
          <p:cNvSpPr>
            <a:spLocks/>
          </p:cNvSpPr>
          <p:nvPr userDrawn="1"/>
        </p:nvSpPr>
        <p:spPr bwMode="auto">
          <a:xfrm>
            <a:off x="630692" y="796789"/>
            <a:ext cx="1257300" cy="1257300"/>
          </a:xfrm>
          <a:custGeom>
            <a:avLst/>
            <a:gdLst>
              <a:gd name="T0" fmla="*/ 608 w 643"/>
              <a:gd name="T1" fmla="*/ 35 h 644"/>
              <a:gd name="T2" fmla="*/ 608 w 643"/>
              <a:gd name="T3" fmla="*/ 163 h 644"/>
              <a:gd name="T4" fmla="*/ 163 w 643"/>
              <a:gd name="T5" fmla="*/ 609 h 644"/>
              <a:gd name="T6" fmla="*/ 35 w 643"/>
              <a:gd name="T7" fmla="*/ 609 h 644"/>
              <a:gd name="T8" fmla="*/ 35 w 643"/>
              <a:gd name="T9" fmla="*/ 609 h 644"/>
              <a:gd name="T10" fmla="*/ 35 w 643"/>
              <a:gd name="T11" fmla="*/ 481 h 644"/>
              <a:gd name="T12" fmla="*/ 480 w 643"/>
              <a:gd name="T13" fmla="*/ 35 h 644"/>
              <a:gd name="T14" fmla="*/ 608 w 643"/>
              <a:gd name="T15" fmla="*/ 35 h 6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644">
                <a:moveTo>
                  <a:pt x="608" y="35"/>
                </a:moveTo>
                <a:cubicBezTo>
                  <a:pt x="643" y="71"/>
                  <a:pt x="643" y="128"/>
                  <a:pt x="608" y="163"/>
                </a:cubicBezTo>
                <a:cubicBezTo>
                  <a:pt x="163" y="609"/>
                  <a:pt x="163" y="609"/>
                  <a:pt x="163" y="609"/>
                </a:cubicBezTo>
                <a:cubicBezTo>
                  <a:pt x="127" y="644"/>
                  <a:pt x="70" y="644"/>
                  <a:pt x="35" y="609"/>
                </a:cubicBezTo>
                <a:cubicBezTo>
                  <a:pt x="35" y="609"/>
                  <a:pt x="35" y="609"/>
                  <a:pt x="35" y="609"/>
                </a:cubicBezTo>
                <a:cubicBezTo>
                  <a:pt x="0" y="573"/>
                  <a:pt x="0" y="516"/>
                  <a:pt x="35" y="481"/>
                </a:cubicBezTo>
                <a:cubicBezTo>
                  <a:pt x="480" y="35"/>
                  <a:pt x="480" y="35"/>
                  <a:pt x="480" y="35"/>
                </a:cubicBezTo>
                <a:cubicBezTo>
                  <a:pt x="516" y="0"/>
                  <a:pt x="573" y="0"/>
                  <a:pt x="608"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8" name="Rectangle 20">
            <a:extLst>
              <a:ext uri="{FF2B5EF4-FFF2-40B4-BE49-F238E27FC236}">
                <a16:creationId xmlns:a16="http://schemas.microsoft.com/office/drawing/2014/main" id="{5E885489-9BD7-446D-9889-5F82F2820AB4}"/>
              </a:ext>
            </a:extLst>
          </p:cNvPr>
          <p:cNvSpPr>
            <a:spLocks noChangeArrowheads="1"/>
          </p:cNvSpPr>
          <p:nvPr userDrawn="1"/>
        </p:nvSpPr>
        <p:spPr bwMode="auto">
          <a:xfrm>
            <a:off x="0" y="1271452"/>
            <a:ext cx="12192000" cy="3908542"/>
          </a:xfrm>
          <a:prstGeom prst="rect">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0" name="标题 1"/>
          <p:cNvSpPr>
            <a:spLocks noGrp="1"/>
          </p:cNvSpPr>
          <p:nvPr>
            <p:ph type="title" hasCustomPrompt="1"/>
          </p:nvPr>
        </p:nvSpPr>
        <p:spPr>
          <a:xfrm>
            <a:off x="3094446" y="1908263"/>
            <a:ext cx="7584213" cy="656792"/>
          </a:xfrm>
        </p:spPr>
        <p:txBody>
          <a:bodyPr anchor="b">
            <a:normAutofit/>
          </a:bodyPr>
          <a:lstStyle>
            <a:lvl1pPr>
              <a:defRPr sz="2400" b="1">
                <a:solidFill>
                  <a:schemeClr val="bg2"/>
                </a:solidFill>
              </a:defRPr>
            </a:lvl1pPr>
          </a:lstStyle>
          <a:p>
            <a:r>
              <a:rPr lang="zh-CN" altLang="en-US" dirty="0"/>
              <a:t>单击此处添加幻灯片章节标题</a:t>
            </a:r>
          </a:p>
        </p:txBody>
      </p:sp>
      <p:sp>
        <p:nvSpPr>
          <p:cNvPr id="21" name="文本占位符 2"/>
          <p:cNvSpPr>
            <a:spLocks noGrp="1"/>
          </p:cNvSpPr>
          <p:nvPr>
            <p:ph type="body" idx="1"/>
          </p:nvPr>
        </p:nvSpPr>
        <p:spPr>
          <a:xfrm>
            <a:off x="3094446" y="2694419"/>
            <a:ext cx="7584213" cy="1015623"/>
          </a:xfrm>
        </p:spPr>
        <p:txBody>
          <a:bodyPr anchor="t">
            <a:normAutofit/>
          </a:bodyPr>
          <a:lstStyle>
            <a:lvl1pPr marL="0" indent="0">
              <a:buNone/>
              <a:defRPr sz="1100">
                <a:solidFill>
                  <a:schemeClr val="bg2"/>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zh-CN" altLang="en-US"/>
              <a:t>单击此处编辑母版文本样式</a:t>
            </a:r>
          </a:p>
        </p:txBody>
      </p:sp>
      <p:sp>
        <p:nvSpPr>
          <p:cNvPr id="9" name="Freeform 21">
            <a:extLst>
              <a:ext uri="{FF2B5EF4-FFF2-40B4-BE49-F238E27FC236}">
                <a16:creationId xmlns:a16="http://schemas.microsoft.com/office/drawing/2014/main" id="{2B53D691-F2F0-49F5-A5EC-68BA8E86BB44}"/>
              </a:ext>
            </a:extLst>
          </p:cNvPr>
          <p:cNvSpPr>
            <a:spLocks/>
          </p:cNvSpPr>
          <p:nvPr userDrawn="1"/>
        </p:nvSpPr>
        <p:spPr bwMode="auto">
          <a:xfrm>
            <a:off x="1997982" y="944427"/>
            <a:ext cx="654050" cy="654050"/>
          </a:xfrm>
          <a:custGeom>
            <a:avLst/>
            <a:gdLst>
              <a:gd name="T0" fmla="*/ 328 w 335"/>
              <a:gd name="T1" fmla="*/ 56 h 335"/>
              <a:gd name="T2" fmla="*/ 299 w 335"/>
              <a:gd name="T3" fmla="*/ 57 h 335"/>
              <a:gd name="T4" fmla="*/ 274 w 335"/>
              <a:gd name="T5" fmla="*/ 57 h 335"/>
              <a:gd name="T6" fmla="*/ 274 w 335"/>
              <a:gd name="T7" fmla="*/ 82 h 335"/>
              <a:gd name="T8" fmla="*/ 273 w 335"/>
              <a:gd name="T9" fmla="*/ 110 h 335"/>
              <a:gd name="T10" fmla="*/ 245 w 335"/>
              <a:gd name="T11" fmla="*/ 111 h 335"/>
              <a:gd name="T12" fmla="*/ 220 w 335"/>
              <a:gd name="T13" fmla="*/ 111 h 335"/>
              <a:gd name="T14" fmla="*/ 220 w 335"/>
              <a:gd name="T15" fmla="*/ 136 h 335"/>
              <a:gd name="T16" fmla="*/ 219 w 335"/>
              <a:gd name="T17" fmla="*/ 165 h 335"/>
              <a:gd name="T18" fmla="*/ 190 w 335"/>
              <a:gd name="T19" fmla="*/ 166 h 335"/>
              <a:gd name="T20" fmla="*/ 166 w 335"/>
              <a:gd name="T21" fmla="*/ 166 h 335"/>
              <a:gd name="T22" fmla="*/ 166 w 335"/>
              <a:gd name="T23" fmla="*/ 190 h 335"/>
              <a:gd name="T24" fmla="*/ 165 w 335"/>
              <a:gd name="T25" fmla="*/ 219 h 335"/>
              <a:gd name="T26" fmla="*/ 136 w 335"/>
              <a:gd name="T27" fmla="*/ 220 h 335"/>
              <a:gd name="T28" fmla="*/ 111 w 335"/>
              <a:gd name="T29" fmla="*/ 220 h 335"/>
              <a:gd name="T30" fmla="*/ 111 w 335"/>
              <a:gd name="T31" fmla="*/ 245 h 335"/>
              <a:gd name="T32" fmla="*/ 110 w 335"/>
              <a:gd name="T33" fmla="*/ 273 h 335"/>
              <a:gd name="T34" fmla="*/ 82 w 335"/>
              <a:gd name="T35" fmla="*/ 274 h 335"/>
              <a:gd name="T36" fmla="*/ 57 w 335"/>
              <a:gd name="T37" fmla="*/ 274 h 335"/>
              <a:gd name="T38" fmla="*/ 57 w 335"/>
              <a:gd name="T39" fmla="*/ 299 h 335"/>
              <a:gd name="T40" fmla="*/ 56 w 335"/>
              <a:gd name="T41" fmla="*/ 328 h 335"/>
              <a:gd name="T42" fmla="*/ 27 w 335"/>
              <a:gd name="T43" fmla="*/ 329 h 335"/>
              <a:gd name="T44" fmla="*/ 3 w 335"/>
              <a:gd name="T45" fmla="*/ 329 h 335"/>
              <a:gd name="T46" fmla="*/ 0 w 335"/>
              <a:gd name="T47" fmla="*/ 326 h 335"/>
              <a:gd name="T48" fmla="*/ 28 w 335"/>
              <a:gd name="T49" fmla="*/ 325 h 335"/>
              <a:gd name="T50" fmla="*/ 53 w 335"/>
              <a:gd name="T51" fmla="*/ 325 h 335"/>
              <a:gd name="T52" fmla="*/ 53 w 335"/>
              <a:gd name="T53" fmla="*/ 300 h 335"/>
              <a:gd name="T54" fmla="*/ 54 w 335"/>
              <a:gd name="T55" fmla="*/ 272 h 335"/>
              <a:gd name="T56" fmla="*/ 83 w 335"/>
              <a:gd name="T57" fmla="*/ 271 h 335"/>
              <a:gd name="T58" fmla="*/ 107 w 335"/>
              <a:gd name="T59" fmla="*/ 271 h 335"/>
              <a:gd name="T60" fmla="*/ 108 w 335"/>
              <a:gd name="T61" fmla="*/ 246 h 335"/>
              <a:gd name="T62" fmla="*/ 109 w 335"/>
              <a:gd name="T63" fmla="*/ 217 h 335"/>
              <a:gd name="T64" fmla="*/ 137 w 335"/>
              <a:gd name="T65" fmla="*/ 216 h 335"/>
              <a:gd name="T66" fmla="*/ 162 w 335"/>
              <a:gd name="T67" fmla="*/ 216 h 335"/>
              <a:gd name="T68" fmla="*/ 162 w 335"/>
              <a:gd name="T69" fmla="*/ 192 h 335"/>
              <a:gd name="T70" fmla="*/ 163 w 335"/>
              <a:gd name="T71" fmla="*/ 163 h 335"/>
              <a:gd name="T72" fmla="*/ 192 w 335"/>
              <a:gd name="T73" fmla="*/ 162 h 335"/>
              <a:gd name="T74" fmla="*/ 216 w 335"/>
              <a:gd name="T75" fmla="*/ 162 h 335"/>
              <a:gd name="T76" fmla="*/ 216 w 335"/>
              <a:gd name="T77" fmla="*/ 137 h 335"/>
              <a:gd name="T78" fmla="*/ 217 w 335"/>
              <a:gd name="T79" fmla="*/ 109 h 335"/>
              <a:gd name="T80" fmla="*/ 246 w 335"/>
              <a:gd name="T81" fmla="*/ 107 h 335"/>
              <a:gd name="T82" fmla="*/ 271 w 335"/>
              <a:gd name="T83" fmla="*/ 107 h 335"/>
              <a:gd name="T84" fmla="*/ 271 w 335"/>
              <a:gd name="T85" fmla="*/ 83 h 335"/>
              <a:gd name="T86" fmla="*/ 272 w 335"/>
              <a:gd name="T87" fmla="*/ 54 h 335"/>
              <a:gd name="T88" fmla="*/ 300 w 335"/>
              <a:gd name="T89" fmla="*/ 53 h 335"/>
              <a:gd name="T90" fmla="*/ 325 w 335"/>
              <a:gd name="T91" fmla="*/ 53 h 335"/>
              <a:gd name="T92" fmla="*/ 325 w 335"/>
              <a:gd name="T93" fmla="*/ 28 h 335"/>
              <a:gd name="T94" fmla="*/ 326 w 335"/>
              <a:gd name="T95" fmla="*/ 0 h 335"/>
              <a:gd name="T96" fmla="*/ 329 w 335"/>
              <a:gd name="T97" fmla="*/ 3 h 335"/>
              <a:gd name="T98" fmla="*/ 329 w 335"/>
              <a:gd name="T99" fmla="*/ 27 h 335"/>
              <a:gd name="T100" fmla="*/ 328 w 335"/>
              <a:gd name="T101" fmla="*/ 56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5" h="335">
                <a:moveTo>
                  <a:pt x="328" y="56"/>
                </a:moveTo>
                <a:cubicBezTo>
                  <a:pt x="320" y="63"/>
                  <a:pt x="309" y="60"/>
                  <a:pt x="299" y="57"/>
                </a:cubicBezTo>
                <a:cubicBezTo>
                  <a:pt x="290" y="54"/>
                  <a:pt x="280" y="51"/>
                  <a:pt x="274" y="57"/>
                </a:cubicBezTo>
                <a:cubicBezTo>
                  <a:pt x="269" y="63"/>
                  <a:pt x="271" y="72"/>
                  <a:pt x="274" y="82"/>
                </a:cubicBezTo>
                <a:cubicBezTo>
                  <a:pt x="278" y="92"/>
                  <a:pt x="281" y="103"/>
                  <a:pt x="273" y="110"/>
                </a:cubicBezTo>
                <a:cubicBezTo>
                  <a:pt x="266" y="118"/>
                  <a:pt x="255" y="114"/>
                  <a:pt x="245" y="111"/>
                </a:cubicBezTo>
                <a:cubicBezTo>
                  <a:pt x="235" y="108"/>
                  <a:pt x="226" y="105"/>
                  <a:pt x="220" y="111"/>
                </a:cubicBezTo>
                <a:cubicBezTo>
                  <a:pt x="214" y="117"/>
                  <a:pt x="217" y="126"/>
                  <a:pt x="220" y="136"/>
                </a:cubicBezTo>
                <a:cubicBezTo>
                  <a:pt x="223" y="146"/>
                  <a:pt x="227" y="157"/>
                  <a:pt x="219" y="165"/>
                </a:cubicBezTo>
                <a:cubicBezTo>
                  <a:pt x="211" y="172"/>
                  <a:pt x="201" y="169"/>
                  <a:pt x="190" y="166"/>
                </a:cubicBezTo>
                <a:cubicBezTo>
                  <a:pt x="181" y="163"/>
                  <a:pt x="172" y="160"/>
                  <a:pt x="166" y="166"/>
                </a:cubicBezTo>
                <a:cubicBezTo>
                  <a:pt x="160" y="172"/>
                  <a:pt x="163" y="181"/>
                  <a:pt x="166" y="190"/>
                </a:cubicBezTo>
                <a:cubicBezTo>
                  <a:pt x="169" y="201"/>
                  <a:pt x="172" y="211"/>
                  <a:pt x="165" y="219"/>
                </a:cubicBezTo>
                <a:cubicBezTo>
                  <a:pt x="157" y="227"/>
                  <a:pt x="146" y="223"/>
                  <a:pt x="136" y="220"/>
                </a:cubicBezTo>
                <a:cubicBezTo>
                  <a:pt x="126" y="217"/>
                  <a:pt x="117" y="214"/>
                  <a:pt x="111" y="220"/>
                </a:cubicBezTo>
                <a:cubicBezTo>
                  <a:pt x="105" y="226"/>
                  <a:pt x="108" y="235"/>
                  <a:pt x="111" y="245"/>
                </a:cubicBezTo>
                <a:cubicBezTo>
                  <a:pt x="115" y="255"/>
                  <a:pt x="118" y="266"/>
                  <a:pt x="110" y="273"/>
                </a:cubicBezTo>
                <a:cubicBezTo>
                  <a:pt x="103" y="281"/>
                  <a:pt x="92" y="278"/>
                  <a:pt x="82" y="274"/>
                </a:cubicBezTo>
                <a:cubicBezTo>
                  <a:pt x="72" y="271"/>
                  <a:pt x="63" y="268"/>
                  <a:pt x="57" y="274"/>
                </a:cubicBezTo>
                <a:cubicBezTo>
                  <a:pt x="51" y="280"/>
                  <a:pt x="54" y="289"/>
                  <a:pt x="57" y="299"/>
                </a:cubicBezTo>
                <a:cubicBezTo>
                  <a:pt x="60" y="309"/>
                  <a:pt x="64" y="320"/>
                  <a:pt x="56" y="328"/>
                </a:cubicBezTo>
                <a:cubicBezTo>
                  <a:pt x="48" y="335"/>
                  <a:pt x="38" y="332"/>
                  <a:pt x="27" y="329"/>
                </a:cubicBezTo>
                <a:cubicBezTo>
                  <a:pt x="18" y="326"/>
                  <a:pt x="9" y="323"/>
                  <a:pt x="3" y="329"/>
                </a:cubicBezTo>
                <a:cubicBezTo>
                  <a:pt x="0" y="326"/>
                  <a:pt x="0" y="326"/>
                  <a:pt x="0" y="326"/>
                </a:cubicBezTo>
                <a:cubicBezTo>
                  <a:pt x="7" y="318"/>
                  <a:pt x="18" y="322"/>
                  <a:pt x="28" y="325"/>
                </a:cubicBezTo>
                <a:cubicBezTo>
                  <a:pt x="38" y="328"/>
                  <a:pt x="47" y="331"/>
                  <a:pt x="53" y="325"/>
                </a:cubicBezTo>
                <a:cubicBezTo>
                  <a:pt x="59" y="319"/>
                  <a:pt x="56" y="310"/>
                  <a:pt x="53" y="300"/>
                </a:cubicBezTo>
                <a:cubicBezTo>
                  <a:pt x="50" y="290"/>
                  <a:pt x="47" y="279"/>
                  <a:pt x="54" y="272"/>
                </a:cubicBezTo>
                <a:cubicBezTo>
                  <a:pt x="62" y="264"/>
                  <a:pt x="73" y="267"/>
                  <a:pt x="83" y="271"/>
                </a:cubicBezTo>
                <a:cubicBezTo>
                  <a:pt x="92" y="274"/>
                  <a:pt x="101" y="276"/>
                  <a:pt x="107" y="271"/>
                </a:cubicBezTo>
                <a:cubicBezTo>
                  <a:pt x="113" y="265"/>
                  <a:pt x="111" y="255"/>
                  <a:pt x="108" y="246"/>
                </a:cubicBezTo>
                <a:cubicBezTo>
                  <a:pt x="104" y="236"/>
                  <a:pt x="101" y="225"/>
                  <a:pt x="109" y="217"/>
                </a:cubicBezTo>
                <a:cubicBezTo>
                  <a:pt x="116" y="210"/>
                  <a:pt x="127" y="213"/>
                  <a:pt x="137" y="216"/>
                </a:cubicBezTo>
                <a:cubicBezTo>
                  <a:pt x="147" y="219"/>
                  <a:pt x="156" y="222"/>
                  <a:pt x="162" y="216"/>
                </a:cubicBezTo>
                <a:cubicBezTo>
                  <a:pt x="168" y="210"/>
                  <a:pt x="165" y="201"/>
                  <a:pt x="162" y="192"/>
                </a:cubicBezTo>
                <a:cubicBezTo>
                  <a:pt x="159" y="181"/>
                  <a:pt x="155" y="171"/>
                  <a:pt x="163" y="163"/>
                </a:cubicBezTo>
                <a:cubicBezTo>
                  <a:pt x="171" y="155"/>
                  <a:pt x="181" y="159"/>
                  <a:pt x="192" y="162"/>
                </a:cubicBezTo>
                <a:cubicBezTo>
                  <a:pt x="201" y="165"/>
                  <a:pt x="210" y="168"/>
                  <a:pt x="216" y="162"/>
                </a:cubicBezTo>
                <a:cubicBezTo>
                  <a:pt x="222" y="156"/>
                  <a:pt x="219" y="147"/>
                  <a:pt x="216" y="137"/>
                </a:cubicBezTo>
                <a:cubicBezTo>
                  <a:pt x="213" y="127"/>
                  <a:pt x="210" y="116"/>
                  <a:pt x="217" y="109"/>
                </a:cubicBezTo>
                <a:cubicBezTo>
                  <a:pt x="225" y="101"/>
                  <a:pt x="236" y="104"/>
                  <a:pt x="246" y="107"/>
                </a:cubicBezTo>
                <a:cubicBezTo>
                  <a:pt x="256" y="110"/>
                  <a:pt x="265" y="113"/>
                  <a:pt x="271" y="107"/>
                </a:cubicBezTo>
                <a:cubicBezTo>
                  <a:pt x="277" y="101"/>
                  <a:pt x="274" y="92"/>
                  <a:pt x="271" y="83"/>
                </a:cubicBezTo>
                <a:cubicBezTo>
                  <a:pt x="267" y="72"/>
                  <a:pt x="264" y="62"/>
                  <a:pt x="272" y="54"/>
                </a:cubicBezTo>
                <a:cubicBezTo>
                  <a:pt x="279" y="47"/>
                  <a:pt x="290" y="50"/>
                  <a:pt x="300" y="53"/>
                </a:cubicBezTo>
                <a:cubicBezTo>
                  <a:pt x="310" y="56"/>
                  <a:pt x="319" y="59"/>
                  <a:pt x="325" y="53"/>
                </a:cubicBezTo>
                <a:cubicBezTo>
                  <a:pt x="331" y="47"/>
                  <a:pt x="328" y="38"/>
                  <a:pt x="325" y="28"/>
                </a:cubicBezTo>
                <a:cubicBezTo>
                  <a:pt x="322" y="18"/>
                  <a:pt x="318" y="7"/>
                  <a:pt x="326" y="0"/>
                </a:cubicBezTo>
                <a:cubicBezTo>
                  <a:pt x="329" y="3"/>
                  <a:pt x="329" y="3"/>
                  <a:pt x="329" y="3"/>
                </a:cubicBezTo>
                <a:cubicBezTo>
                  <a:pt x="323" y="9"/>
                  <a:pt x="326" y="18"/>
                  <a:pt x="329" y="27"/>
                </a:cubicBezTo>
                <a:cubicBezTo>
                  <a:pt x="332" y="38"/>
                  <a:pt x="335" y="48"/>
                  <a:pt x="328" y="5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0" name="Freeform 22">
            <a:extLst>
              <a:ext uri="{FF2B5EF4-FFF2-40B4-BE49-F238E27FC236}">
                <a16:creationId xmlns:a16="http://schemas.microsoft.com/office/drawing/2014/main" id="{08584396-C829-48F3-B33C-D10826D5833C}"/>
              </a:ext>
            </a:extLst>
          </p:cNvPr>
          <p:cNvSpPr>
            <a:spLocks/>
          </p:cNvSpPr>
          <p:nvPr userDrawn="1"/>
        </p:nvSpPr>
        <p:spPr bwMode="auto">
          <a:xfrm>
            <a:off x="9072562" y="5519719"/>
            <a:ext cx="657225" cy="654050"/>
          </a:xfrm>
          <a:custGeom>
            <a:avLst/>
            <a:gdLst>
              <a:gd name="T0" fmla="*/ 8 w 336"/>
              <a:gd name="T1" fmla="*/ 279 h 335"/>
              <a:gd name="T2" fmla="*/ 37 w 336"/>
              <a:gd name="T3" fmla="*/ 278 h 335"/>
              <a:gd name="T4" fmla="*/ 61 w 336"/>
              <a:gd name="T5" fmla="*/ 278 h 335"/>
              <a:gd name="T6" fmla="*/ 61 w 336"/>
              <a:gd name="T7" fmla="*/ 253 h 335"/>
              <a:gd name="T8" fmla="*/ 63 w 336"/>
              <a:gd name="T9" fmla="*/ 225 h 335"/>
              <a:gd name="T10" fmla="*/ 91 w 336"/>
              <a:gd name="T11" fmla="*/ 224 h 335"/>
              <a:gd name="T12" fmla="*/ 116 w 336"/>
              <a:gd name="T13" fmla="*/ 224 h 335"/>
              <a:gd name="T14" fmla="*/ 116 w 336"/>
              <a:gd name="T15" fmla="*/ 199 h 335"/>
              <a:gd name="T16" fmla="*/ 117 w 336"/>
              <a:gd name="T17" fmla="*/ 170 h 335"/>
              <a:gd name="T18" fmla="*/ 146 w 336"/>
              <a:gd name="T19" fmla="*/ 169 h 335"/>
              <a:gd name="T20" fmla="*/ 170 w 336"/>
              <a:gd name="T21" fmla="*/ 169 h 335"/>
              <a:gd name="T22" fmla="*/ 170 w 336"/>
              <a:gd name="T23" fmla="*/ 145 h 335"/>
              <a:gd name="T24" fmla="*/ 171 w 336"/>
              <a:gd name="T25" fmla="*/ 116 h 335"/>
              <a:gd name="T26" fmla="*/ 200 w 336"/>
              <a:gd name="T27" fmla="*/ 115 h 335"/>
              <a:gd name="T28" fmla="*/ 225 w 336"/>
              <a:gd name="T29" fmla="*/ 115 h 335"/>
              <a:gd name="T30" fmla="*/ 225 w 336"/>
              <a:gd name="T31" fmla="*/ 90 h 335"/>
              <a:gd name="T32" fmla="*/ 226 w 336"/>
              <a:gd name="T33" fmla="*/ 62 h 335"/>
              <a:gd name="T34" fmla="*/ 254 w 336"/>
              <a:gd name="T35" fmla="*/ 61 h 335"/>
              <a:gd name="T36" fmla="*/ 279 w 336"/>
              <a:gd name="T37" fmla="*/ 60 h 335"/>
              <a:gd name="T38" fmla="*/ 279 w 336"/>
              <a:gd name="T39" fmla="*/ 36 h 335"/>
              <a:gd name="T40" fmla="*/ 280 w 336"/>
              <a:gd name="T41" fmla="*/ 7 h 335"/>
              <a:gd name="T42" fmla="*/ 309 w 336"/>
              <a:gd name="T43" fmla="*/ 6 h 335"/>
              <a:gd name="T44" fmla="*/ 333 w 336"/>
              <a:gd name="T45" fmla="*/ 6 h 335"/>
              <a:gd name="T46" fmla="*/ 336 w 336"/>
              <a:gd name="T47" fmla="*/ 9 h 335"/>
              <a:gd name="T48" fmla="*/ 307 w 336"/>
              <a:gd name="T49" fmla="*/ 10 h 335"/>
              <a:gd name="T50" fmla="*/ 283 w 336"/>
              <a:gd name="T51" fmla="*/ 10 h 335"/>
              <a:gd name="T52" fmla="*/ 283 w 336"/>
              <a:gd name="T53" fmla="*/ 35 h 335"/>
              <a:gd name="T54" fmla="*/ 282 w 336"/>
              <a:gd name="T55" fmla="*/ 63 h 335"/>
              <a:gd name="T56" fmla="*/ 253 w 336"/>
              <a:gd name="T57" fmla="*/ 64 h 335"/>
              <a:gd name="T58" fmla="*/ 228 w 336"/>
              <a:gd name="T59" fmla="*/ 64 h 335"/>
              <a:gd name="T60" fmla="*/ 228 w 336"/>
              <a:gd name="T61" fmla="*/ 89 h 335"/>
              <a:gd name="T62" fmla="*/ 227 w 336"/>
              <a:gd name="T63" fmla="*/ 118 h 335"/>
              <a:gd name="T64" fmla="*/ 199 w 336"/>
              <a:gd name="T65" fmla="*/ 119 h 335"/>
              <a:gd name="T66" fmla="*/ 174 w 336"/>
              <a:gd name="T67" fmla="*/ 119 h 335"/>
              <a:gd name="T68" fmla="*/ 174 w 336"/>
              <a:gd name="T69" fmla="*/ 143 h 335"/>
              <a:gd name="T70" fmla="*/ 173 w 336"/>
              <a:gd name="T71" fmla="*/ 172 h 335"/>
              <a:gd name="T72" fmla="*/ 144 w 336"/>
              <a:gd name="T73" fmla="*/ 173 h 335"/>
              <a:gd name="T74" fmla="*/ 120 w 336"/>
              <a:gd name="T75" fmla="*/ 173 h 335"/>
              <a:gd name="T76" fmla="*/ 120 w 336"/>
              <a:gd name="T77" fmla="*/ 198 h 335"/>
              <a:gd name="T78" fmla="*/ 119 w 336"/>
              <a:gd name="T79" fmla="*/ 226 h 335"/>
              <a:gd name="T80" fmla="*/ 90 w 336"/>
              <a:gd name="T81" fmla="*/ 227 h 335"/>
              <a:gd name="T82" fmla="*/ 65 w 336"/>
              <a:gd name="T83" fmla="*/ 228 h 335"/>
              <a:gd name="T84" fmla="*/ 65 w 336"/>
              <a:gd name="T85" fmla="*/ 252 h 335"/>
              <a:gd name="T86" fmla="*/ 64 w 336"/>
              <a:gd name="T87" fmla="*/ 281 h 335"/>
              <a:gd name="T88" fmla="*/ 36 w 336"/>
              <a:gd name="T89" fmla="*/ 282 h 335"/>
              <a:gd name="T90" fmla="*/ 11 w 336"/>
              <a:gd name="T91" fmla="*/ 282 h 335"/>
              <a:gd name="T92" fmla="*/ 11 w 336"/>
              <a:gd name="T93" fmla="*/ 307 h 335"/>
              <a:gd name="T94" fmla="*/ 10 w 336"/>
              <a:gd name="T95" fmla="*/ 335 h 335"/>
              <a:gd name="T96" fmla="*/ 7 w 336"/>
              <a:gd name="T97" fmla="*/ 332 h 335"/>
              <a:gd name="T98" fmla="*/ 7 w 336"/>
              <a:gd name="T99" fmla="*/ 308 h 335"/>
              <a:gd name="T100" fmla="*/ 8 w 336"/>
              <a:gd name="T101" fmla="*/ 279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6" h="335">
                <a:moveTo>
                  <a:pt x="8" y="279"/>
                </a:moveTo>
                <a:cubicBezTo>
                  <a:pt x="16" y="271"/>
                  <a:pt x="26" y="275"/>
                  <a:pt x="37" y="278"/>
                </a:cubicBezTo>
                <a:cubicBezTo>
                  <a:pt x="46" y="281"/>
                  <a:pt x="55" y="284"/>
                  <a:pt x="61" y="278"/>
                </a:cubicBezTo>
                <a:cubicBezTo>
                  <a:pt x="67" y="272"/>
                  <a:pt x="64" y="263"/>
                  <a:pt x="61" y="253"/>
                </a:cubicBezTo>
                <a:cubicBezTo>
                  <a:pt x="58" y="243"/>
                  <a:pt x="55" y="232"/>
                  <a:pt x="63" y="225"/>
                </a:cubicBezTo>
                <a:cubicBezTo>
                  <a:pt x="70" y="217"/>
                  <a:pt x="81" y="220"/>
                  <a:pt x="91" y="224"/>
                </a:cubicBezTo>
                <a:cubicBezTo>
                  <a:pt x="101" y="227"/>
                  <a:pt x="110" y="230"/>
                  <a:pt x="116" y="224"/>
                </a:cubicBezTo>
                <a:cubicBezTo>
                  <a:pt x="122" y="218"/>
                  <a:pt x="119" y="209"/>
                  <a:pt x="116" y="199"/>
                </a:cubicBezTo>
                <a:cubicBezTo>
                  <a:pt x="113" y="189"/>
                  <a:pt x="109" y="178"/>
                  <a:pt x="117" y="170"/>
                </a:cubicBezTo>
                <a:cubicBezTo>
                  <a:pt x="125" y="163"/>
                  <a:pt x="135" y="166"/>
                  <a:pt x="146" y="169"/>
                </a:cubicBezTo>
                <a:cubicBezTo>
                  <a:pt x="155" y="172"/>
                  <a:pt x="164" y="175"/>
                  <a:pt x="170" y="169"/>
                </a:cubicBezTo>
                <a:cubicBezTo>
                  <a:pt x="176" y="163"/>
                  <a:pt x="173" y="154"/>
                  <a:pt x="170" y="145"/>
                </a:cubicBezTo>
                <a:cubicBezTo>
                  <a:pt x="167" y="134"/>
                  <a:pt x="164" y="124"/>
                  <a:pt x="171" y="116"/>
                </a:cubicBezTo>
                <a:cubicBezTo>
                  <a:pt x="179" y="108"/>
                  <a:pt x="190" y="112"/>
                  <a:pt x="200" y="115"/>
                </a:cubicBezTo>
                <a:cubicBezTo>
                  <a:pt x="209" y="118"/>
                  <a:pt x="219" y="121"/>
                  <a:pt x="225" y="115"/>
                </a:cubicBezTo>
                <a:cubicBezTo>
                  <a:pt x="230" y="109"/>
                  <a:pt x="228" y="100"/>
                  <a:pt x="225" y="90"/>
                </a:cubicBezTo>
                <a:cubicBezTo>
                  <a:pt x="221" y="80"/>
                  <a:pt x="218" y="69"/>
                  <a:pt x="226" y="62"/>
                </a:cubicBezTo>
                <a:cubicBezTo>
                  <a:pt x="233" y="54"/>
                  <a:pt x="244" y="57"/>
                  <a:pt x="254" y="61"/>
                </a:cubicBezTo>
                <a:cubicBezTo>
                  <a:pt x="264" y="64"/>
                  <a:pt x="273" y="66"/>
                  <a:pt x="279" y="60"/>
                </a:cubicBezTo>
                <a:cubicBezTo>
                  <a:pt x="285" y="55"/>
                  <a:pt x="282" y="45"/>
                  <a:pt x="279" y="36"/>
                </a:cubicBezTo>
                <a:cubicBezTo>
                  <a:pt x="276" y="26"/>
                  <a:pt x="272" y="15"/>
                  <a:pt x="280" y="7"/>
                </a:cubicBezTo>
                <a:cubicBezTo>
                  <a:pt x="288" y="0"/>
                  <a:pt x="298" y="3"/>
                  <a:pt x="309" y="6"/>
                </a:cubicBezTo>
                <a:cubicBezTo>
                  <a:pt x="318" y="9"/>
                  <a:pt x="327" y="12"/>
                  <a:pt x="333" y="6"/>
                </a:cubicBezTo>
                <a:cubicBezTo>
                  <a:pt x="336" y="9"/>
                  <a:pt x="336" y="9"/>
                  <a:pt x="336" y="9"/>
                </a:cubicBezTo>
                <a:cubicBezTo>
                  <a:pt x="328" y="17"/>
                  <a:pt x="318" y="13"/>
                  <a:pt x="307" y="10"/>
                </a:cubicBezTo>
                <a:cubicBezTo>
                  <a:pt x="298" y="7"/>
                  <a:pt x="289" y="4"/>
                  <a:pt x="283" y="10"/>
                </a:cubicBezTo>
                <a:cubicBezTo>
                  <a:pt x="277" y="16"/>
                  <a:pt x="280" y="25"/>
                  <a:pt x="283" y="35"/>
                </a:cubicBezTo>
                <a:cubicBezTo>
                  <a:pt x="286" y="45"/>
                  <a:pt x="289" y="56"/>
                  <a:pt x="282" y="63"/>
                </a:cubicBezTo>
                <a:cubicBezTo>
                  <a:pt x="274" y="71"/>
                  <a:pt x="263" y="68"/>
                  <a:pt x="253" y="64"/>
                </a:cubicBezTo>
                <a:cubicBezTo>
                  <a:pt x="243" y="61"/>
                  <a:pt x="234" y="58"/>
                  <a:pt x="228" y="64"/>
                </a:cubicBezTo>
                <a:cubicBezTo>
                  <a:pt x="222" y="70"/>
                  <a:pt x="225" y="79"/>
                  <a:pt x="228" y="89"/>
                </a:cubicBezTo>
                <a:cubicBezTo>
                  <a:pt x="232" y="99"/>
                  <a:pt x="235" y="110"/>
                  <a:pt x="227" y="118"/>
                </a:cubicBezTo>
                <a:cubicBezTo>
                  <a:pt x="220" y="125"/>
                  <a:pt x="209" y="122"/>
                  <a:pt x="199" y="119"/>
                </a:cubicBezTo>
                <a:cubicBezTo>
                  <a:pt x="189" y="116"/>
                  <a:pt x="180" y="113"/>
                  <a:pt x="174" y="119"/>
                </a:cubicBezTo>
                <a:cubicBezTo>
                  <a:pt x="168" y="125"/>
                  <a:pt x="171" y="134"/>
                  <a:pt x="174" y="143"/>
                </a:cubicBezTo>
                <a:cubicBezTo>
                  <a:pt x="177" y="154"/>
                  <a:pt x="181" y="164"/>
                  <a:pt x="173" y="172"/>
                </a:cubicBezTo>
                <a:cubicBezTo>
                  <a:pt x="165" y="180"/>
                  <a:pt x="155" y="176"/>
                  <a:pt x="144" y="173"/>
                </a:cubicBezTo>
                <a:cubicBezTo>
                  <a:pt x="135" y="170"/>
                  <a:pt x="126" y="167"/>
                  <a:pt x="120" y="173"/>
                </a:cubicBezTo>
                <a:cubicBezTo>
                  <a:pt x="114" y="179"/>
                  <a:pt x="117" y="188"/>
                  <a:pt x="120" y="198"/>
                </a:cubicBezTo>
                <a:cubicBezTo>
                  <a:pt x="123" y="208"/>
                  <a:pt x="126" y="219"/>
                  <a:pt x="119" y="226"/>
                </a:cubicBezTo>
                <a:cubicBezTo>
                  <a:pt x="111" y="234"/>
                  <a:pt x="100" y="231"/>
                  <a:pt x="90" y="227"/>
                </a:cubicBezTo>
                <a:cubicBezTo>
                  <a:pt x="80" y="224"/>
                  <a:pt x="71" y="222"/>
                  <a:pt x="65" y="228"/>
                </a:cubicBezTo>
                <a:cubicBezTo>
                  <a:pt x="59" y="233"/>
                  <a:pt x="62" y="243"/>
                  <a:pt x="65" y="252"/>
                </a:cubicBezTo>
                <a:cubicBezTo>
                  <a:pt x="68" y="262"/>
                  <a:pt x="72" y="273"/>
                  <a:pt x="64" y="281"/>
                </a:cubicBezTo>
                <a:cubicBezTo>
                  <a:pt x="57" y="288"/>
                  <a:pt x="46" y="285"/>
                  <a:pt x="36" y="282"/>
                </a:cubicBezTo>
                <a:cubicBezTo>
                  <a:pt x="26" y="279"/>
                  <a:pt x="17" y="276"/>
                  <a:pt x="11" y="282"/>
                </a:cubicBezTo>
                <a:cubicBezTo>
                  <a:pt x="5" y="288"/>
                  <a:pt x="8" y="297"/>
                  <a:pt x="11" y="307"/>
                </a:cubicBezTo>
                <a:cubicBezTo>
                  <a:pt x="14" y="317"/>
                  <a:pt x="17" y="328"/>
                  <a:pt x="10" y="335"/>
                </a:cubicBezTo>
                <a:cubicBezTo>
                  <a:pt x="7" y="332"/>
                  <a:pt x="7" y="332"/>
                  <a:pt x="7" y="332"/>
                </a:cubicBezTo>
                <a:cubicBezTo>
                  <a:pt x="13" y="326"/>
                  <a:pt x="10" y="317"/>
                  <a:pt x="7" y="308"/>
                </a:cubicBezTo>
                <a:cubicBezTo>
                  <a:pt x="4" y="297"/>
                  <a:pt x="0" y="287"/>
                  <a:pt x="8" y="27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1" name="Freeform 23">
            <a:extLst>
              <a:ext uri="{FF2B5EF4-FFF2-40B4-BE49-F238E27FC236}">
                <a16:creationId xmlns:a16="http://schemas.microsoft.com/office/drawing/2014/main" id="{AF940197-18E6-4C04-8B36-34A79B8755E9}"/>
              </a:ext>
            </a:extLst>
          </p:cNvPr>
          <p:cNvSpPr>
            <a:spLocks/>
          </p:cNvSpPr>
          <p:nvPr userDrawn="1"/>
        </p:nvSpPr>
        <p:spPr bwMode="auto">
          <a:xfrm>
            <a:off x="1982220" y="771526"/>
            <a:ext cx="1489075" cy="1487488"/>
          </a:xfrm>
          <a:custGeom>
            <a:avLst/>
            <a:gdLst>
              <a:gd name="T0" fmla="*/ 726 w 762"/>
              <a:gd name="T1" fmla="*/ 36 h 762"/>
              <a:gd name="T2" fmla="*/ 726 w 762"/>
              <a:gd name="T3" fmla="*/ 163 h 762"/>
              <a:gd name="T4" fmla="*/ 163 w 762"/>
              <a:gd name="T5" fmla="*/ 727 h 762"/>
              <a:gd name="T6" fmla="*/ 35 w 762"/>
              <a:gd name="T7" fmla="*/ 727 h 762"/>
              <a:gd name="T8" fmla="*/ 35 w 762"/>
              <a:gd name="T9" fmla="*/ 727 h 762"/>
              <a:gd name="T10" fmla="*/ 35 w 762"/>
              <a:gd name="T11" fmla="*/ 599 h 762"/>
              <a:gd name="T12" fmla="*/ 599 w 762"/>
              <a:gd name="T13" fmla="*/ 36 h 762"/>
              <a:gd name="T14" fmla="*/ 726 w 762"/>
              <a:gd name="T15" fmla="*/ 36 h 7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2" h="762">
                <a:moveTo>
                  <a:pt x="726" y="36"/>
                </a:moveTo>
                <a:cubicBezTo>
                  <a:pt x="762" y="71"/>
                  <a:pt x="762" y="128"/>
                  <a:pt x="726" y="163"/>
                </a:cubicBezTo>
                <a:cubicBezTo>
                  <a:pt x="163" y="727"/>
                  <a:pt x="163" y="727"/>
                  <a:pt x="163" y="727"/>
                </a:cubicBezTo>
                <a:cubicBezTo>
                  <a:pt x="127" y="762"/>
                  <a:pt x="70" y="762"/>
                  <a:pt x="35" y="727"/>
                </a:cubicBezTo>
                <a:cubicBezTo>
                  <a:pt x="35" y="727"/>
                  <a:pt x="35" y="727"/>
                  <a:pt x="35" y="727"/>
                </a:cubicBezTo>
                <a:cubicBezTo>
                  <a:pt x="0" y="692"/>
                  <a:pt x="0" y="635"/>
                  <a:pt x="35" y="599"/>
                </a:cubicBezTo>
                <a:cubicBezTo>
                  <a:pt x="599" y="36"/>
                  <a:pt x="599" y="36"/>
                  <a:pt x="599" y="36"/>
                </a:cubicBezTo>
                <a:cubicBezTo>
                  <a:pt x="634" y="0"/>
                  <a:pt x="691" y="0"/>
                  <a:pt x="726"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2" name="Freeform 24">
            <a:extLst>
              <a:ext uri="{FF2B5EF4-FFF2-40B4-BE49-F238E27FC236}">
                <a16:creationId xmlns:a16="http://schemas.microsoft.com/office/drawing/2014/main" id="{E6D56BD4-8D6F-4FD6-8011-C645F2C8D445}"/>
              </a:ext>
            </a:extLst>
          </p:cNvPr>
          <p:cNvSpPr>
            <a:spLocks/>
          </p:cNvSpPr>
          <p:nvPr userDrawn="1"/>
        </p:nvSpPr>
        <p:spPr bwMode="auto">
          <a:xfrm>
            <a:off x="3686403" y="558984"/>
            <a:ext cx="893763" cy="890588"/>
          </a:xfrm>
          <a:custGeom>
            <a:avLst/>
            <a:gdLst>
              <a:gd name="T0" fmla="*/ 422 w 457"/>
              <a:gd name="T1" fmla="*/ 35 h 456"/>
              <a:gd name="T2" fmla="*/ 422 w 457"/>
              <a:gd name="T3" fmla="*/ 162 h 456"/>
              <a:gd name="T4" fmla="*/ 163 w 457"/>
              <a:gd name="T5" fmla="*/ 421 h 456"/>
              <a:gd name="T6" fmla="*/ 35 w 457"/>
              <a:gd name="T7" fmla="*/ 421 h 456"/>
              <a:gd name="T8" fmla="*/ 35 w 457"/>
              <a:gd name="T9" fmla="*/ 421 h 456"/>
              <a:gd name="T10" fmla="*/ 35 w 457"/>
              <a:gd name="T11" fmla="*/ 294 h 456"/>
              <a:gd name="T12" fmla="*/ 294 w 457"/>
              <a:gd name="T13" fmla="*/ 35 h 456"/>
              <a:gd name="T14" fmla="*/ 422 w 457"/>
              <a:gd name="T15" fmla="*/ 35 h 4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7" h="456">
                <a:moveTo>
                  <a:pt x="422" y="35"/>
                </a:moveTo>
                <a:cubicBezTo>
                  <a:pt x="457" y="70"/>
                  <a:pt x="457" y="127"/>
                  <a:pt x="422" y="162"/>
                </a:cubicBezTo>
                <a:cubicBezTo>
                  <a:pt x="163" y="421"/>
                  <a:pt x="163" y="421"/>
                  <a:pt x="163" y="421"/>
                </a:cubicBezTo>
                <a:cubicBezTo>
                  <a:pt x="128" y="456"/>
                  <a:pt x="70" y="456"/>
                  <a:pt x="35" y="421"/>
                </a:cubicBezTo>
                <a:cubicBezTo>
                  <a:pt x="35" y="421"/>
                  <a:pt x="35" y="421"/>
                  <a:pt x="35" y="421"/>
                </a:cubicBezTo>
                <a:cubicBezTo>
                  <a:pt x="0" y="386"/>
                  <a:pt x="0" y="329"/>
                  <a:pt x="35" y="294"/>
                </a:cubicBezTo>
                <a:cubicBezTo>
                  <a:pt x="294" y="35"/>
                  <a:pt x="294" y="35"/>
                  <a:pt x="294" y="35"/>
                </a:cubicBezTo>
                <a:cubicBezTo>
                  <a:pt x="329" y="0"/>
                  <a:pt x="386" y="0"/>
                  <a:pt x="422"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4" name="Freeform 26">
            <a:extLst>
              <a:ext uri="{FF2B5EF4-FFF2-40B4-BE49-F238E27FC236}">
                <a16:creationId xmlns:a16="http://schemas.microsoft.com/office/drawing/2014/main" id="{54F77CF0-1458-4140-9E61-44D7565420D0}"/>
              </a:ext>
            </a:extLst>
          </p:cNvPr>
          <p:cNvSpPr>
            <a:spLocks/>
          </p:cNvSpPr>
          <p:nvPr userDrawn="1"/>
        </p:nvSpPr>
        <p:spPr bwMode="auto">
          <a:xfrm>
            <a:off x="10263187" y="4369915"/>
            <a:ext cx="1257300" cy="1257300"/>
          </a:xfrm>
          <a:custGeom>
            <a:avLst/>
            <a:gdLst>
              <a:gd name="T0" fmla="*/ 608 w 643"/>
              <a:gd name="T1" fmla="*/ 35 h 644"/>
              <a:gd name="T2" fmla="*/ 608 w 643"/>
              <a:gd name="T3" fmla="*/ 163 h 644"/>
              <a:gd name="T4" fmla="*/ 162 w 643"/>
              <a:gd name="T5" fmla="*/ 609 h 644"/>
              <a:gd name="T6" fmla="*/ 35 w 643"/>
              <a:gd name="T7" fmla="*/ 609 h 644"/>
              <a:gd name="T8" fmla="*/ 35 w 643"/>
              <a:gd name="T9" fmla="*/ 609 h 644"/>
              <a:gd name="T10" fmla="*/ 35 w 643"/>
              <a:gd name="T11" fmla="*/ 481 h 644"/>
              <a:gd name="T12" fmla="*/ 480 w 643"/>
              <a:gd name="T13" fmla="*/ 35 h 644"/>
              <a:gd name="T14" fmla="*/ 608 w 643"/>
              <a:gd name="T15" fmla="*/ 35 h 6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644">
                <a:moveTo>
                  <a:pt x="608" y="35"/>
                </a:moveTo>
                <a:cubicBezTo>
                  <a:pt x="643" y="71"/>
                  <a:pt x="643" y="128"/>
                  <a:pt x="608" y="163"/>
                </a:cubicBezTo>
                <a:cubicBezTo>
                  <a:pt x="162" y="609"/>
                  <a:pt x="162" y="609"/>
                  <a:pt x="162" y="609"/>
                </a:cubicBezTo>
                <a:cubicBezTo>
                  <a:pt x="127" y="644"/>
                  <a:pt x="70" y="644"/>
                  <a:pt x="35" y="609"/>
                </a:cubicBezTo>
                <a:cubicBezTo>
                  <a:pt x="35" y="609"/>
                  <a:pt x="35" y="609"/>
                  <a:pt x="35" y="609"/>
                </a:cubicBezTo>
                <a:cubicBezTo>
                  <a:pt x="0" y="573"/>
                  <a:pt x="0" y="516"/>
                  <a:pt x="35" y="481"/>
                </a:cubicBezTo>
                <a:cubicBezTo>
                  <a:pt x="480" y="35"/>
                  <a:pt x="480" y="35"/>
                  <a:pt x="480" y="35"/>
                </a:cubicBezTo>
                <a:cubicBezTo>
                  <a:pt x="516" y="0"/>
                  <a:pt x="573" y="0"/>
                  <a:pt x="608"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5" name="Freeform 27">
            <a:extLst>
              <a:ext uri="{FF2B5EF4-FFF2-40B4-BE49-F238E27FC236}">
                <a16:creationId xmlns:a16="http://schemas.microsoft.com/office/drawing/2014/main" id="{94F5964F-1AF9-4361-AF40-A99A57E074E2}"/>
              </a:ext>
            </a:extLst>
          </p:cNvPr>
          <p:cNvSpPr>
            <a:spLocks/>
          </p:cNvSpPr>
          <p:nvPr userDrawn="1"/>
        </p:nvSpPr>
        <p:spPr bwMode="auto">
          <a:xfrm>
            <a:off x="1878240" y="366897"/>
            <a:ext cx="401638" cy="403225"/>
          </a:xfrm>
          <a:custGeom>
            <a:avLst/>
            <a:gdLst>
              <a:gd name="T0" fmla="*/ 169 w 206"/>
              <a:gd name="T1" fmla="*/ 36 h 206"/>
              <a:gd name="T2" fmla="*/ 169 w 206"/>
              <a:gd name="T3" fmla="*/ 169 h 206"/>
              <a:gd name="T4" fmla="*/ 36 w 206"/>
              <a:gd name="T5" fmla="*/ 169 h 206"/>
              <a:gd name="T6" fmla="*/ 36 w 206"/>
              <a:gd name="T7" fmla="*/ 36 h 206"/>
              <a:gd name="T8" fmla="*/ 169 w 206"/>
              <a:gd name="T9" fmla="*/ 36 h 206"/>
            </a:gdLst>
            <a:ahLst/>
            <a:cxnLst>
              <a:cxn ang="0">
                <a:pos x="T0" y="T1"/>
              </a:cxn>
              <a:cxn ang="0">
                <a:pos x="T2" y="T3"/>
              </a:cxn>
              <a:cxn ang="0">
                <a:pos x="T4" y="T5"/>
              </a:cxn>
              <a:cxn ang="0">
                <a:pos x="T6" y="T7"/>
              </a:cxn>
              <a:cxn ang="0">
                <a:pos x="T8" y="T9"/>
              </a:cxn>
            </a:cxnLst>
            <a:rect l="0" t="0" r="r" b="b"/>
            <a:pathLst>
              <a:path w="206" h="206">
                <a:moveTo>
                  <a:pt x="169" y="36"/>
                </a:moveTo>
                <a:cubicBezTo>
                  <a:pt x="206" y="73"/>
                  <a:pt x="206" y="132"/>
                  <a:pt x="169" y="169"/>
                </a:cubicBezTo>
                <a:cubicBezTo>
                  <a:pt x="132" y="206"/>
                  <a:pt x="73" y="206"/>
                  <a:pt x="36" y="169"/>
                </a:cubicBezTo>
                <a:cubicBezTo>
                  <a:pt x="0" y="132"/>
                  <a:pt x="0" y="73"/>
                  <a:pt x="36" y="36"/>
                </a:cubicBezTo>
                <a:cubicBezTo>
                  <a:pt x="73" y="0"/>
                  <a:pt x="132" y="0"/>
                  <a:pt x="169" y="3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8" name="Freeform 28">
            <a:extLst>
              <a:ext uri="{FF2B5EF4-FFF2-40B4-BE49-F238E27FC236}">
                <a16:creationId xmlns:a16="http://schemas.microsoft.com/office/drawing/2014/main" id="{20353C5A-4588-40B0-AD2F-12E283A09BB4}"/>
              </a:ext>
            </a:extLst>
          </p:cNvPr>
          <p:cNvSpPr>
            <a:spLocks/>
          </p:cNvSpPr>
          <p:nvPr userDrawn="1"/>
        </p:nvSpPr>
        <p:spPr bwMode="auto">
          <a:xfrm>
            <a:off x="3388745" y="441326"/>
            <a:ext cx="401638" cy="401638"/>
          </a:xfrm>
          <a:custGeom>
            <a:avLst/>
            <a:gdLst>
              <a:gd name="T0" fmla="*/ 169 w 205"/>
              <a:gd name="T1" fmla="*/ 36 h 206"/>
              <a:gd name="T2" fmla="*/ 169 w 205"/>
              <a:gd name="T3" fmla="*/ 169 h 206"/>
              <a:gd name="T4" fmla="*/ 36 w 205"/>
              <a:gd name="T5" fmla="*/ 169 h 206"/>
              <a:gd name="T6" fmla="*/ 36 w 205"/>
              <a:gd name="T7" fmla="*/ 36 h 206"/>
              <a:gd name="T8" fmla="*/ 169 w 205"/>
              <a:gd name="T9" fmla="*/ 36 h 206"/>
            </a:gdLst>
            <a:ahLst/>
            <a:cxnLst>
              <a:cxn ang="0">
                <a:pos x="T0" y="T1"/>
              </a:cxn>
              <a:cxn ang="0">
                <a:pos x="T2" y="T3"/>
              </a:cxn>
              <a:cxn ang="0">
                <a:pos x="T4" y="T5"/>
              </a:cxn>
              <a:cxn ang="0">
                <a:pos x="T6" y="T7"/>
              </a:cxn>
              <a:cxn ang="0">
                <a:pos x="T8" y="T9"/>
              </a:cxn>
            </a:cxnLst>
            <a:rect l="0" t="0" r="r" b="b"/>
            <a:pathLst>
              <a:path w="205" h="206">
                <a:moveTo>
                  <a:pt x="169" y="36"/>
                </a:moveTo>
                <a:cubicBezTo>
                  <a:pt x="205" y="73"/>
                  <a:pt x="205" y="132"/>
                  <a:pt x="169" y="169"/>
                </a:cubicBezTo>
                <a:cubicBezTo>
                  <a:pt x="132" y="206"/>
                  <a:pt x="73" y="206"/>
                  <a:pt x="36" y="169"/>
                </a:cubicBezTo>
                <a:cubicBezTo>
                  <a:pt x="0" y="132"/>
                  <a:pt x="0" y="73"/>
                  <a:pt x="36" y="36"/>
                </a:cubicBezTo>
                <a:cubicBezTo>
                  <a:pt x="73" y="0"/>
                  <a:pt x="132" y="0"/>
                  <a:pt x="169"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9" name="Freeform 29">
            <a:extLst>
              <a:ext uri="{FF2B5EF4-FFF2-40B4-BE49-F238E27FC236}">
                <a16:creationId xmlns:a16="http://schemas.microsoft.com/office/drawing/2014/main" id="{DC39E1E7-6B77-4D48-B3EA-2454E52CE088}"/>
              </a:ext>
            </a:extLst>
          </p:cNvPr>
          <p:cNvSpPr>
            <a:spLocks/>
          </p:cNvSpPr>
          <p:nvPr userDrawn="1"/>
        </p:nvSpPr>
        <p:spPr bwMode="auto">
          <a:xfrm>
            <a:off x="9907587" y="5565302"/>
            <a:ext cx="403225" cy="401638"/>
          </a:xfrm>
          <a:custGeom>
            <a:avLst/>
            <a:gdLst>
              <a:gd name="T0" fmla="*/ 169 w 206"/>
              <a:gd name="T1" fmla="*/ 36 h 206"/>
              <a:gd name="T2" fmla="*/ 169 w 206"/>
              <a:gd name="T3" fmla="*/ 169 h 206"/>
              <a:gd name="T4" fmla="*/ 36 w 206"/>
              <a:gd name="T5" fmla="*/ 169 h 206"/>
              <a:gd name="T6" fmla="*/ 36 w 206"/>
              <a:gd name="T7" fmla="*/ 36 h 206"/>
              <a:gd name="T8" fmla="*/ 169 w 206"/>
              <a:gd name="T9" fmla="*/ 36 h 206"/>
            </a:gdLst>
            <a:ahLst/>
            <a:cxnLst>
              <a:cxn ang="0">
                <a:pos x="T0" y="T1"/>
              </a:cxn>
              <a:cxn ang="0">
                <a:pos x="T2" y="T3"/>
              </a:cxn>
              <a:cxn ang="0">
                <a:pos x="T4" y="T5"/>
              </a:cxn>
              <a:cxn ang="0">
                <a:pos x="T6" y="T7"/>
              </a:cxn>
              <a:cxn ang="0">
                <a:pos x="T8" y="T9"/>
              </a:cxn>
            </a:cxnLst>
            <a:rect l="0" t="0" r="r" b="b"/>
            <a:pathLst>
              <a:path w="206" h="206">
                <a:moveTo>
                  <a:pt x="169" y="36"/>
                </a:moveTo>
                <a:cubicBezTo>
                  <a:pt x="206" y="73"/>
                  <a:pt x="206" y="132"/>
                  <a:pt x="169" y="169"/>
                </a:cubicBezTo>
                <a:cubicBezTo>
                  <a:pt x="132" y="206"/>
                  <a:pt x="73" y="206"/>
                  <a:pt x="36" y="169"/>
                </a:cubicBezTo>
                <a:cubicBezTo>
                  <a:pt x="0" y="132"/>
                  <a:pt x="0" y="73"/>
                  <a:pt x="36" y="36"/>
                </a:cubicBezTo>
                <a:cubicBezTo>
                  <a:pt x="73" y="0"/>
                  <a:pt x="132" y="0"/>
                  <a:pt x="169" y="3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28533342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ircle infographic">
    <p:spTree>
      <p:nvGrpSpPr>
        <p:cNvPr id="1" name=""/>
        <p:cNvGrpSpPr/>
        <p:nvPr/>
      </p:nvGrpSpPr>
      <p:grpSpPr>
        <a:xfrm>
          <a:off x="0" y="0"/>
          <a:ext cx="0" cy="0"/>
          <a:chOff x="0" y="0"/>
          <a:chExt cx="0" cy="0"/>
        </a:xfrm>
      </p:grpSpPr>
      <p:sp>
        <p:nvSpPr>
          <p:cNvPr id="53" name="Oval 52"/>
          <p:cNvSpPr>
            <a:spLocks noChangeAspect="1"/>
          </p:cNvSpPr>
          <p:nvPr userDrawn="1"/>
        </p:nvSpPr>
        <p:spPr>
          <a:xfrm>
            <a:off x="861369"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20" hasCustomPrompt="1"/>
          </p:nvPr>
        </p:nvSpPr>
        <p:spPr>
          <a:xfrm>
            <a:off x="964496"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9" name="Text Placeholder 2"/>
          <p:cNvSpPr>
            <a:spLocks noGrp="1"/>
          </p:cNvSpPr>
          <p:nvPr>
            <p:ph type="body" sz="quarter" idx="16" hasCustomPrompt="1"/>
          </p:nvPr>
        </p:nvSpPr>
        <p:spPr>
          <a:xfrm>
            <a:off x="964501"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t>
            </a:r>
            <a:r>
              <a:rPr lang="en-US" dirty="0"/>
              <a:t>. </a:t>
            </a:r>
          </a:p>
        </p:txBody>
      </p:sp>
      <p:sp>
        <p:nvSpPr>
          <p:cNvPr id="21" name="Picture Placeholder 2"/>
          <p:cNvSpPr>
            <a:spLocks noGrp="1" noChangeAspect="1"/>
          </p:cNvSpPr>
          <p:nvPr>
            <p:ph type="pic" sz="quarter" idx="17"/>
          </p:nvPr>
        </p:nvSpPr>
        <p:spPr>
          <a:xfrm>
            <a:off x="1099962"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5" name="Oval 24"/>
          <p:cNvSpPr>
            <a:spLocks noChangeAspect="1"/>
          </p:cNvSpPr>
          <p:nvPr userDrawn="1"/>
        </p:nvSpPr>
        <p:spPr>
          <a:xfrm>
            <a:off x="4518970"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26" name="Text Placeholder 7"/>
          <p:cNvSpPr>
            <a:spLocks noGrp="1"/>
          </p:cNvSpPr>
          <p:nvPr>
            <p:ph type="body" sz="quarter" idx="21" hasCustomPrompt="1"/>
          </p:nvPr>
        </p:nvSpPr>
        <p:spPr>
          <a:xfrm>
            <a:off x="4622088"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22" hasCustomPrompt="1"/>
          </p:nvPr>
        </p:nvSpPr>
        <p:spPr>
          <a:xfrm>
            <a:off x="4622093"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t>
            </a:r>
            <a:r>
              <a:rPr lang="en-US" dirty="0"/>
              <a:t>. </a:t>
            </a:r>
          </a:p>
        </p:txBody>
      </p:sp>
      <p:sp>
        <p:nvSpPr>
          <p:cNvPr id="32" name="Picture Placeholder 2"/>
          <p:cNvSpPr>
            <a:spLocks noGrp="1" noChangeAspect="1"/>
          </p:cNvSpPr>
          <p:nvPr>
            <p:ph type="pic" sz="quarter" idx="18"/>
          </p:nvPr>
        </p:nvSpPr>
        <p:spPr>
          <a:xfrm>
            <a:off x="4757555"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4" name="Oval 33"/>
          <p:cNvSpPr>
            <a:spLocks noChangeAspect="1"/>
          </p:cNvSpPr>
          <p:nvPr userDrawn="1"/>
        </p:nvSpPr>
        <p:spPr>
          <a:xfrm>
            <a:off x="8199147" y="1766844"/>
            <a:ext cx="3120004" cy="2808000"/>
          </a:xfrm>
          <a:prstGeom prst="ellipse">
            <a:avLst/>
          </a:prstGeom>
          <a:ln w="381000" cap="rnd" cmpd="sng">
            <a:solidFill>
              <a:schemeClr val="accent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384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 Placeholder 7"/>
          <p:cNvSpPr>
            <a:spLocks noGrp="1"/>
          </p:cNvSpPr>
          <p:nvPr>
            <p:ph type="body" sz="quarter" idx="23" hasCustomPrompt="1"/>
          </p:nvPr>
        </p:nvSpPr>
        <p:spPr>
          <a:xfrm>
            <a:off x="8295917"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6" name="Text Placeholder 2"/>
          <p:cNvSpPr>
            <a:spLocks noGrp="1"/>
          </p:cNvSpPr>
          <p:nvPr>
            <p:ph type="body" sz="quarter" idx="24" hasCustomPrompt="1"/>
          </p:nvPr>
        </p:nvSpPr>
        <p:spPr>
          <a:xfrm>
            <a:off x="8295922"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t>
            </a:r>
            <a:r>
              <a:rPr lang="en-US" dirty="0"/>
              <a:t>. </a:t>
            </a:r>
          </a:p>
        </p:txBody>
      </p:sp>
      <p:sp>
        <p:nvSpPr>
          <p:cNvPr id="37" name="Picture Placeholder 2"/>
          <p:cNvSpPr>
            <a:spLocks noGrp="1" noChangeAspect="1"/>
          </p:cNvSpPr>
          <p:nvPr>
            <p:ph type="pic" sz="quarter" idx="19"/>
          </p:nvPr>
        </p:nvSpPr>
        <p:spPr>
          <a:xfrm>
            <a:off x="8453962" y="1991361"/>
            <a:ext cx="2639997" cy="2375998"/>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1082486958"/>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fade">
                                      <p:cBhvr>
                                        <p:cTn id="20" dur="500"/>
                                        <p:tgtEl>
                                          <p:spTgt spid="28">
                                            <p:txEl>
                                              <p:pRg st="0" end="0"/>
                                            </p:txEl>
                                          </p:spTgt>
                                        </p:tgtEl>
                                      </p:cBhvr>
                                    </p:animEffect>
                                    <p:anim calcmode="lin" valueType="num">
                                      <p:cBhvr>
                                        <p:cTn id="2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28">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fade">
                                      <p:cBhvr>
                                        <p:cTn id="25" dur="500"/>
                                        <p:tgtEl>
                                          <p:spTgt spid="29">
                                            <p:txEl>
                                              <p:pRg st="0" end="0"/>
                                            </p:txEl>
                                          </p:spTgt>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53"/>
                                        </p:tgtEl>
                                        <p:attrNameLst>
                                          <p:attrName>style.visibility</p:attrName>
                                        </p:attrNameLst>
                                      </p:cBhvr>
                                      <p:to>
                                        <p:strVal val="visible"/>
                                      </p:to>
                                    </p:set>
                                    <p:anim calcmode="lin" valueType="num">
                                      <p:cBhvr>
                                        <p:cTn id="28" dur="500" fill="hold"/>
                                        <p:tgtEl>
                                          <p:spTgt spid="53"/>
                                        </p:tgtEl>
                                        <p:attrNameLst>
                                          <p:attrName>ppt_w</p:attrName>
                                        </p:attrNameLst>
                                      </p:cBhvr>
                                      <p:tavLst>
                                        <p:tav tm="0">
                                          <p:val>
                                            <p:fltVal val="0"/>
                                          </p:val>
                                        </p:tav>
                                        <p:tav tm="100000">
                                          <p:val>
                                            <p:strVal val="#ppt_w"/>
                                          </p:val>
                                        </p:tav>
                                      </p:tavLst>
                                    </p:anim>
                                    <p:anim calcmode="lin" valueType="num">
                                      <p:cBhvr>
                                        <p:cTn id="29" dur="500" fill="hold"/>
                                        <p:tgtEl>
                                          <p:spTgt spid="53"/>
                                        </p:tgtEl>
                                        <p:attrNameLst>
                                          <p:attrName>ppt_h</p:attrName>
                                        </p:attrNameLst>
                                      </p:cBhvr>
                                      <p:tavLst>
                                        <p:tav tm="0">
                                          <p:val>
                                            <p:fltVal val="0"/>
                                          </p:val>
                                        </p:tav>
                                        <p:tav tm="100000">
                                          <p:val>
                                            <p:strVal val="#ppt_h"/>
                                          </p:val>
                                        </p:tav>
                                      </p:tavLst>
                                    </p:anim>
                                    <p:animEffect transition="in" filter="fade">
                                      <p:cBhvr>
                                        <p:cTn id="30" dur="500"/>
                                        <p:tgtEl>
                                          <p:spTgt spid="53"/>
                                        </p:tgtEl>
                                      </p:cBhvr>
                                    </p:animEffect>
                                  </p:childTnLst>
                                </p:cTn>
                              </p:par>
                            </p:childTnLst>
                          </p:cTn>
                        </p:par>
                        <p:par>
                          <p:cTn id="31" fill="hold">
                            <p:stCondLst>
                              <p:cond delay="500"/>
                            </p:stCondLst>
                            <p:childTnLst>
                              <p:par>
                                <p:cTn id="32" presetID="53" presetClass="entr" presetSubtype="16" fill="hold" grpId="0" nodeType="afterEffect" nodePh="1">
                                  <p:stCondLst>
                                    <p:cond delay="0"/>
                                  </p:stCondLst>
                                  <p:endCondLst>
                                    <p:cond evt="begin" delay="0">
                                      <p:tn val="32"/>
                                    </p:cond>
                                  </p:endCondLst>
                                  <p:childTnLst>
                                    <p:set>
                                      <p:cBhvr>
                                        <p:cTn id="33" dur="1" fill="hold">
                                          <p:stCondLst>
                                            <p:cond delay="0"/>
                                          </p:stCondLst>
                                        </p:cTn>
                                        <p:tgtEl>
                                          <p:spTgt spid="21"/>
                                        </p:tgtEl>
                                        <p:attrNameLst>
                                          <p:attrName>style.visibility</p:attrName>
                                        </p:attrNameLst>
                                      </p:cBhvr>
                                      <p:to>
                                        <p:strVal val="visible"/>
                                      </p:to>
                                    </p:set>
                                    <p:anim calcmode="lin" valueType="num">
                                      <p:cBhvr>
                                        <p:cTn id="34" dur="500" fill="hold"/>
                                        <p:tgtEl>
                                          <p:spTgt spid="21"/>
                                        </p:tgtEl>
                                        <p:attrNameLst>
                                          <p:attrName>ppt_w</p:attrName>
                                        </p:attrNameLst>
                                      </p:cBhvr>
                                      <p:tavLst>
                                        <p:tav tm="0">
                                          <p:val>
                                            <p:fltVal val="0"/>
                                          </p:val>
                                        </p:tav>
                                        <p:tav tm="100000">
                                          <p:val>
                                            <p:strVal val="#ppt_w"/>
                                          </p:val>
                                        </p:tav>
                                      </p:tavLst>
                                    </p:anim>
                                    <p:anim calcmode="lin" valueType="num">
                                      <p:cBhvr>
                                        <p:cTn id="35" dur="500" fill="hold"/>
                                        <p:tgtEl>
                                          <p:spTgt spid="21"/>
                                        </p:tgtEl>
                                        <p:attrNameLst>
                                          <p:attrName>ppt_h</p:attrName>
                                        </p:attrNameLst>
                                      </p:cBhvr>
                                      <p:tavLst>
                                        <p:tav tm="0">
                                          <p:val>
                                            <p:fltVal val="0"/>
                                          </p:val>
                                        </p:tav>
                                        <p:tav tm="100000">
                                          <p:val>
                                            <p:strVal val="#ppt_h"/>
                                          </p:val>
                                        </p:tav>
                                      </p:tavLst>
                                    </p:anim>
                                    <p:animEffect transition="in" filter="fade">
                                      <p:cBhvr>
                                        <p:cTn id="36" dur="500"/>
                                        <p:tgtEl>
                                          <p:spTgt spid="21"/>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26">
                                            <p:txEl>
                                              <p:pRg st="0" end="0"/>
                                            </p:txEl>
                                          </p:spTgt>
                                        </p:tgtEl>
                                        <p:attrNameLst>
                                          <p:attrName>style.visibility</p:attrName>
                                        </p:attrNameLst>
                                      </p:cBhvr>
                                      <p:to>
                                        <p:strVal val="visible"/>
                                      </p:to>
                                    </p:set>
                                    <p:animEffect transition="in" filter="fade">
                                      <p:cBhvr>
                                        <p:cTn id="39" dur="500"/>
                                        <p:tgtEl>
                                          <p:spTgt spid="26">
                                            <p:txEl>
                                              <p:pRg st="0" end="0"/>
                                            </p:txEl>
                                          </p:spTgt>
                                        </p:tgtEl>
                                      </p:cBhvr>
                                    </p:animEffect>
                                    <p:anim calcmode="lin" valueType="num">
                                      <p:cBhvr>
                                        <p:cTn id="40"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41" dur="500" fill="hold"/>
                                        <p:tgtEl>
                                          <p:spTgt spid="26">
                                            <p:txEl>
                                              <p:pRg st="0" end="0"/>
                                            </p:txEl>
                                          </p:spTgt>
                                        </p:tgtEl>
                                        <p:attrNameLst>
                                          <p:attrName>ppt_y</p:attrName>
                                        </p:attrNameLst>
                                      </p:cBhvr>
                                      <p:tavLst>
                                        <p:tav tm="0">
                                          <p:val>
                                            <p:strVal val="#ppt_y+.1"/>
                                          </p:val>
                                        </p:tav>
                                        <p:tav tm="100000">
                                          <p:val>
                                            <p:strVal val="#ppt_y"/>
                                          </p:val>
                                        </p:tav>
                                      </p:tavLst>
                                    </p:anim>
                                  </p:childTnLst>
                                </p:cTn>
                              </p:par>
                              <p:par>
                                <p:cTn id="42" presetID="10" presetClass="entr" presetSubtype="0" fill="hold" grpId="0" nodeType="withEffect">
                                  <p:stCondLst>
                                    <p:cond delay="800"/>
                                  </p:stCondLst>
                                  <p:childTnLst>
                                    <p:set>
                                      <p:cBhvr>
                                        <p:cTn id="43" dur="1" fill="hold">
                                          <p:stCondLst>
                                            <p:cond delay="0"/>
                                          </p:stCondLst>
                                        </p:cTn>
                                        <p:tgtEl>
                                          <p:spTgt spid="27">
                                            <p:txEl>
                                              <p:pRg st="0" end="0"/>
                                            </p:txEl>
                                          </p:spTgt>
                                        </p:tgtEl>
                                        <p:attrNameLst>
                                          <p:attrName>style.visibility</p:attrName>
                                        </p:attrNameLst>
                                      </p:cBhvr>
                                      <p:to>
                                        <p:strVal val="visible"/>
                                      </p:to>
                                    </p:set>
                                    <p:animEffect transition="in" filter="fade">
                                      <p:cBhvr>
                                        <p:cTn id="44" dur="500"/>
                                        <p:tgtEl>
                                          <p:spTgt spid="27">
                                            <p:txEl>
                                              <p:pRg st="0" end="0"/>
                                            </p:txEl>
                                          </p:spTgt>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p:cTn id="47" dur="500" fill="hold"/>
                                        <p:tgtEl>
                                          <p:spTgt spid="25"/>
                                        </p:tgtEl>
                                        <p:attrNameLst>
                                          <p:attrName>ppt_w</p:attrName>
                                        </p:attrNameLst>
                                      </p:cBhvr>
                                      <p:tavLst>
                                        <p:tav tm="0">
                                          <p:val>
                                            <p:fltVal val="0"/>
                                          </p:val>
                                        </p:tav>
                                        <p:tav tm="100000">
                                          <p:val>
                                            <p:strVal val="#ppt_w"/>
                                          </p:val>
                                        </p:tav>
                                      </p:tavLst>
                                    </p:anim>
                                    <p:anim calcmode="lin" valueType="num">
                                      <p:cBhvr>
                                        <p:cTn id="48" dur="500" fill="hold"/>
                                        <p:tgtEl>
                                          <p:spTgt spid="25"/>
                                        </p:tgtEl>
                                        <p:attrNameLst>
                                          <p:attrName>ppt_h</p:attrName>
                                        </p:attrNameLst>
                                      </p:cBhvr>
                                      <p:tavLst>
                                        <p:tav tm="0">
                                          <p:val>
                                            <p:fltVal val="0"/>
                                          </p:val>
                                        </p:tav>
                                        <p:tav tm="100000">
                                          <p:val>
                                            <p:strVal val="#ppt_h"/>
                                          </p:val>
                                        </p:tav>
                                      </p:tavLst>
                                    </p:anim>
                                    <p:animEffect transition="in" filter="fade">
                                      <p:cBhvr>
                                        <p:cTn id="49" dur="500"/>
                                        <p:tgtEl>
                                          <p:spTgt spid="25"/>
                                        </p:tgtEl>
                                      </p:cBhvr>
                                    </p:animEffect>
                                  </p:childTnLst>
                                </p:cTn>
                              </p:par>
                            </p:childTnLst>
                          </p:cTn>
                        </p:par>
                        <p:par>
                          <p:cTn id="50" fill="hold">
                            <p:stCondLst>
                              <p:cond delay="1000"/>
                            </p:stCondLst>
                            <p:childTnLst>
                              <p:par>
                                <p:cTn id="51" presetID="53" presetClass="entr" presetSubtype="16" fill="hold" grpId="0" nodeType="afterEffect" nodePh="1">
                                  <p:stCondLst>
                                    <p:cond delay="0"/>
                                  </p:stCondLst>
                                  <p:endCondLst>
                                    <p:cond evt="begin" delay="0">
                                      <p:tn val="51"/>
                                    </p:cond>
                                  </p:endCondLst>
                                  <p:childTnLst>
                                    <p:set>
                                      <p:cBhvr>
                                        <p:cTn id="52" dur="1" fill="hold">
                                          <p:stCondLst>
                                            <p:cond delay="0"/>
                                          </p:stCondLst>
                                        </p:cTn>
                                        <p:tgtEl>
                                          <p:spTgt spid="32"/>
                                        </p:tgtEl>
                                        <p:attrNameLst>
                                          <p:attrName>style.visibility</p:attrName>
                                        </p:attrNameLst>
                                      </p:cBhvr>
                                      <p:to>
                                        <p:strVal val="visible"/>
                                      </p:to>
                                    </p:set>
                                    <p:anim calcmode="lin" valueType="num">
                                      <p:cBhvr>
                                        <p:cTn id="53" dur="500" fill="hold"/>
                                        <p:tgtEl>
                                          <p:spTgt spid="32"/>
                                        </p:tgtEl>
                                        <p:attrNameLst>
                                          <p:attrName>ppt_w</p:attrName>
                                        </p:attrNameLst>
                                      </p:cBhvr>
                                      <p:tavLst>
                                        <p:tav tm="0">
                                          <p:val>
                                            <p:fltVal val="0"/>
                                          </p:val>
                                        </p:tav>
                                        <p:tav tm="100000">
                                          <p:val>
                                            <p:strVal val="#ppt_w"/>
                                          </p:val>
                                        </p:tav>
                                      </p:tavLst>
                                    </p:anim>
                                    <p:anim calcmode="lin" valueType="num">
                                      <p:cBhvr>
                                        <p:cTn id="54" dur="500" fill="hold"/>
                                        <p:tgtEl>
                                          <p:spTgt spid="32"/>
                                        </p:tgtEl>
                                        <p:attrNameLst>
                                          <p:attrName>ppt_h</p:attrName>
                                        </p:attrNameLst>
                                      </p:cBhvr>
                                      <p:tavLst>
                                        <p:tav tm="0">
                                          <p:val>
                                            <p:fltVal val="0"/>
                                          </p:val>
                                        </p:tav>
                                        <p:tav tm="100000">
                                          <p:val>
                                            <p:strVal val="#ppt_h"/>
                                          </p:val>
                                        </p:tav>
                                      </p:tavLst>
                                    </p:anim>
                                    <p:animEffect transition="in" filter="fade">
                                      <p:cBhvr>
                                        <p:cTn id="55" dur="500"/>
                                        <p:tgtEl>
                                          <p:spTgt spid="32"/>
                                        </p:tgtEl>
                                      </p:cBhvr>
                                    </p:animEffect>
                                  </p:childTnLst>
                                </p:cTn>
                              </p:par>
                              <p:par>
                                <p:cTn id="56" presetID="42" presetClass="entr" presetSubtype="0" fill="hold" grpId="0" nodeType="withEffect">
                                  <p:stCondLst>
                                    <p:cond delay="200"/>
                                  </p:stCondLst>
                                  <p:childTnLst>
                                    <p:set>
                                      <p:cBhvr>
                                        <p:cTn id="57" dur="1" fill="hold">
                                          <p:stCondLst>
                                            <p:cond delay="0"/>
                                          </p:stCondLst>
                                        </p:cTn>
                                        <p:tgtEl>
                                          <p:spTgt spid="35">
                                            <p:txEl>
                                              <p:pRg st="0" end="0"/>
                                            </p:txEl>
                                          </p:spTgt>
                                        </p:tgtEl>
                                        <p:attrNameLst>
                                          <p:attrName>style.visibility</p:attrName>
                                        </p:attrNameLst>
                                      </p:cBhvr>
                                      <p:to>
                                        <p:strVal val="visible"/>
                                      </p:to>
                                    </p:set>
                                    <p:animEffect transition="in" filter="fade">
                                      <p:cBhvr>
                                        <p:cTn id="58" dur="500"/>
                                        <p:tgtEl>
                                          <p:spTgt spid="35">
                                            <p:txEl>
                                              <p:pRg st="0" end="0"/>
                                            </p:txEl>
                                          </p:spTgt>
                                        </p:tgtEl>
                                      </p:cBhvr>
                                    </p:animEffect>
                                    <p:anim calcmode="lin" valueType="num">
                                      <p:cBhvr>
                                        <p:cTn id="59"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60" dur="500" fill="hold"/>
                                        <p:tgtEl>
                                          <p:spTgt spid="35">
                                            <p:txEl>
                                              <p:pRg st="0" end="0"/>
                                            </p:txEl>
                                          </p:spTgt>
                                        </p:tgtEl>
                                        <p:attrNameLst>
                                          <p:attrName>ppt_y</p:attrName>
                                        </p:attrNameLst>
                                      </p:cBhvr>
                                      <p:tavLst>
                                        <p:tav tm="0">
                                          <p:val>
                                            <p:strVal val="#ppt_y+.1"/>
                                          </p:val>
                                        </p:tav>
                                        <p:tav tm="100000">
                                          <p:val>
                                            <p:strVal val="#ppt_y"/>
                                          </p:val>
                                        </p:tav>
                                      </p:tavLst>
                                    </p:anim>
                                  </p:childTnLst>
                                </p:cTn>
                              </p:par>
                              <p:par>
                                <p:cTn id="61" presetID="10" presetClass="entr" presetSubtype="0" fill="hold" grpId="0" nodeType="withEffect">
                                  <p:stCondLst>
                                    <p:cond delay="800"/>
                                  </p:stCondLst>
                                  <p:childTnLst>
                                    <p:set>
                                      <p:cBhvr>
                                        <p:cTn id="62" dur="1" fill="hold">
                                          <p:stCondLst>
                                            <p:cond delay="0"/>
                                          </p:stCondLst>
                                        </p:cTn>
                                        <p:tgtEl>
                                          <p:spTgt spid="36">
                                            <p:txEl>
                                              <p:pRg st="0" end="0"/>
                                            </p:txEl>
                                          </p:spTgt>
                                        </p:tgtEl>
                                        <p:attrNameLst>
                                          <p:attrName>style.visibility</p:attrName>
                                        </p:attrNameLst>
                                      </p:cBhvr>
                                      <p:to>
                                        <p:strVal val="visible"/>
                                      </p:to>
                                    </p:set>
                                    <p:animEffect transition="in" filter="fade">
                                      <p:cBhvr>
                                        <p:cTn id="63" dur="500"/>
                                        <p:tgtEl>
                                          <p:spTgt spid="36">
                                            <p:txEl>
                                              <p:pRg st="0" end="0"/>
                                            </p:txEl>
                                          </p:spTgt>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 calcmode="lin" valueType="num">
                                      <p:cBhvr>
                                        <p:cTn id="66" dur="500" fill="hold"/>
                                        <p:tgtEl>
                                          <p:spTgt spid="34"/>
                                        </p:tgtEl>
                                        <p:attrNameLst>
                                          <p:attrName>ppt_w</p:attrName>
                                        </p:attrNameLst>
                                      </p:cBhvr>
                                      <p:tavLst>
                                        <p:tav tm="0">
                                          <p:val>
                                            <p:fltVal val="0"/>
                                          </p:val>
                                        </p:tav>
                                        <p:tav tm="100000">
                                          <p:val>
                                            <p:strVal val="#ppt_w"/>
                                          </p:val>
                                        </p:tav>
                                      </p:tavLst>
                                    </p:anim>
                                    <p:anim calcmode="lin" valueType="num">
                                      <p:cBhvr>
                                        <p:cTn id="67" dur="500" fill="hold"/>
                                        <p:tgtEl>
                                          <p:spTgt spid="34"/>
                                        </p:tgtEl>
                                        <p:attrNameLst>
                                          <p:attrName>ppt_h</p:attrName>
                                        </p:attrNameLst>
                                      </p:cBhvr>
                                      <p:tavLst>
                                        <p:tav tm="0">
                                          <p:val>
                                            <p:fltVal val="0"/>
                                          </p:val>
                                        </p:tav>
                                        <p:tav tm="100000">
                                          <p:val>
                                            <p:strVal val="#ppt_h"/>
                                          </p:val>
                                        </p:tav>
                                      </p:tavLst>
                                    </p:anim>
                                    <p:animEffect transition="in" filter="fade">
                                      <p:cBhvr>
                                        <p:cTn id="68" dur="500"/>
                                        <p:tgtEl>
                                          <p:spTgt spid="34"/>
                                        </p:tgtEl>
                                      </p:cBhvr>
                                    </p:animEffect>
                                  </p:childTnLst>
                                </p:cTn>
                              </p:par>
                            </p:childTnLst>
                          </p:cTn>
                        </p:par>
                        <p:par>
                          <p:cTn id="69" fill="hold">
                            <p:stCondLst>
                              <p:cond delay="1500"/>
                            </p:stCondLst>
                            <p:childTnLst>
                              <p:par>
                                <p:cTn id="70" presetID="53" presetClass="entr" presetSubtype="16" fill="hold" grpId="0" nodeType="afterEffect" nodePh="1">
                                  <p:stCondLst>
                                    <p:cond delay="0"/>
                                  </p:stCondLst>
                                  <p:endCondLst>
                                    <p:cond evt="begin" delay="0">
                                      <p:tn val="70"/>
                                    </p:cond>
                                  </p:endCondLst>
                                  <p:childTnLst>
                                    <p:set>
                                      <p:cBhvr>
                                        <p:cTn id="71" dur="1" fill="hold">
                                          <p:stCondLst>
                                            <p:cond delay="0"/>
                                          </p:stCondLst>
                                        </p:cTn>
                                        <p:tgtEl>
                                          <p:spTgt spid="37"/>
                                        </p:tgtEl>
                                        <p:attrNameLst>
                                          <p:attrName>style.visibility</p:attrName>
                                        </p:attrNameLst>
                                      </p:cBhvr>
                                      <p:to>
                                        <p:strVal val="visible"/>
                                      </p:to>
                                    </p:set>
                                    <p:anim calcmode="lin" valueType="num">
                                      <p:cBhvr>
                                        <p:cTn id="72" dur="500" fill="hold"/>
                                        <p:tgtEl>
                                          <p:spTgt spid="37"/>
                                        </p:tgtEl>
                                        <p:attrNameLst>
                                          <p:attrName>ppt_w</p:attrName>
                                        </p:attrNameLst>
                                      </p:cBhvr>
                                      <p:tavLst>
                                        <p:tav tm="0">
                                          <p:val>
                                            <p:fltVal val="0"/>
                                          </p:val>
                                        </p:tav>
                                        <p:tav tm="100000">
                                          <p:val>
                                            <p:strVal val="#ppt_w"/>
                                          </p:val>
                                        </p:tav>
                                      </p:tavLst>
                                    </p:anim>
                                    <p:anim calcmode="lin" valueType="num">
                                      <p:cBhvr>
                                        <p:cTn id="73" dur="500" fill="hold"/>
                                        <p:tgtEl>
                                          <p:spTgt spid="37"/>
                                        </p:tgtEl>
                                        <p:attrNameLst>
                                          <p:attrName>ppt_h</p:attrName>
                                        </p:attrNameLst>
                                      </p:cBhvr>
                                      <p:tavLst>
                                        <p:tav tm="0">
                                          <p:val>
                                            <p:fltVal val="0"/>
                                          </p:val>
                                        </p:tav>
                                        <p:tav tm="100000">
                                          <p:val>
                                            <p:strVal val="#ppt_h"/>
                                          </p:val>
                                        </p:tav>
                                      </p:tavLst>
                                    </p:anim>
                                    <p:animEffect transition="in" filter="fade">
                                      <p:cBhvr>
                                        <p:cTn id="74"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21" grpId="0"/>
      <p:bldP spid="25" grpId="0" animBg="1"/>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32" grpId="0"/>
      <p:bldP spid="34" grpId="0" animBg="1"/>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ound bars chart">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20" hasCustomPrompt="1"/>
          </p:nvPr>
        </p:nvSpPr>
        <p:spPr>
          <a:xfrm>
            <a:off x="964496"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9" name="Text Placeholder 2"/>
          <p:cNvSpPr>
            <a:spLocks noGrp="1"/>
          </p:cNvSpPr>
          <p:nvPr>
            <p:ph type="body" sz="quarter" idx="16" hasCustomPrompt="1"/>
          </p:nvPr>
        </p:nvSpPr>
        <p:spPr>
          <a:xfrm>
            <a:off x="964501"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t>
            </a:r>
            <a:r>
              <a:rPr lang="en-US" dirty="0"/>
              <a:t>. </a:t>
            </a:r>
          </a:p>
        </p:txBody>
      </p:sp>
      <p:sp>
        <p:nvSpPr>
          <p:cNvPr id="44" name="Text Placeholder 7"/>
          <p:cNvSpPr>
            <a:spLocks noGrp="1"/>
          </p:cNvSpPr>
          <p:nvPr>
            <p:ph type="body" sz="quarter" idx="21" hasCustomPrompt="1"/>
          </p:nvPr>
        </p:nvSpPr>
        <p:spPr>
          <a:xfrm>
            <a:off x="4622088"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5" name="Text Placeholder 2"/>
          <p:cNvSpPr>
            <a:spLocks noGrp="1"/>
          </p:cNvSpPr>
          <p:nvPr>
            <p:ph type="body" sz="quarter" idx="22" hasCustomPrompt="1"/>
          </p:nvPr>
        </p:nvSpPr>
        <p:spPr>
          <a:xfrm>
            <a:off x="4622093"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t>
            </a:r>
            <a:r>
              <a:rPr lang="en-US" dirty="0"/>
              <a:t>. </a:t>
            </a:r>
          </a:p>
        </p:txBody>
      </p:sp>
      <p:sp>
        <p:nvSpPr>
          <p:cNvPr id="49" name="Text Placeholder 7"/>
          <p:cNvSpPr>
            <a:spLocks noGrp="1"/>
          </p:cNvSpPr>
          <p:nvPr>
            <p:ph type="body" sz="quarter" idx="23" hasCustomPrompt="1"/>
          </p:nvPr>
        </p:nvSpPr>
        <p:spPr>
          <a:xfrm>
            <a:off x="8295917" y="5151591"/>
            <a:ext cx="2941464" cy="228451"/>
          </a:xfrm>
          <a:prstGeom prst="rect">
            <a:avLst/>
          </a:prstGeom>
        </p:spPr>
        <p:txBody>
          <a:bodyPr vert="horz" lIns="0" tIns="40504" rIns="0" bIns="40504" anchor="ctr"/>
          <a:lstStyle>
            <a:lvl1pPr marL="0" indent="0" algn="ctr">
              <a:lnSpc>
                <a:spcPct val="100000"/>
              </a:lnSpc>
              <a:spcBef>
                <a:spcPts val="0"/>
              </a:spcBef>
              <a:spcAft>
                <a:spcPts val="0"/>
              </a:spcAft>
              <a:buNone/>
              <a:defRPr sz="216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0" name="Text Placeholder 2"/>
          <p:cNvSpPr>
            <a:spLocks noGrp="1"/>
          </p:cNvSpPr>
          <p:nvPr>
            <p:ph type="body" sz="quarter" idx="24" hasCustomPrompt="1"/>
          </p:nvPr>
        </p:nvSpPr>
        <p:spPr>
          <a:xfrm>
            <a:off x="8295922" y="5461324"/>
            <a:ext cx="2941463" cy="779972"/>
          </a:xfrm>
          <a:prstGeom prst="rect">
            <a:avLst/>
          </a:prstGeom>
        </p:spPr>
        <p:txBody>
          <a:bodyPr vert="horz" lIns="0" tIns="0" rIns="0" bIns="0"/>
          <a:lstStyle>
            <a:lvl1pPr marL="0" indent="0" algn="ctr">
              <a:lnSpc>
                <a:spcPct val="130000"/>
              </a:lnSpc>
              <a:buNone/>
              <a:defRPr sz="1080" baseline="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purusaecen</a:t>
            </a:r>
            <a:r>
              <a:rPr lang="en-US" dirty="0"/>
              <a:t>. </a:t>
            </a:r>
          </a:p>
        </p:txBody>
      </p:sp>
      <p:grpSp>
        <p:nvGrpSpPr>
          <p:cNvPr id="5" name="Group 4"/>
          <p:cNvGrpSpPr/>
          <p:nvPr userDrawn="1"/>
        </p:nvGrpSpPr>
        <p:grpSpPr>
          <a:xfrm>
            <a:off x="603251" y="1767848"/>
            <a:ext cx="10972800" cy="2833612"/>
            <a:chOff x="452438" y="1473206"/>
            <a:chExt cx="8229600" cy="2361343"/>
          </a:xfrm>
        </p:grpSpPr>
        <p:sp>
          <p:nvSpPr>
            <p:cNvPr id="2" name="TextBox 1"/>
            <p:cNvSpPr txBox="1"/>
            <p:nvPr userDrawn="1"/>
          </p:nvSpPr>
          <p:spPr>
            <a:xfrm>
              <a:off x="452438" y="1473206"/>
              <a:ext cx="34769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a:ln>
                    <a:noFill/>
                  </a:ln>
                  <a:solidFill>
                    <a:srgbClr val="5B9BD5"/>
                  </a:solidFill>
                  <a:effectLst/>
                  <a:uLnTx/>
                  <a:uFillTx/>
                  <a:latin typeface="Lato Regular"/>
                  <a:ea typeface="+mn-ea"/>
                  <a:cs typeface="Lato Regular"/>
                </a:rPr>
                <a:t>100</a:t>
              </a:r>
            </a:p>
          </p:txBody>
        </p:sp>
        <p:cxnSp>
          <p:nvCxnSpPr>
            <p:cNvPr id="4" name="Straight Connector 3"/>
            <p:cNvCxnSpPr/>
            <p:nvPr userDrawn="1"/>
          </p:nvCxnSpPr>
          <p:spPr>
            <a:xfrm>
              <a:off x="906408" y="16455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24" name="TextBox 23"/>
            <p:cNvSpPr txBox="1"/>
            <p:nvPr userDrawn="1"/>
          </p:nvSpPr>
          <p:spPr>
            <a:xfrm>
              <a:off x="452438" y="3572939"/>
              <a:ext cx="208230"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a:ln>
                    <a:noFill/>
                  </a:ln>
                  <a:solidFill>
                    <a:srgbClr val="5B9BD5"/>
                  </a:solidFill>
                  <a:effectLst/>
                  <a:uLnTx/>
                  <a:uFillTx/>
                  <a:latin typeface="Lato Regular"/>
                  <a:ea typeface="+mn-ea"/>
                  <a:cs typeface="Lato Regular"/>
                </a:rPr>
                <a:t>0</a:t>
              </a:r>
            </a:p>
          </p:txBody>
        </p:sp>
        <p:cxnSp>
          <p:nvCxnSpPr>
            <p:cNvPr id="25" name="Straight Connector 24"/>
            <p:cNvCxnSpPr/>
            <p:nvPr userDrawn="1"/>
          </p:nvCxnSpPr>
          <p:spPr>
            <a:xfrm>
              <a:off x="906408" y="3745305"/>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userDrawn="1"/>
          </p:nvSpPr>
          <p:spPr>
            <a:xfrm>
              <a:off x="452438" y="2540006"/>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a:ln>
                    <a:noFill/>
                  </a:ln>
                  <a:solidFill>
                    <a:srgbClr val="5B9BD5"/>
                  </a:solidFill>
                  <a:effectLst/>
                  <a:uLnTx/>
                  <a:uFillTx/>
                  <a:latin typeface="Lato Regular"/>
                  <a:ea typeface="+mn-ea"/>
                  <a:cs typeface="Lato Regular"/>
                </a:rPr>
                <a:t>50</a:t>
              </a:r>
            </a:p>
          </p:txBody>
        </p:sp>
        <p:cxnSp>
          <p:nvCxnSpPr>
            <p:cNvPr id="27" name="Straight Connector 26"/>
            <p:cNvCxnSpPr/>
            <p:nvPr userDrawn="1"/>
          </p:nvCxnSpPr>
          <p:spPr>
            <a:xfrm>
              <a:off x="906408" y="27123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userDrawn="1"/>
          </p:nvSpPr>
          <p:spPr>
            <a:xfrm>
              <a:off x="452438" y="2032006"/>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a:ln>
                    <a:noFill/>
                  </a:ln>
                  <a:solidFill>
                    <a:srgbClr val="5B9BD5"/>
                  </a:solidFill>
                  <a:effectLst/>
                  <a:uLnTx/>
                  <a:uFillTx/>
                  <a:latin typeface="Lato Regular"/>
                  <a:ea typeface="+mn-ea"/>
                  <a:cs typeface="Lato Regular"/>
                </a:rPr>
                <a:t>75</a:t>
              </a:r>
            </a:p>
          </p:txBody>
        </p:sp>
        <p:cxnSp>
          <p:nvCxnSpPr>
            <p:cNvPr id="31" name="Straight Connector 30"/>
            <p:cNvCxnSpPr/>
            <p:nvPr userDrawn="1"/>
          </p:nvCxnSpPr>
          <p:spPr>
            <a:xfrm>
              <a:off x="906408" y="2204372"/>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userDrawn="1"/>
          </p:nvSpPr>
          <p:spPr>
            <a:xfrm>
              <a:off x="452438" y="3064940"/>
              <a:ext cx="277961" cy="261610"/>
            </a:xfrm>
            <a:prstGeom prst="rect">
              <a:avLst/>
            </a:prstGeom>
            <a:noFill/>
          </p:spPr>
          <p:txBody>
            <a:bodyPr wrap="none" rtlCol="0">
              <a:spAutoFit/>
            </a:bodyPr>
            <a:lstStyle/>
            <a:p>
              <a:pPr marL="0" marR="0" lvl="0" indent="0" algn="l" defTabSz="485394" rtl="0" eaLnBrk="1" fontAlgn="auto" latinLnBrk="0" hangingPunct="1">
                <a:lnSpc>
                  <a:spcPct val="100000"/>
                </a:lnSpc>
                <a:spcBef>
                  <a:spcPts val="0"/>
                </a:spcBef>
                <a:spcAft>
                  <a:spcPts val="0"/>
                </a:spcAft>
                <a:buClrTx/>
                <a:buSzTx/>
                <a:buFontTx/>
                <a:buNone/>
                <a:tabLst/>
                <a:defRPr/>
              </a:pPr>
              <a:r>
                <a:rPr kumimoji="0" lang="en-US" sz="1440" b="0" i="0" u="none" strike="noStrike" kern="1200" cap="none" spc="0" normalizeH="0" baseline="0" noProof="0" dirty="0">
                  <a:ln>
                    <a:noFill/>
                  </a:ln>
                  <a:solidFill>
                    <a:srgbClr val="5B9BD5"/>
                  </a:solidFill>
                  <a:effectLst/>
                  <a:uLnTx/>
                  <a:uFillTx/>
                  <a:latin typeface="Lato Regular"/>
                  <a:ea typeface="+mn-ea"/>
                  <a:cs typeface="Lato Regular"/>
                </a:rPr>
                <a:t>25</a:t>
              </a:r>
            </a:p>
          </p:txBody>
        </p:sp>
        <p:cxnSp>
          <p:nvCxnSpPr>
            <p:cNvPr id="33" name="Straight Connector 32"/>
            <p:cNvCxnSpPr/>
            <p:nvPr userDrawn="1"/>
          </p:nvCxnSpPr>
          <p:spPr>
            <a:xfrm>
              <a:off x="906408" y="3237306"/>
              <a:ext cx="7775630" cy="13900"/>
            </a:xfrm>
            <a:prstGeom prst="line">
              <a:avLst/>
            </a:prstGeom>
            <a:ln>
              <a:prstDash val="sysDash"/>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8829668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28">
                                            <p:txEl>
                                              <p:pRg st="0" end="0"/>
                                            </p:txEl>
                                          </p:spTgt>
                                        </p:tgtEl>
                                        <p:attrNameLst>
                                          <p:attrName>style.visibility</p:attrName>
                                        </p:attrNameLst>
                                      </p:cBhvr>
                                      <p:to>
                                        <p:strVal val="visible"/>
                                      </p:to>
                                    </p:set>
                                    <p:animEffect transition="in" filter="fade">
                                      <p:cBhvr>
                                        <p:cTn id="20" dur="500"/>
                                        <p:tgtEl>
                                          <p:spTgt spid="28">
                                            <p:txEl>
                                              <p:pRg st="0" end="0"/>
                                            </p:txEl>
                                          </p:spTgt>
                                        </p:tgtEl>
                                      </p:cBhvr>
                                    </p:animEffect>
                                    <p:anim calcmode="lin" valueType="num">
                                      <p:cBhvr>
                                        <p:cTn id="2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28">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29">
                                            <p:txEl>
                                              <p:pRg st="0" end="0"/>
                                            </p:txEl>
                                          </p:spTgt>
                                        </p:tgtEl>
                                        <p:attrNameLst>
                                          <p:attrName>style.visibility</p:attrName>
                                        </p:attrNameLst>
                                      </p:cBhvr>
                                      <p:to>
                                        <p:strVal val="visible"/>
                                      </p:to>
                                    </p:set>
                                    <p:animEffect transition="in" filter="fade">
                                      <p:cBhvr>
                                        <p:cTn id="25" dur="500"/>
                                        <p:tgtEl>
                                          <p:spTgt spid="29">
                                            <p:txEl>
                                              <p:pRg st="0" end="0"/>
                                            </p:txEl>
                                          </p:spTgt>
                                        </p:tgtEl>
                                      </p:cBhvr>
                                    </p:animEffect>
                                  </p:childTnLst>
                                </p:cTn>
                              </p:par>
                              <p:par>
                                <p:cTn id="26" presetID="42" presetClass="entr" presetSubtype="0" fill="hold" grpId="0" nodeType="withEffect">
                                  <p:stCondLst>
                                    <p:cond delay="200"/>
                                  </p:stCondLst>
                                  <p:childTnLst>
                                    <p:set>
                                      <p:cBhvr>
                                        <p:cTn id="27" dur="1" fill="hold">
                                          <p:stCondLst>
                                            <p:cond delay="0"/>
                                          </p:stCondLst>
                                        </p:cTn>
                                        <p:tgtEl>
                                          <p:spTgt spid="44">
                                            <p:txEl>
                                              <p:pRg st="0" end="0"/>
                                            </p:txEl>
                                          </p:spTgt>
                                        </p:tgtEl>
                                        <p:attrNameLst>
                                          <p:attrName>style.visibility</p:attrName>
                                        </p:attrNameLst>
                                      </p:cBhvr>
                                      <p:to>
                                        <p:strVal val="visible"/>
                                      </p:to>
                                    </p:set>
                                    <p:animEffect transition="in" filter="fade">
                                      <p:cBhvr>
                                        <p:cTn id="28" dur="500"/>
                                        <p:tgtEl>
                                          <p:spTgt spid="44">
                                            <p:txEl>
                                              <p:pRg st="0" end="0"/>
                                            </p:txEl>
                                          </p:spTgt>
                                        </p:tgtEl>
                                      </p:cBhvr>
                                    </p:animEffect>
                                    <p:anim calcmode="lin" valueType="num">
                                      <p:cBhvr>
                                        <p:cTn id="29"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44">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45">
                                            <p:txEl>
                                              <p:pRg st="0" end="0"/>
                                            </p:txEl>
                                          </p:spTgt>
                                        </p:tgtEl>
                                        <p:attrNameLst>
                                          <p:attrName>style.visibility</p:attrName>
                                        </p:attrNameLst>
                                      </p:cBhvr>
                                      <p:to>
                                        <p:strVal val="visible"/>
                                      </p:to>
                                    </p:set>
                                    <p:animEffect transition="in" filter="fade">
                                      <p:cBhvr>
                                        <p:cTn id="33" dur="500"/>
                                        <p:tgtEl>
                                          <p:spTgt spid="45">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49">
                                            <p:txEl>
                                              <p:pRg st="0" end="0"/>
                                            </p:txEl>
                                          </p:spTgt>
                                        </p:tgtEl>
                                        <p:attrNameLst>
                                          <p:attrName>style.visibility</p:attrName>
                                        </p:attrNameLst>
                                      </p:cBhvr>
                                      <p:to>
                                        <p:strVal val="visible"/>
                                      </p:to>
                                    </p:set>
                                    <p:animEffect transition="in" filter="fade">
                                      <p:cBhvr>
                                        <p:cTn id="36" dur="500"/>
                                        <p:tgtEl>
                                          <p:spTgt spid="49">
                                            <p:txEl>
                                              <p:pRg st="0" end="0"/>
                                            </p:txEl>
                                          </p:spTgt>
                                        </p:tgtEl>
                                      </p:cBhvr>
                                    </p:animEffect>
                                    <p:anim calcmode="lin" valueType="num">
                                      <p:cBhvr>
                                        <p:cTn id="37"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p:cTn id="38" dur="500" fill="hold"/>
                                        <p:tgtEl>
                                          <p:spTgt spid="49">
                                            <p:txEl>
                                              <p:pRg st="0" end="0"/>
                                            </p:txEl>
                                          </p:spTgt>
                                        </p:tgtEl>
                                        <p:attrNameLst>
                                          <p:attrName>ppt_y</p:attrName>
                                        </p:attrNameLst>
                                      </p:cBhvr>
                                      <p:tavLst>
                                        <p:tav tm="0">
                                          <p:val>
                                            <p:strVal val="#ppt_y+.1"/>
                                          </p:val>
                                        </p:tav>
                                        <p:tav tm="100000">
                                          <p:val>
                                            <p:strVal val="#ppt_y"/>
                                          </p:val>
                                        </p:tav>
                                      </p:tavLst>
                                    </p:anim>
                                  </p:childTnLst>
                                </p:cTn>
                              </p:par>
                              <p:par>
                                <p:cTn id="39" presetID="10" presetClass="entr" presetSubtype="0" fill="hold" grpId="0" nodeType="withEffect">
                                  <p:stCondLst>
                                    <p:cond delay="800"/>
                                  </p:stCondLst>
                                  <p:childTnLst>
                                    <p:set>
                                      <p:cBhvr>
                                        <p:cTn id="40" dur="1" fill="hold">
                                          <p:stCondLst>
                                            <p:cond delay="0"/>
                                          </p:stCondLst>
                                        </p:cTn>
                                        <p:tgtEl>
                                          <p:spTgt spid="50">
                                            <p:txEl>
                                              <p:pRg st="0" end="0"/>
                                            </p:txEl>
                                          </p:spTgt>
                                        </p:tgtEl>
                                        <p:attrNameLst>
                                          <p:attrName>style.visibility</p:attrName>
                                        </p:attrNameLst>
                                      </p:cBhvr>
                                      <p:to>
                                        <p:strVal val="visible"/>
                                      </p:to>
                                    </p:set>
                                    <p:animEffect transition="in" filter="fade">
                                      <p:cBhvr>
                                        <p:cTn id="41" dur="500"/>
                                        <p:tgtEl>
                                          <p:spTgt spid="50">
                                            <p:txEl>
                                              <p:pRg st="0" end="0"/>
                                            </p:txEl>
                                          </p:spTgt>
                                        </p:tgtEl>
                                      </p:cBhvr>
                                    </p:animEffect>
                                  </p:childTnLst>
                                </p:cTn>
                              </p:par>
                            </p:childTnLst>
                          </p:cTn>
                        </p:par>
                        <p:par>
                          <p:cTn id="42" fill="hold">
                            <p:stCondLst>
                              <p:cond delay="500"/>
                            </p:stCondLst>
                            <p:childTnLst>
                              <p:par>
                                <p:cTn id="43" presetID="22" presetClass="entr" presetSubtype="8" fill="hold" nodeType="after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wipe(left)">
                                      <p:cBhvr>
                                        <p:cTn id="45" dur="9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4" grpId="0" build="p">
        <p:tmplLst>
          <p:tmpl lvl="1">
            <p:tnLst>
              <p:par>
                <p:cTn presetID="42" presetClass="entr" presetSubtype="0" fill="hold" nodeType="withEffect">
                  <p:stCondLst>
                    <p:cond delay="2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anim calcmode="lin" valueType="num">
                      <p:cBhvr>
                        <p:cTn dur="500" fill="hold"/>
                        <p:tgtEl>
                          <p:spTgt spid="44"/>
                        </p:tgtEl>
                        <p:attrNameLst>
                          <p:attrName>ppt_x</p:attrName>
                        </p:attrNameLst>
                      </p:cBhvr>
                      <p:tavLst>
                        <p:tav tm="0">
                          <p:val>
                            <p:strVal val="#ppt_x"/>
                          </p:val>
                        </p:tav>
                        <p:tav tm="100000">
                          <p:val>
                            <p:strVal val="#ppt_x"/>
                          </p:val>
                        </p:tav>
                      </p:tavLst>
                    </p:anim>
                    <p:anim calcmode="lin" valueType="num">
                      <p:cBhvr>
                        <p:cTn dur="500" fill="hold"/>
                        <p:tgtEl>
                          <p:spTgt spid="44"/>
                        </p:tgtEl>
                        <p:attrNameLst>
                          <p:attrName>ppt_y</p:attrName>
                        </p:attrNameLst>
                      </p:cBhvr>
                      <p:tavLst>
                        <p:tav tm="0">
                          <p:val>
                            <p:strVal val="#ppt_y+.1"/>
                          </p:val>
                        </p:tav>
                        <p:tav tm="100000">
                          <p:val>
                            <p:strVal val="#ppt_y"/>
                          </p:val>
                        </p:tav>
                      </p:tavLst>
                    </p:anim>
                  </p:childTnLst>
                </p:cTn>
              </p:par>
            </p:tnLst>
          </p:tmpl>
        </p:tmplLst>
      </p:bldP>
      <p:bldP spid="45" grpId="0" build="p">
        <p:tmplLst>
          <p:tmpl lvl="1">
            <p:tnLst>
              <p:par>
                <p:cTn presetID="10" presetClass="entr" presetSubtype="0" fill="hold" nodeType="withEffect">
                  <p:stCondLst>
                    <p:cond delay="800"/>
                  </p:stCondLst>
                  <p:childTnLst>
                    <p:set>
                      <p:cBhvr>
                        <p:cTn dur="1" fill="hold">
                          <p:stCondLst>
                            <p:cond delay="0"/>
                          </p:stCondLst>
                        </p:cTn>
                        <p:tgtEl>
                          <p:spTgt spid="45"/>
                        </p:tgtEl>
                        <p:attrNameLst>
                          <p:attrName>style.visibility</p:attrName>
                        </p:attrNameLst>
                      </p:cBhvr>
                      <p:to>
                        <p:strVal val="visible"/>
                      </p:to>
                    </p:set>
                    <p:animEffect transition="in" filter="fade">
                      <p:cBhvr>
                        <p:cTn dur="500"/>
                        <p:tgtEl>
                          <p:spTgt spid="45"/>
                        </p:tgtEl>
                      </p:cBhvr>
                    </p:animEffect>
                  </p:childTnLst>
                </p:cTn>
              </p:par>
            </p:tnLst>
          </p:tmpl>
        </p:tmplLst>
      </p:bldP>
      <p:bldP spid="49" grpId="0" build="p">
        <p:tmplLst>
          <p:tmpl lvl="1">
            <p:tnLst>
              <p:par>
                <p:cTn presetID="42" presetClass="entr" presetSubtype="0" fill="hold" nodeType="withEffect">
                  <p:stCondLst>
                    <p:cond delay="2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anim calcmode="lin" valueType="num">
                      <p:cBhvr>
                        <p:cTn dur="500" fill="hold"/>
                        <p:tgtEl>
                          <p:spTgt spid="49"/>
                        </p:tgtEl>
                        <p:attrNameLst>
                          <p:attrName>ppt_x</p:attrName>
                        </p:attrNameLst>
                      </p:cBhvr>
                      <p:tavLst>
                        <p:tav tm="0">
                          <p:val>
                            <p:strVal val="#ppt_x"/>
                          </p:val>
                        </p:tav>
                        <p:tav tm="100000">
                          <p:val>
                            <p:strVal val="#ppt_x"/>
                          </p:val>
                        </p:tav>
                      </p:tavLst>
                    </p:anim>
                    <p:anim calcmode="lin" valueType="num">
                      <p:cBhvr>
                        <p:cTn dur="500" fill="hold"/>
                        <p:tgtEl>
                          <p:spTgt spid="49"/>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ight column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Text Placeholder 2"/>
          <p:cNvSpPr>
            <a:spLocks noGrp="1"/>
          </p:cNvSpPr>
          <p:nvPr>
            <p:ph type="body" sz="quarter" idx="64" hasCustomPrompt="1"/>
          </p:nvPr>
        </p:nvSpPr>
        <p:spPr>
          <a:xfrm>
            <a:off x="6331655"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7"/>
          <p:cNvSpPr>
            <a:spLocks noGrp="1"/>
          </p:cNvSpPr>
          <p:nvPr>
            <p:ph type="body" sz="quarter" idx="18" hasCustomPrompt="1"/>
          </p:nvPr>
        </p:nvSpPr>
        <p:spPr>
          <a:xfrm>
            <a:off x="6738048"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a:t>2000</a:t>
            </a:r>
          </a:p>
        </p:txBody>
      </p:sp>
      <p:sp>
        <p:nvSpPr>
          <p:cNvPr id="7" name="Text Placeholder 7"/>
          <p:cNvSpPr>
            <a:spLocks noGrp="1"/>
          </p:cNvSpPr>
          <p:nvPr>
            <p:ph type="body" sz="quarter" idx="65" hasCustomPrompt="1"/>
          </p:nvPr>
        </p:nvSpPr>
        <p:spPr>
          <a:xfrm>
            <a:off x="6331655"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8" name="Text Placeholder 2"/>
          <p:cNvSpPr>
            <a:spLocks noGrp="1"/>
          </p:cNvSpPr>
          <p:nvPr>
            <p:ph type="body" sz="quarter" idx="66" hasCustomPrompt="1"/>
          </p:nvPr>
        </p:nvSpPr>
        <p:spPr>
          <a:xfrm>
            <a:off x="9215262"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9" name="Text Placeholder 7"/>
          <p:cNvSpPr>
            <a:spLocks noGrp="1"/>
          </p:cNvSpPr>
          <p:nvPr>
            <p:ph type="body" sz="quarter" idx="67" hasCustomPrompt="1"/>
          </p:nvPr>
        </p:nvSpPr>
        <p:spPr>
          <a:xfrm>
            <a:off x="9621655"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a:t>2000</a:t>
            </a:r>
          </a:p>
        </p:txBody>
      </p:sp>
      <p:sp>
        <p:nvSpPr>
          <p:cNvPr id="20" name="Text Placeholder 7"/>
          <p:cNvSpPr>
            <a:spLocks noGrp="1"/>
          </p:cNvSpPr>
          <p:nvPr>
            <p:ph type="body" sz="quarter" idx="68" hasCustomPrompt="1"/>
          </p:nvPr>
        </p:nvSpPr>
        <p:spPr>
          <a:xfrm>
            <a:off x="9215262"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1" name="Text Placeholder 2"/>
          <p:cNvSpPr>
            <a:spLocks noGrp="1"/>
          </p:cNvSpPr>
          <p:nvPr>
            <p:ph type="body" sz="quarter" idx="69" hasCustomPrompt="1"/>
          </p:nvPr>
        </p:nvSpPr>
        <p:spPr>
          <a:xfrm>
            <a:off x="6331655"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2" name="Text Placeholder 7"/>
          <p:cNvSpPr>
            <a:spLocks noGrp="1"/>
          </p:cNvSpPr>
          <p:nvPr>
            <p:ph type="body" sz="quarter" idx="70" hasCustomPrompt="1"/>
          </p:nvPr>
        </p:nvSpPr>
        <p:spPr>
          <a:xfrm>
            <a:off x="6738048"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a:t>2000</a:t>
            </a:r>
          </a:p>
        </p:txBody>
      </p:sp>
      <p:sp>
        <p:nvSpPr>
          <p:cNvPr id="23" name="Text Placeholder 7"/>
          <p:cNvSpPr>
            <a:spLocks noGrp="1"/>
          </p:cNvSpPr>
          <p:nvPr>
            <p:ph type="body" sz="quarter" idx="71" hasCustomPrompt="1"/>
          </p:nvPr>
        </p:nvSpPr>
        <p:spPr>
          <a:xfrm>
            <a:off x="6331655"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4" name="Text Placeholder 2"/>
          <p:cNvSpPr>
            <a:spLocks noGrp="1"/>
          </p:cNvSpPr>
          <p:nvPr>
            <p:ph type="body" sz="quarter" idx="72" hasCustomPrompt="1"/>
          </p:nvPr>
        </p:nvSpPr>
        <p:spPr>
          <a:xfrm>
            <a:off x="9215262"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5" name="Text Placeholder 7"/>
          <p:cNvSpPr>
            <a:spLocks noGrp="1"/>
          </p:cNvSpPr>
          <p:nvPr>
            <p:ph type="body" sz="quarter" idx="73" hasCustomPrompt="1"/>
          </p:nvPr>
        </p:nvSpPr>
        <p:spPr>
          <a:xfrm>
            <a:off x="9621655"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a:t>2000</a:t>
            </a:r>
          </a:p>
        </p:txBody>
      </p:sp>
      <p:sp>
        <p:nvSpPr>
          <p:cNvPr id="26" name="Text Placeholder 7"/>
          <p:cNvSpPr>
            <a:spLocks noGrp="1"/>
          </p:cNvSpPr>
          <p:nvPr>
            <p:ph type="body" sz="quarter" idx="74" hasCustomPrompt="1"/>
          </p:nvPr>
        </p:nvSpPr>
        <p:spPr>
          <a:xfrm>
            <a:off x="9215262"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75" hasCustomPrompt="1"/>
          </p:nvPr>
        </p:nvSpPr>
        <p:spPr>
          <a:xfrm>
            <a:off x="6331655"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8" name="Text Placeholder 7"/>
          <p:cNvSpPr>
            <a:spLocks noGrp="1"/>
          </p:cNvSpPr>
          <p:nvPr>
            <p:ph type="body" sz="quarter" idx="76" hasCustomPrompt="1"/>
          </p:nvPr>
        </p:nvSpPr>
        <p:spPr>
          <a:xfrm>
            <a:off x="6738048"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a:t>2000</a:t>
            </a:r>
          </a:p>
        </p:txBody>
      </p:sp>
      <p:sp>
        <p:nvSpPr>
          <p:cNvPr id="29" name="Text Placeholder 7"/>
          <p:cNvSpPr>
            <a:spLocks noGrp="1"/>
          </p:cNvSpPr>
          <p:nvPr>
            <p:ph type="body" sz="quarter" idx="77" hasCustomPrompt="1"/>
          </p:nvPr>
        </p:nvSpPr>
        <p:spPr>
          <a:xfrm>
            <a:off x="6331655"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0" name="Text Placeholder 2"/>
          <p:cNvSpPr>
            <a:spLocks noGrp="1"/>
          </p:cNvSpPr>
          <p:nvPr>
            <p:ph type="body" sz="quarter" idx="78" hasCustomPrompt="1"/>
          </p:nvPr>
        </p:nvSpPr>
        <p:spPr>
          <a:xfrm>
            <a:off x="9215262"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1" name="Text Placeholder 7"/>
          <p:cNvSpPr>
            <a:spLocks noGrp="1"/>
          </p:cNvSpPr>
          <p:nvPr>
            <p:ph type="body" sz="quarter" idx="79" hasCustomPrompt="1"/>
          </p:nvPr>
        </p:nvSpPr>
        <p:spPr>
          <a:xfrm>
            <a:off x="9621655"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Regular"/>
                <a:cs typeface="Lato Regular"/>
              </a:defRPr>
            </a:lvl1pPr>
          </a:lstStyle>
          <a:p>
            <a:pPr lvl="0"/>
            <a:r>
              <a:rPr lang="es-ES_tradnl" dirty="0"/>
              <a:t>2000</a:t>
            </a:r>
          </a:p>
        </p:txBody>
      </p:sp>
      <p:sp>
        <p:nvSpPr>
          <p:cNvPr id="32" name="Text Placeholder 7"/>
          <p:cNvSpPr>
            <a:spLocks noGrp="1"/>
          </p:cNvSpPr>
          <p:nvPr>
            <p:ph type="body" sz="quarter" idx="80" hasCustomPrompt="1"/>
          </p:nvPr>
        </p:nvSpPr>
        <p:spPr>
          <a:xfrm>
            <a:off x="9215262"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33" name="Group 32"/>
          <p:cNvGrpSpPr/>
          <p:nvPr userDrawn="1"/>
        </p:nvGrpSpPr>
        <p:grpSpPr>
          <a:xfrm>
            <a:off x="101309" y="385540"/>
            <a:ext cx="383999" cy="342172"/>
            <a:chOff x="5270500" y="1460500"/>
            <a:chExt cx="1701800" cy="2705100"/>
          </a:xfrm>
        </p:grpSpPr>
        <p:sp>
          <p:nvSpPr>
            <p:cNvPr id="34" name="Rounded Rectangle 3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Rounded Rectangle 3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7" name="Oval 36"/>
          <p:cNvSpPr>
            <a:spLocks noChangeAspect="1"/>
          </p:cNvSpPr>
          <p:nvPr userDrawn="1"/>
        </p:nvSpPr>
        <p:spPr>
          <a:xfrm flipH="1">
            <a:off x="6331655" y="1568515"/>
            <a:ext cx="288000" cy="2592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Oval 37"/>
          <p:cNvSpPr>
            <a:spLocks noChangeAspect="1"/>
          </p:cNvSpPr>
          <p:nvPr userDrawn="1"/>
        </p:nvSpPr>
        <p:spPr>
          <a:xfrm flipH="1">
            <a:off x="9215261" y="1568515"/>
            <a:ext cx="288000" cy="2592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9" name="Oval 38"/>
          <p:cNvSpPr>
            <a:spLocks noChangeAspect="1"/>
          </p:cNvSpPr>
          <p:nvPr userDrawn="1"/>
        </p:nvSpPr>
        <p:spPr>
          <a:xfrm flipH="1">
            <a:off x="6331655" y="3174886"/>
            <a:ext cx="288000" cy="2592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Oval 39"/>
          <p:cNvSpPr>
            <a:spLocks noChangeAspect="1"/>
          </p:cNvSpPr>
          <p:nvPr userDrawn="1"/>
        </p:nvSpPr>
        <p:spPr>
          <a:xfrm flipH="1">
            <a:off x="9215261" y="3174886"/>
            <a:ext cx="288000" cy="259200"/>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Oval 40"/>
          <p:cNvSpPr>
            <a:spLocks noChangeAspect="1"/>
          </p:cNvSpPr>
          <p:nvPr userDrawn="1"/>
        </p:nvSpPr>
        <p:spPr>
          <a:xfrm flipH="1">
            <a:off x="6331655" y="4762168"/>
            <a:ext cx="288000" cy="259200"/>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2" name="Oval 41"/>
          <p:cNvSpPr>
            <a:spLocks noChangeAspect="1"/>
          </p:cNvSpPr>
          <p:nvPr userDrawn="1"/>
        </p:nvSpPr>
        <p:spPr>
          <a:xfrm flipH="1">
            <a:off x="9215261" y="4762168"/>
            <a:ext cx="288000" cy="259200"/>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55744956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fade">
                                      <p:cBhvr>
                                        <p:cTn id="36" dur="400"/>
                                        <p:tgtEl>
                                          <p:spTgt spid="19">
                                            <p:txEl>
                                              <p:pRg st="0" end="0"/>
                                            </p:txEl>
                                          </p:spTgt>
                                        </p:tgtEl>
                                      </p:cBhvr>
                                    </p:animEffect>
                                    <p:anim calcmode="lin" valueType="num">
                                      <p:cBhvr>
                                        <p:cTn id="37"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9">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0">
                                            <p:txEl>
                                              <p:pRg st="0" end="0"/>
                                            </p:txEl>
                                          </p:spTgt>
                                        </p:tgtEl>
                                        <p:attrNameLst>
                                          <p:attrName>style.visibility</p:attrName>
                                        </p:attrNameLst>
                                      </p:cBhvr>
                                      <p:to>
                                        <p:strVal val="visible"/>
                                      </p:to>
                                    </p:set>
                                    <p:animEffect transition="in" filter="fade">
                                      <p:cBhvr>
                                        <p:cTn id="41" dur="500"/>
                                        <p:tgtEl>
                                          <p:spTgt spid="20">
                                            <p:txEl>
                                              <p:pRg st="0" end="0"/>
                                            </p:txEl>
                                          </p:spTgt>
                                        </p:tgtEl>
                                      </p:cBhvr>
                                    </p:animEffect>
                                    <p:anim calcmode="lin" valueType="num">
                                      <p:cBhvr>
                                        <p:cTn id="42"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0">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fade">
                                      <p:cBhvr>
                                        <p:cTn id="46" dur="500"/>
                                        <p:tgtEl>
                                          <p:spTgt spid="21">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22">
                                            <p:txEl>
                                              <p:pRg st="0" end="0"/>
                                            </p:txEl>
                                          </p:spTgt>
                                        </p:tgtEl>
                                        <p:attrNameLst>
                                          <p:attrName>style.visibility</p:attrName>
                                        </p:attrNameLst>
                                      </p:cBhvr>
                                      <p:to>
                                        <p:strVal val="visible"/>
                                      </p:to>
                                    </p:set>
                                    <p:animEffect transition="in" filter="fade">
                                      <p:cBhvr>
                                        <p:cTn id="49" dur="400"/>
                                        <p:tgtEl>
                                          <p:spTgt spid="22">
                                            <p:txEl>
                                              <p:pRg st="0" end="0"/>
                                            </p:txEl>
                                          </p:spTgt>
                                        </p:tgtEl>
                                      </p:cBhvr>
                                    </p:animEffect>
                                    <p:anim calcmode="lin" valueType="num">
                                      <p:cBhvr>
                                        <p:cTn id="50" dur="4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2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23">
                                            <p:txEl>
                                              <p:pRg st="0" end="0"/>
                                            </p:txEl>
                                          </p:spTgt>
                                        </p:tgtEl>
                                        <p:attrNameLst>
                                          <p:attrName>style.visibility</p:attrName>
                                        </p:attrNameLst>
                                      </p:cBhvr>
                                      <p:to>
                                        <p:strVal val="visible"/>
                                      </p:to>
                                    </p:set>
                                    <p:animEffect transition="in" filter="fade">
                                      <p:cBhvr>
                                        <p:cTn id="54" dur="500"/>
                                        <p:tgtEl>
                                          <p:spTgt spid="23">
                                            <p:txEl>
                                              <p:pRg st="0" end="0"/>
                                            </p:txEl>
                                          </p:spTgt>
                                        </p:tgtEl>
                                      </p:cBhvr>
                                    </p:animEffect>
                                    <p:anim calcmode="lin" valueType="num">
                                      <p:cBhvr>
                                        <p:cTn id="5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fade">
                                      <p:cBhvr>
                                        <p:cTn id="59" dur="500"/>
                                        <p:tgtEl>
                                          <p:spTgt spid="24">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25">
                                            <p:txEl>
                                              <p:pRg st="0" end="0"/>
                                            </p:txEl>
                                          </p:spTgt>
                                        </p:tgtEl>
                                        <p:attrNameLst>
                                          <p:attrName>style.visibility</p:attrName>
                                        </p:attrNameLst>
                                      </p:cBhvr>
                                      <p:to>
                                        <p:strVal val="visible"/>
                                      </p:to>
                                    </p:set>
                                    <p:animEffect transition="in" filter="fade">
                                      <p:cBhvr>
                                        <p:cTn id="62" dur="400"/>
                                        <p:tgtEl>
                                          <p:spTgt spid="25">
                                            <p:txEl>
                                              <p:pRg st="0" end="0"/>
                                            </p:txEl>
                                          </p:spTgt>
                                        </p:tgtEl>
                                      </p:cBhvr>
                                    </p:animEffect>
                                    <p:anim calcmode="lin" valueType="num">
                                      <p:cBhvr>
                                        <p:cTn id="63" dur="4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25">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26">
                                            <p:txEl>
                                              <p:pRg st="0" end="0"/>
                                            </p:txEl>
                                          </p:spTgt>
                                        </p:tgtEl>
                                        <p:attrNameLst>
                                          <p:attrName>style.visibility</p:attrName>
                                        </p:attrNameLst>
                                      </p:cBhvr>
                                      <p:to>
                                        <p:strVal val="visible"/>
                                      </p:to>
                                    </p:set>
                                    <p:animEffect transition="in" filter="fade">
                                      <p:cBhvr>
                                        <p:cTn id="67" dur="500"/>
                                        <p:tgtEl>
                                          <p:spTgt spid="26">
                                            <p:txEl>
                                              <p:pRg st="0" end="0"/>
                                            </p:txEl>
                                          </p:spTgt>
                                        </p:tgtEl>
                                      </p:cBhvr>
                                    </p:animEffect>
                                    <p:anim calcmode="lin" valueType="num">
                                      <p:cBhvr>
                                        <p:cTn id="6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26">
                                            <p:txEl>
                                              <p:pRg st="0" end="0"/>
                                            </p:txEl>
                                          </p:spTgt>
                                        </p:tgtEl>
                                        <p:attrNameLst>
                                          <p:attrName>ppt_y</p:attrName>
                                        </p:attrNameLst>
                                      </p:cBhvr>
                                      <p:tavLst>
                                        <p:tav tm="0">
                                          <p:val>
                                            <p:strVal val="#ppt_y+.1"/>
                                          </p:val>
                                        </p:tav>
                                        <p:tav tm="100000">
                                          <p:val>
                                            <p:strVal val="#ppt_y"/>
                                          </p:val>
                                        </p:tav>
                                      </p:tavLst>
                                    </p:anim>
                                  </p:childTnLst>
                                </p:cTn>
                              </p:par>
                              <p:par>
                                <p:cTn id="70" presetID="10" presetClass="entr" presetSubtype="0" fill="hold" grpId="0" nodeType="withEffect">
                                  <p:stCondLst>
                                    <p:cond delay="800"/>
                                  </p:stCondLst>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fade">
                                      <p:cBhvr>
                                        <p:cTn id="72" dur="500"/>
                                        <p:tgtEl>
                                          <p:spTgt spid="27">
                                            <p:txEl>
                                              <p:pRg st="0" end="0"/>
                                            </p:txEl>
                                          </p:spTgt>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28">
                                            <p:txEl>
                                              <p:pRg st="0" end="0"/>
                                            </p:txEl>
                                          </p:spTgt>
                                        </p:tgtEl>
                                        <p:attrNameLst>
                                          <p:attrName>style.visibility</p:attrName>
                                        </p:attrNameLst>
                                      </p:cBhvr>
                                      <p:to>
                                        <p:strVal val="visible"/>
                                      </p:to>
                                    </p:set>
                                    <p:animEffect transition="in" filter="fade">
                                      <p:cBhvr>
                                        <p:cTn id="75" dur="400"/>
                                        <p:tgtEl>
                                          <p:spTgt spid="28">
                                            <p:txEl>
                                              <p:pRg st="0" end="0"/>
                                            </p:txEl>
                                          </p:spTgt>
                                        </p:tgtEl>
                                      </p:cBhvr>
                                    </p:animEffect>
                                    <p:anim calcmode="lin" valueType="num">
                                      <p:cBhvr>
                                        <p:cTn id="76"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77" dur="400" fill="hold"/>
                                        <p:tgtEl>
                                          <p:spTgt spid="28">
                                            <p:txEl>
                                              <p:pRg st="0" end="0"/>
                                            </p:tx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20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fade">
                                      <p:cBhvr>
                                        <p:cTn id="80" dur="500"/>
                                        <p:tgtEl>
                                          <p:spTgt spid="29">
                                            <p:txEl>
                                              <p:pRg st="0" end="0"/>
                                            </p:txEl>
                                          </p:spTgt>
                                        </p:tgtEl>
                                      </p:cBhvr>
                                    </p:animEffect>
                                    <p:anim calcmode="lin" valueType="num">
                                      <p:cBhvr>
                                        <p:cTn id="81"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82" dur="500" fill="hold"/>
                                        <p:tgtEl>
                                          <p:spTgt spid="29">
                                            <p:txEl>
                                              <p:pRg st="0" end="0"/>
                                            </p:txEl>
                                          </p:spTgt>
                                        </p:tgtEl>
                                        <p:attrNameLst>
                                          <p:attrName>ppt_y</p:attrName>
                                        </p:attrNameLst>
                                      </p:cBhvr>
                                      <p:tavLst>
                                        <p:tav tm="0">
                                          <p:val>
                                            <p:strVal val="#ppt_y+.1"/>
                                          </p:val>
                                        </p:tav>
                                        <p:tav tm="100000">
                                          <p:val>
                                            <p:strVal val="#ppt_y"/>
                                          </p:val>
                                        </p:tav>
                                      </p:tavLst>
                                    </p:anim>
                                  </p:childTnLst>
                                </p:cTn>
                              </p:par>
                              <p:par>
                                <p:cTn id="83" presetID="10" presetClass="entr" presetSubtype="0" fill="hold" grpId="0" nodeType="withEffect">
                                  <p:stCondLst>
                                    <p:cond delay="800"/>
                                  </p:stCondLst>
                                  <p:childTnLst>
                                    <p:set>
                                      <p:cBhvr>
                                        <p:cTn id="84" dur="1" fill="hold">
                                          <p:stCondLst>
                                            <p:cond delay="0"/>
                                          </p:stCondLst>
                                        </p:cTn>
                                        <p:tgtEl>
                                          <p:spTgt spid="30">
                                            <p:txEl>
                                              <p:pRg st="0" end="0"/>
                                            </p:txEl>
                                          </p:spTgt>
                                        </p:tgtEl>
                                        <p:attrNameLst>
                                          <p:attrName>style.visibility</p:attrName>
                                        </p:attrNameLst>
                                      </p:cBhvr>
                                      <p:to>
                                        <p:strVal val="visible"/>
                                      </p:to>
                                    </p:set>
                                    <p:animEffect transition="in" filter="fade">
                                      <p:cBhvr>
                                        <p:cTn id="85" dur="500"/>
                                        <p:tgtEl>
                                          <p:spTgt spid="30">
                                            <p:txEl>
                                              <p:pRg st="0" end="0"/>
                                            </p:txEl>
                                          </p:spTgt>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31">
                                            <p:txEl>
                                              <p:pRg st="0" end="0"/>
                                            </p:txEl>
                                          </p:spTgt>
                                        </p:tgtEl>
                                        <p:attrNameLst>
                                          <p:attrName>style.visibility</p:attrName>
                                        </p:attrNameLst>
                                      </p:cBhvr>
                                      <p:to>
                                        <p:strVal val="visible"/>
                                      </p:to>
                                    </p:set>
                                    <p:animEffect transition="in" filter="fade">
                                      <p:cBhvr>
                                        <p:cTn id="88" dur="400"/>
                                        <p:tgtEl>
                                          <p:spTgt spid="31">
                                            <p:txEl>
                                              <p:pRg st="0" end="0"/>
                                            </p:txEl>
                                          </p:spTgt>
                                        </p:tgtEl>
                                      </p:cBhvr>
                                    </p:animEffect>
                                    <p:anim calcmode="lin" valueType="num">
                                      <p:cBhvr>
                                        <p:cTn id="89" dur="4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90" dur="400" fill="hold"/>
                                        <p:tgtEl>
                                          <p:spTgt spid="31">
                                            <p:txEl>
                                              <p:pRg st="0" end="0"/>
                                            </p:txEl>
                                          </p:spTgt>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200"/>
                                  </p:stCondLst>
                                  <p:childTnLst>
                                    <p:set>
                                      <p:cBhvr>
                                        <p:cTn id="92" dur="1" fill="hold">
                                          <p:stCondLst>
                                            <p:cond delay="0"/>
                                          </p:stCondLst>
                                        </p:cTn>
                                        <p:tgtEl>
                                          <p:spTgt spid="32">
                                            <p:txEl>
                                              <p:pRg st="0" end="0"/>
                                            </p:txEl>
                                          </p:spTgt>
                                        </p:tgtEl>
                                        <p:attrNameLst>
                                          <p:attrName>style.visibility</p:attrName>
                                        </p:attrNameLst>
                                      </p:cBhvr>
                                      <p:to>
                                        <p:strVal val="visible"/>
                                      </p:to>
                                    </p:set>
                                    <p:animEffect transition="in" filter="fade">
                                      <p:cBhvr>
                                        <p:cTn id="93" dur="500"/>
                                        <p:tgtEl>
                                          <p:spTgt spid="32">
                                            <p:txEl>
                                              <p:pRg st="0" end="0"/>
                                            </p:txEl>
                                          </p:spTgt>
                                        </p:tgtEl>
                                      </p:cBhvr>
                                    </p:animEffect>
                                    <p:anim calcmode="lin" valueType="num">
                                      <p:cBhvr>
                                        <p:cTn id="94" dur="5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95" dur="5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par>
                          <p:cTn id="96" fill="hold">
                            <p:stCondLst>
                              <p:cond delay="500"/>
                            </p:stCondLst>
                            <p:childTnLst>
                              <p:par>
                                <p:cTn id="97" presetID="53" presetClass="entr" presetSubtype="16" fill="hold" grpId="0" nodeType="afterEffect">
                                  <p:stCondLst>
                                    <p:cond delay="0"/>
                                  </p:stCondLst>
                                  <p:childTnLst>
                                    <p:set>
                                      <p:cBhvr>
                                        <p:cTn id="98" dur="1" fill="hold">
                                          <p:stCondLst>
                                            <p:cond delay="0"/>
                                          </p:stCondLst>
                                        </p:cTn>
                                        <p:tgtEl>
                                          <p:spTgt spid="37"/>
                                        </p:tgtEl>
                                        <p:attrNameLst>
                                          <p:attrName>style.visibility</p:attrName>
                                        </p:attrNameLst>
                                      </p:cBhvr>
                                      <p:to>
                                        <p:strVal val="visible"/>
                                      </p:to>
                                    </p:set>
                                    <p:anim calcmode="lin" valueType="num">
                                      <p:cBhvr>
                                        <p:cTn id="99" dur="200" fill="hold"/>
                                        <p:tgtEl>
                                          <p:spTgt spid="37"/>
                                        </p:tgtEl>
                                        <p:attrNameLst>
                                          <p:attrName>ppt_w</p:attrName>
                                        </p:attrNameLst>
                                      </p:cBhvr>
                                      <p:tavLst>
                                        <p:tav tm="0">
                                          <p:val>
                                            <p:fltVal val="0"/>
                                          </p:val>
                                        </p:tav>
                                        <p:tav tm="100000">
                                          <p:val>
                                            <p:strVal val="#ppt_w"/>
                                          </p:val>
                                        </p:tav>
                                      </p:tavLst>
                                    </p:anim>
                                    <p:anim calcmode="lin" valueType="num">
                                      <p:cBhvr>
                                        <p:cTn id="100" dur="200" fill="hold"/>
                                        <p:tgtEl>
                                          <p:spTgt spid="37"/>
                                        </p:tgtEl>
                                        <p:attrNameLst>
                                          <p:attrName>ppt_h</p:attrName>
                                        </p:attrNameLst>
                                      </p:cBhvr>
                                      <p:tavLst>
                                        <p:tav tm="0">
                                          <p:val>
                                            <p:fltVal val="0"/>
                                          </p:val>
                                        </p:tav>
                                        <p:tav tm="100000">
                                          <p:val>
                                            <p:strVal val="#ppt_h"/>
                                          </p:val>
                                        </p:tav>
                                      </p:tavLst>
                                    </p:anim>
                                    <p:animEffect transition="in" filter="fade">
                                      <p:cBhvr>
                                        <p:cTn id="101" dur="200"/>
                                        <p:tgtEl>
                                          <p:spTgt spid="37"/>
                                        </p:tgtEl>
                                      </p:cBhvr>
                                    </p:animEffect>
                                  </p:childTnLst>
                                </p:cTn>
                              </p:par>
                            </p:childTnLst>
                          </p:cTn>
                        </p:par>
                        <p:par>
                          <p:cTn id="102" fill="hold">
                            <p:stCondLst>
                              <p:cond delay="1000"/>
                            </p:stCondLst>
                            <p:childTnLst>
                              <p:par>
                                <p:cTn id="103" presetID="53" presetClass="entr" presetSubtype="16" fill="hold" grpId="0" nodeType="afterEffect">
                                  <p:stCondLst>
                                    <p:cond delay="0"/>
                                  </p:stCondLst>
                                  <p:childTnLst>
                                    <p:set>
                                      <p:cBhvr>
                                        <p:cTn id="104" dur="1" fill="hold">
                                          <p:stCondLst>
                                            <p:cond delay="0"/>
                                          </p:stCondLst>
                                        </p:cTn>
                                        <p:tgtEl>
                                          <p:spTgt spid="38"/>
                                        </p:tgtEl>
                                        <p:attrNameLst>
                                          <p:attrName>style.visibility</p:attrName>
                                        </p:attrNameLst>
                                      </p:cBhvr>
                                      <p:to>
                                        <p:strVal val="visible"/>
                                      </p:to>
                                    </p:set>
                                    <p:anim calcmode="lin" valueType="num">
                                      <p:cBhvr>
                                        <p:cTn id="105" dur="200" fill="hold"/>
                                        <p:tgtEl>
                                          <p:spTgt spid="38"/>
                                        </p:tgtEl>
                                        <p:attrNameLst>
                                          <p:attrName>ppt_w</p:attrName>
                                        </p:attrNameLst>
                                      </p:cBhvr>
                                      <p:tavLst>
                                        <p:tav tm="0">
                                          <p:val>
                                            <p:fltVal val="0"/>
                                          </p:val>
                                        </p:tav>
                                        <p:tav tm="100000">
                                          <p:val>
                                            <p:strVal val="#ppt_w"/>
                                          </p:val>
                                        </p:tav>
                                      </p:tavLst>
                                    </p:anim>
                                    <p:anim calcmode="lin" valueType="num">
                                      <p:cBhvr>
                                        <p:cTn id="106" dur="200" fill="hold"/>
                                        <p:tgtEl>
                                          <p:spTgt spid="38"/>
                                        </p:tgtEl>
                                        <p:attrNameLst>
                                          <p:attrName>ppt_h</p:attrName>
                                        </p:attrNameLst>
                                      </p:cBhvr>
                                      <p:tavLst>
                                        <p:tav tm="0">
                                          <p:val>
                                            <p:fltVal val="0"/>
                                          </p:val>
                                        </p:tav>
                                        <p:tav tm="100000">
                                          <p:val>
                                            <p:strVal val="#ppt_h"/>
                                          </p:val>
                                        </p:tav>
                                      </p:tavLst>
                                    </p:anim>
                                    <p:animEffect transition="in" filter="fade">
                                      <p:cBhvr>
                                        <p:cTn id="107" dur="200"/>
                                        <p:tgtEl>
                                          <p:spTgt spid="38"/>
                                        </p:tgtEl>
                                      </p:cBhvr>
                                    </p:animEffect>
                                  </p:childTnLst>
                                </p:cTn>
                              </p:par>
                            </p:childTnLst>
                          </p:cTn>
                        </p:par>
                        <p:par>
                          <p:cTn id="108" fill="hold">
                            <p:stCondLst>
                              <p:cond delay="1500"/>
                            </p:stCondLst>
                            <p:childTnLst>
                              <p:par>
                                <p:cTn id="109" presetID="53" presetClass="entr" presetSubtype="16" fill="hold" grpId="0" nodeType="afterEffect">
                                  <p:stCondLst>
                                    <p:cond delay="0"/>
                                  </p:stCondLst>
                                  <p:childTnLst>
                                    <p:set>
                                      <p:cBhvr>
                                        <p:cTn id="110" dur="1" fill="hold">
                                          <p:stCondLst>
                                            <p:cond delay="0"/>
                                          </p:stCondLst>
                                        </p:cTn>
                                        <p:tgtEl>
                                          <p:spTgt spid="39"/>
                                        </p:tgtEl>
                                        <p:attrNameLst>
                                          <p:attrName>style.visibility</p:attrName>
                                        </p:attrNameLst>
                                      </p:cBhvr>
                                      <p:to>
                                        <p:strVal val="visible"/>
                                      </p:to>
                                    </p:set>
                                    <p:anim calcmode="lin" valueType="num">
                                      <p:cBhvr>
                                        <p:cTn id="111" dur="200" fill="hold"/>
                                        <p:tgtEl>
                                          <p:spTgt spid="39"/>
                                        </p:tgtEl>
                                        <p:attrNameLst>
                                          <p:attrName>ppt_w</p:attrName>
                                        </p:attrNameLst>
                                      </p:cBhvr>
                                      <p:tavLst>
                                        <p:tav tm="0">
                                          <p:val>
                                            <p:fltVal val="0"/>
                                          </p:val>
                                        </p:tav>
                                        <p:tav tm="100000">
                                          <p:val>
                                            <p:strVal val="#ppt_w"/>
                                          </p:val>
                                        </p:tav>
                                      </p:tavLst>
                                    </p:anim>
                                    <p:anim calcmode="lin" valueType="num">
                                      <p:cBhvr>
                                        <p:cTn id="112" dur="200" fill="hold"/>
                                        <p:tgtEl>
                                          <p:spTgt spid="39"/>
                                        </p:tgtEl>
                                        <p:attrNameLst>
                                          <p:attrName>ppt_h</p:attrName>
                                        </p:attrNameLst>
                                      </p:cBhvr>
                                      <p:tavLst>
                                        <p:tav tm="0">
                                          <p:val>
                                            <p:fltVal val="0"/>
                                          </p:val>
                                        </p:tav>
                                        <p:tav tm="100000">
                                          <p:val>
                                            <p:strVal val="#ppt_h"/>
                                          </p:val>
                                        </p:tav>
                                      </p:tavLst>
                                    </p:anim>
                                    <p:animEffect transition="in" filter="fade">
                                      <p:cBhvr>
                                        <p:cTn id="113" dur="200"/>
                                        <p:tgtEl>
                                          <p:spTgt spid="39"/>
                                        </p:tgtEl>
                                      </p:cBhvr>
                                    </p:animEffect>
                                  </p:childTnLst>
                                </p:cTn>
                              </p:par>
                            </p:childTnLst>
                          </p:cTn>
                        </p:par>
                        <p:par>
                          <p:cTn id="114" fill="hold">
                            <p:stCondLst>
                              <p:cond delay="2000"/>
                            </p:stCondLst>
                            <p:childTnLst>
                              <p:par>
                                <p:cTn id="115" presetID="53" presetClass="entr" presetSubtype="16" fill="hold" grpId="0" nodeType="afterEffect">
                                  <p:stCondLst>
                                    <p:cond delay="0"/>
                                  </p:stCondLst>
                                  <p:childTnLst>
                                    <p:set>
                                      <p:cBhvr>
                                        <p:cTn id="116" dur="1" fill="hold">
                                          <p:stCondLst>
                                            <p:cond delay="0"/>
                                          </p:stCondLst>
                                        </p:cTn>
                                        <p:tgtEl>
                                          <p:spTgt spid="40"/>
                                        </p:tgtEl>
                                        <p:attrNameLst>
                                          <p:attrName>style.visibility</p:attrName>
                                        </p:attrNameLst>
                                      </p:cBhvr>
                                      <p:to>
                                        <p:strVal val="visible"/>
                                      </p:to>
                                    </p:set>
                                    <p:anim calcmode="lin" valueType="num">
                                      <p:cBhvr>
                                        <p:cTn id="117" dur="200" fill="hold"/>
                                        <p:tgtEl>
                                          <p:spTgt spid="40"/>
                                        </p:tgtEl>
                                        <p:attrNameLst>
                                          <p:attrName>ppt_w</p:attrName>
                                        </p:attrNameLst>
                                      </p:cBhvr>
                                      <p:tavLst>
                                        <p:tav tm="0">
                                          <p:val>
                                            <p:fltVal val="0"/>
                                          </p:val>
                                        </p:tav>
                                        <p:tav tm="100000">
                                          <p:val>
                                            <p:strVal val="#ppt_w"/>
                                          </p:val>
                                        </p:tav>
                                      </p:tavLst>
                                    </p:anim>
                                    <p:anim calcmode="lin" valueType="num">
                                      <p:cBhvr>
                                        <p:cTn id="118" dur="200" fill="hold"/>
                                        <p:tgtEl>
                                          <p:spTgt spid="40"/>
                                        </p:tgtEl>
                                        <p:attrNameLst>
                                          <p:attrName>ppt_h</p:attrName>
                                        </p:attrNameLst>
                                      </p:cBhvr>
                                      <p:tavLst>
                                        <p:tav tm="0">
                                          <p:val>
                                            <p:fltVal val="0"/>
                                          </p:val>
                                        </p:tav>
                                        <p:tav tm="100000">
                                          <p:val>
                                            <p:strVal val="#ppt_h"/>
                                          </p:val>
                                        </p:tav>
                                      </p:tavLst>
                                    </p:anim>
                                    <p:animEffect transition="in" filter="fade">
                                      <p:cBhvr>
                                        <p:cTn id="119" dur="200"/>
                                        <p:tgtEl>
                                          <p:spTgt spid="40"/>
                                        </p:tgtEl>
                                      </p:cBhvr>
                                    </p:animEffect>
                                  </p:childTnLst>
                                </p:cTn>
                              </p:par>
                            </p:childTnLst>
                          </p:cTn>
                        </p:par>
                        <p:par>
                          <p:cTn id="120" fill="hold">
                            <p:stCondLst>
                              <p:cond delay="2500"/>
                            </p:stCondLst>
                            <p:childTnLst>
                              <p:par>
                                <p:cTn id="121" presetID="53" presetClass="entr" presetSubtype="16" fill="hold" grpId="0" nodeType="afterEffect">
                                  <p:stCondLst>
                                    <p:cond delay="0"/>
                                  </p:stCondLst>
                                  <p:childTnLst>
                                    <p:set>
                                      <p:cBhvr>
                                        <p:cTn id="122" dur="1" fill="hold">
                                          <p:stCondLst>
                                            <p:cond delay="0"/>
                                          </p:stCondLst>
                                        </p:cTn>
                                        <p:tgtEl>
                                          <p:spTgt spid="41"/>
                                        </p:tgtEl>
                                        <p:attrNameLst>
                                          <p:attrName>style.visibility</p:attrName>
                                        </p:attrNameLst>
                                      </p:cBhvr>
                                      <p:to>
                                        <p:strVal val="visible"/>
                                      </p:to>
                                    </p:set>
                                    <p:anim calcmode="lin" valueType="num">
                                      <p:cBhvr>
                                        <p:cTn id="123" dur="200" fill="hold"/>
                                        <p:tgtEl>
                                          <p:spTgt spid="41"/>
                                        </p:tgtEl>
                                        <p:attrNameLst>
                                          <p:attrName>ppt_w</p:attrName>
                                        </p:attrNameLst>
                                      </p:cBhvr>
                                      <p:tavLst>
                                        <p:tav tm="0">
                                          <p:val>
                                            <p:fltVal val="0"/>
                                          </p:val>
                                        </p:tav>
                                        <p:tav tm="100000">
                                          <p:val>
                                            <p:strVal val="#ppt_w"/>
                                          </p:val>
                                        </p:tav>
                                      </p:tavLst>
                                    </p:anim>
                                    <p:anim calcmode="lin" valueType="num">
                                      <p:cBhvr>
                                        <p:cTn id="124" dur="200" fill="hold"/>
                                        <p:tgtEl>
                                          <p:spTgt spid="41"/>
                                        </p:tgtEl>
                                        <p:attrNameLst>
                                          <p:attrName>ppt_h</p:attrName>
                                        </p:attrNameLst>
                                      </p:cBhvr>
                                      <p:tavLst>
                                        <p:tav tm="0">
                                          <p:val>
                                            <p:fltVal val="0"/>
                                          </p:val>
                                        </p:tav>
                                        <p:tav tm="100000">
                                          <p:val>
                                            <p:strVal val="#ppt_h"/>
                                          </p:val>
                                        </p:tav>
                                      </p:tavLst>
                                    </p:anim>
                                    <p:animEffect transition="in" filter="fade">
                                      <p:cBhvr>
                                        <p:cTn id="125" dur="200"/>
                                        <p:tgtEl>
                                          <p:spTgt spid="41"/>
                                        </p:tgtEl>
                                      </p:cBhvr>
                                    </p:animEffect>
                                  </p:childTnLst>
                                </p:cTn>
                              </p:par>
                            </p:childTnLst>
                          </p:cTn>
                        </p:par>
                        <p:par>
                          <p:cTn id="126" fill="hold">
                            <p:stCondLst>
                              <p:cond delay="3000"/>
                            </p:stCondLst>
                            <p:childTnLst>
                              <p:par>
                                <p:cTn id="127" presetID="53" presetClass="entr" presetSubtype="16" fill="hold" grpId="0" nodeType="afterEffect">
                                  <p:stCondLst>
                                    <p:cond delay="0"/>
                                  </p:stCondLst>
                                  <p:childTnLst>
                                    <p:set>
                                      <p:cBhvr>
                                        <p:cTn id="128" dur="1" fill="hold">
                                          <p:stCondLst>
                                            <p:cond delay="0"/>
                                          </p:stCondLst>
                                        </p:cTn>
                                        <p:tgtEl>
                                          <p:spTgt spid="42"/>
                                        </p:tgtEl>
                                        <p:attrNameLst>
                                          <p:attrName>style.visibility</p:attrName>
                                        </p:attrNameLst>
                                      </p:cBhvr>
                                      <p:to>
                                        <p:strVal val="visible"/>
                                      </p:to>
                                    </p:set>
                                    <p:anim calcmode="lin" valueType="num">
                                      <p:cBhvr>
                                        <p:cTn id="129" dur="200" fill="hold"/>
                                        <p:tgtEl>
                                          <p:spTgt spid="42"/>
                                        </p:tgtEl>
                                        <p:attrNameLst>
                                          <p:attrName>ppt_w</p:attrName>
                                        </p:attrNameLst>
                                      </p:cBhvr>
                                      <p:tavLst>
                                        <p:tav tm="0">
                                          <p:val>
                                            <p:fltVal val="0"/>
                                          </p:val>
                                        </p:tav>
                                        <p:tav tm="100000">
                                          <p:val>
                                            <p:strVal val="#ppt_w"/>
                                          </p:val>
                                        </p:tav>
                                      </p:tavLst>
                                    </p:anim>
                                    <p:anim calcmode="lin" valueType="num">
                                      <p:cBhvr>
                                        <p:cTn id="130" dur="200" fill="hold"/>
                                        <p:tgtEl>
                                          <p:spTgt spid="42"/>
                                        </p:tgtEl>
                                        <p:attrNameLst>
                                          <p:attrName>ppt_h</p:attrName>
                                        </p:attrNameLst>
                                      </p:cBhvr>
                                      <p:tavLst>
                                        <p:tav tm="0">
                                          <p:val>
                                            <p:fltVal val="0"/>
                                          </p:val>
                                        </p:tav>
                                        <p:tav tm="100000">
                                          <p:val>
                                            <p:strVal val="#ppt_h"/>
                                          </p:val>
                                        </p:tav>
                                      </p:tavLst>
                                    </p:anim>
                                    <p:animEffect transition="in" filter="fade">
                                      <p:cBhvr>
                                        <p:cTn id="131" dur="2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anim calcmode="lin" valueType="num">
                      <p:cBhvr>
                        <p:cTn dur="500" fill="hold"/>
                        <p:tgtEl>
                          <p:spTgt spid="20"/>
                        </p:tgtEl>
                        <p:attrNameLst>
                          <p:attrName>ppt_x</p:attrName>
                        </p:attrNameLst>
                      </p:cBhvr>
                      <p:tavLst>
                        <p:tav tm="0">
                          <p:val>
                            <p:strVal val="#ppt_x"/>
                          </p:val>
                        </p:tav>
                        <p:tav tm="100000">
                          <p:val>
                            <p:strVal val="#ppt_x"/>
                          </p:val>
                        </p:tav>
                      </p:tavLst>
                    </p:anim>
                    <p:anim calcmode="lin" valueType="num">
                      <p:cBhvr>
                        <p:cTn dur="5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42" presetClass="entr" presetSubtype="0" fill="hold" nodeType="withEffect">
                  <p:stCondLst>
                    <p:cond delay="200"/>
                  </p:stCondLst>
                  <p:childTnLst>
                    <p:set>
                      <p:cBhvr>
                        <p:cTn dur="1" fill="hold">
                          <p:stCondLst>
                            <p:cond delay="0"/>
                          </p:stCondLst>
                        </p:cTn>
                        <p:tgtEl>
                          <p:spTgt spid="22"/>
                        </p:tgtEl>
                        <p:attrNameLst>
                          <p:attrName>style.visibility</p:attrName>
                        </p:attrNameLst>
                      </p:cBhvr>
                      <p:to>
                        <p:strVal val="visible"/>
                      </p:to>
                    </p:set>
                    <p:animEffect transition="in" filter="fade">
                      <p:cBhvr>
                        <p:cTn dur="400"/>
                        <p:tgtEl>
                          <p:spTgt spid="22"/>
                        </p:tgtEl>
                      </p:cBhvr>
                    </p:animEffect>
                    <p:anim calcmode="lin" valueType="num">
                      <p:cBhvr>
                        <p:cTn dur="400" fill="hold"/>
                        <p:tgtEl>
                          <p:spTgt spid="22"/>
                        </p:tgtEl>
                        <p:attrNameLst>
                          <p:attrName>ppt_x</p:attrName>
                        </p:attrNameLst>
                      </p:cBhvr>
                      <p:tavLst>
                        <p:tav tm="0">
                          <p:val>
                            <p:strVal val="#ppt_x"/>
                          </p:val>
                        </p:tav>
                        <p:tav tm="100000">
                          <p:val>
                            <p:strVal val="#ppt_x"/>
                          </p:val>
                        </p:tav>
                      </p:tavLst>
                    </p:anim>
                    <p:anim calcmode="lin" valueType="num">
                      <p:cBhvr>
                        <p:cTn dur="400" fill="hold"/>
                        <p:tgtEl>
                          <p:spTgt spid="22"/>
                        </p:tgtEl>
                        <p:attrNameLst>
                          <p:attrName>ppt_y</p:attrName>
                        </p:attrNameLst>
                      </p:cBhvr>
                      <p:tavLst>
                        <p:tav tm="0">
                          <p:val>
                            <p:strVal val="#ppt_y+.1"/>
                          </p:val>
                        </p:tav>
                        <p:tav tm="100000">
                          <p:val>
                            <p:strVal val="#ppt_y"/>
                          </p:val>
                        </p:tav>
                      </p:tavLst>
                    </p:anim>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400"/>
                        <p:tgtEl>
                          <p:spTgt spid="25"/>
                        </p:tgtEl>
                      </p:cBhvr>
                    </p:animEffect>
                    <p:anim calcmode="lin" valueType="num">
                      <p:cBhvr>
                        <p:cTn dur="400" fill="hold"/>
                        <p:tgtEl>
                          <p:spTgt spid="25"/>
                        </p:tgtEl>
                        <p:attrNameLst>
                          <p:attrName>ppt_x</p:attrName>
                        </p:attrNameLst>
                      </p:cBhvr>
                      <p:tavLst>
                        <p:tav tm="0">
                          <p:val>
                            <p:strVal val="#ppt_x"/>
                          </p:val>
                        </p:tav>
                        <p:tav tm="100000">
                          <p:val>
                            <p:strVal val="#ppt_x"/>
                          </p:val>
                        </p:tav>
                      </p:tavLst>
                    </p:anim>
                    <p:anim calcmode="lin" valueType="num">
                      <p:cBhvr>
                        <p:cTn dur="4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anim calcmode="lin" valueType="num">
                      <p:cBhvr>
                        <p:cTn dur="500" fill="hold"/>
                        <p:tgtEl>
                          <p:spTgt spid="29"/>
                        </p:tgtEl>
                        <p:attrNameLst>
                          <p:attrName>ppt_x</p:attrName>
                        </p:attrNameLst>
                      </p:cBhvr>
                      <p:tavLst>
                        <p:tav tm="0">
                          <p:val>
                            <p:strVal val="#ppt_x"/>
                          </p:val>
                        </p:tav>
                        <p:tav tm="100000">
                          <p:val>
                            <p:strVal val="#ppt_x"/>
                          </p:val>
                        </p:tav>
                      </p:tavLst>
                    </p:anim>
                    <p:anim calcmode="lin" valueType="num">
                      <p:cBhvr>
                        <p:cTn dur="500" fill="hold"/>
                        <p:tgtEl>
                          <p:spTgt spid="29"/>
                        </p:tgtEl>
                        <p:attrNameLst>
                          <p:attrName>ppt_y</p:attrName>
                        </p:attrNameLst>
                      </p:cBhvr>
                      <p:tavLst>
                        <p:tav tm="0">
                          <p:val>
                            <p:strVal val="#ppt_y+.1"/>
                          </p:val>
                        </p:tav>
                        <p:tav tm="100000">
                          <p:val>
                            <p:strVal val="#ppt_y"/>
                          </p:val>
                        </p:tav>
                      </p:tavLst>
                    </p:anim>
                  </p:childTnLst>
                </p:cTn>
              </p:par>
            </p:tnLst>
          </p:tmpl>
        </p:tmplLst>
      </p:bldP>
      <p:bldP spid="30" grpId="0" build="p">
        <p:tmplLst>
          <p:tmpl lvl="1">
            <p:tnLst>
              <p:par>
                <p:cTn presetID="10" presetClass="entr" presetSubtype="0" fill="hold" nodeType="withEffect">
                  <p:stCondLst>
                    <p:cond delay="8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childTnLst>
                </p:cTn>
              </p:par>
            </p:tnLst>
          </p:tmpl>
        </p:tmplLst>
      </p:bldP>
      <p:bldP spid="31" grpId="0" build="p">
        <p:tmplLst>
          <p:tmpl lvl="1">
            <p:tnLst>
              <p:par>
                <p:cTn presetID="42" presetClass="entr" presetSubtype="0" fill="hold" nodeType="withEffect">
                  <p:stCondLst>
                    <p:cond delay="200"/>
                  </p:stCondLst>
                  <p:childTnLst>
                    <p:set>
                      <p:cBhvr>
                        <p:cTn dur="1" fill="hold">
                          <p:stCondLst>
                            <p:cond delay="0"/>
                          </p:stCondLst>
                        </p:cTn>
                        <p:tgtEl>
                          <p:spTgt spid="31"/>
                        </p:tgtEl>
                        <p:attrNameLst>
                          <p:attrName>style.visibility</p:attrName>
                        </p:attrNameLst>
                      </p:cBhvr>
                      <p:to>
                        <p:strVal val="visible"/>
                      </p:to>
                    </p:set>
                    <p:animEffect transition="in" filter="fade">
                      <p:cBhvr>
                        <p:cTn dur="400"/>
                        <p:tgtEl>
                          <p:spTgt spid="31"/>
                        </p:tgtEl>
                      </p:cBhvr>
                    </p:animEffect>
                    <p:anim calcmode="lin" valueType="num">
                      <p:cBhvr>
                        <p:cTn dur="400" fill="hold"/>
                        <p:tgtEl>
                          <p:spTgt spid="31"/>
                        </p:tgtEl>
                        <p:attrNameLst>
                          <p:attrName>ppt_x</p:attrName>
                        </p:attrNameLst>
                      </p:cBhvr>
                      <p:tavLst>
                        <p:tav tm="0">
                          <p:val>
                            <p:strVal val="#ppt_x"/>
                          </p:val>
                        </p:tav>
                        <p:tav tm="100000">
                          <p:val>
                            <p:strVal val="#ppt_x"/>
                          </p:val>
                        </p:tav>
                      </p:tavLst>
                    </p:anim>
                    <p:anim calcmode="lin" valueType="num">
                      <p:cBhvr>
                        <p:cTn dur="400" fill="hold"/>
                        <p:tgtEl>
                          <p:spTgt spid="31"/>
                        </p:tgtEl>
                        <p:attrNameLst>
                          <p:attrName>ppt_y</p:attrName>
                        </p:attrNameLst>
                      </p:cBhvr>
                      <p:tavLst>
                        <p:tav tm="0">
                          <p:val>
                            <p:strVal val="#ppt_y+.1"/>
                          </p:val>
                        </p:tav>
                        <p:tav tm="100000">
                          <p:val>
                            <p:strVal val="#ppt_y"/>
                          </p:val>
                        </p:tav>
                      </p:tavLst>
                    </p:anim>
                  </p:childTnLst>
                </p:cTn>
              </p:par>
            </p:tnLst>
          </p:tmpl>
        </p:tmplLst>
      </p:bldP>
      <p:bldP spid="32" grpId="0" build="p">
        <p:tmplLst>
          <p:tmpl lvl="1">
            <p:tnLst>
              <p:par>
                <p:cTn presetID="42" presetClass="entr" presetSubtype="0" fill="hold" nodeType="withEffect">
                  <p:stCondLst>
                    <p:cond delay="200"/>
                  </p:stCondLst>
                  <p:childTnLst>
                    <p:set>
                      <p:cBhvr>
                        <p:cTn dur="1" fill="hold">
                          <p:stCondLst>
                            <p:cond delay="0"/>
                          </p:stCondLst>
                        </p:cTn>
                        <p:tgtEl>
                          <p:spTgt spid="32"/>
                        </p:tgtEl>
                        <p:attrNameLst>
                          <p:attrName>style.visibility</p:attrName>
                        </p:attrNameLst>
                      </p:cBhvr>
                      <p:to>
                        <p:strVal val="visible"/>
                      </p:to>
                    </p:set>
                    <p:animEffect transition="in" filter="fade">
                      <p:cBhvr>
                        <p:cTn dur="500"/>
                        <p:tgtEl>
                          <p:spTgt spid="32"/>
                        </p:tgtEl>
                      </p:cBhvr>
                    </p:animEffect>
                    <p:anim calcmode="lin" valueType="num">
                      <p:cBhvr>
                        <p:cTn dur="500" fill="hold"/>
                        <p:tgtEl>
                          <p:spTgt spid="32"/>
                        </p:tgtEl>
                        <p:attrNameLst>
                          <p:attrName>ppt_x</p:attrName>
                        </p:attrNameLst>
                      </p:cBhvr>
                      <p:tavLst>
                        <p:tav tm="0">
                          <p:val>
                            <p:strVal val="#ppt_x"/>
                          </p:val>
                        </p:tav>
                        <p:tav tm="100000">
                          <p:val>
                            <p:strVal val="#ppt_x"/>
                          </p:val>
                        </p:tav>
                      </p:tavLst>
                    </p:anim>
                    <p:anim calcmode="lin" valueType="num">
                      <p:cBhvr>
                        <p:cTn dur="500" fill="hold"/>
                        <p:tgtEl>
                          <p:spTgt spid="32"/>
                        </p:tgtEl>
                        <p:attrNameLst>
                          <p:attrName>ppt_y</p:attrName>
                        </p:attrNameLst>
                      </p:cBhvr>
                      <p:tavLst>
                        <p:tav tm="0">
                          <p:val>
                            <p:strVal val="#ppt_y+.1"/>
                          </p:val>
                        </p:tav>
                        <p:tav tm="100000">
                          <p:val>
                            <p:strVal val="#ppt_y"/>
                          </p:val>
                        </p:tav>
                      </p:tavLst>
                    </p:anim>
                  </p:childTnLst>
                </p:cTn>
              </p:par>
            </p:tnLst>
          </p:tmpl>
        </p:tmplLst>
      </p:bldP>
      <p:bldP spid="37" grpId="0" animBg="1"/>
      <p:bldP spid="38" grpId="0" animBg="1"/>
      <p:bldP spid="39" grpId="0" animBg="1"/>
      <p:bldP spid="40" grpId="0" animBg="1"/>
      <p:bldP spid="41" grpId="0" animBg="1"/>
      <p:bldP spid="42" grpId="0" animBg="1"/>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Right column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Text Placeholder 2"/>
          <p:cNvSpPr>
            <a:spLocks noGrp="1"/>
          </p:cNvSpPr>
          <p:nvPr>
            <p:ph type="body" sz="quarter" idx="64" hasCustomPrompt="1"/>
          </p:nvPr>
        </p:nvSpPr>
        <p:spPr>
          <a:xfrm>
            <a:off x="603251"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7"/>
          <p:cNvSpPr>
            <a:spLocks noGrp="1"/>
          </p:cNvSpPr>
          <p:nvPr>
            <p:ph type="body" sz="quarter" idx="18" hasCustomPrompt="1"/>
          </p:nvPr>
        </p:nvSpPr>
        <p:spPr>
          <a:xfrm>
            <a:off x="1009644"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a:t>2000</a:t>
            </a:r>
          </a:p>
        </p:txBody>
      </p:sp>
      <p:sp>
        <p:nvSpPr>
          <p:cNvPr id="7" name="Text Placeholder 7"/>
          <p:cNvSpPr>
            <a:spLocks noGrp="1"/>
          </p:cNvSpPr>
          <p:nvPr>
            <p:ph type="body" sz="quarter" idx="65" hasCustomPrompt="1"/>
          </p:nvPr>
        </p:nvSpPr>
        <p:spPr>
          <a:xfrm>
            <a:off x="603251"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8" name="Text Placeholder 2"/>
          <p:cNvSpPr>
            <a:spLocks noGrp="1"/>
          </p:cNvSpPr>
          <p:nvPr>
            <p:ph type="body" sz="quarter" idx="66" hasCustomPrompt="1"/>
          </p:nvPr>
        </p:nvSpPr>
        <p:spPr>
          <a:xfrm>
            <a:off x="9215262" y="21456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9" name="Text Placeholder 7"/>
          <p:cNvSpPr>
            <a:spLocks noGrp="1"/>
          </p:cNvSpPr>
          <p:nvPr>
            <p:ph type="body" sz="quarter" idx="67" hasCustomPrompt="1"/>
          </p:nvPr>
        </p:nvSpPr>
        <p:spPr>
          <a:xfrm>
            <a:off x="9621655" y="152788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a:t>2000</a:t>
            </a:r>
          </a:p>
        </p:txBody>
      </p:sp>
      <p:sp>
        <p:nvSpPr>
          <p:cNvPr id="20" name="Text Placeholder 7"/>
          <p:cNvSpPr>
            <a:spLocks noGrp="1"/>
          </p:cNvSpPr>
          <p:nvPr>
            <p:ph type="body" sz="quarter" idx="68" hasCustomPrompt="1"/>
          </p:nvPr>
        </p:nvSpPr>
        <p:spPr>
          <a:xfrm>
            <a:off x="9215262" y="18988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1" name="Text Placeholder 2"/>
          <p:cNvSpPr>
            <a:spLocks noGrp="1"/>
          </p:cNvSpPr>
          <p:nvPr>
            <p:ph type="body" sz="quarter" idx="69" hasCustomPrompt="1"/>
          </p:nvPr>
        </p:nvSpPr>
        <p:spPr>
          <a:xfrm>
            <a:off x="603251"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2" name="Text Placeholder 7"/>
          <p:cNvSpPr>
            <a:spLocks noGrp="1"/>
          </p:cNvSpPr>
          <p:nvPr>
            <p:ph type="body" sz="quarter" idx="70" hasCustomPrompt="1"/>
          </p:nvPr>
        </p:nvSpPr>
        <p:spPr>
          <a:xfrm>
            <a:off x="1009644"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a:t>2000</a:t>
            </a:r>
          </a:p>
        </p:txBody>
      </p:sp>
      <p:sp>
        <p:nvSpPr>
          <p:cNvPr id="23" name="Text Placeholder 7"/>
          <p:cNvSpPr>
            <a:spLocks noGrp="1"/>
          </p:cNvSpPr>
          <p:nvPr>
            <p:ph type="body" sz="quarter" idx="71" hasCustomPrompt="1"/>
          </p:nvPr>
        </p:nvSpPr>
        <p:spPr>
          <a:xfrm>
            <a:off x="603251"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4" name="Text Placeholder 2"/>
          <p:cNvSpPr>
            <a:spLocks noGrp="1"/>
          </p:cNvSpPr>
          <p:nvPr>
            <p:ph type="body" sz="quarter" idx="72" hasCustomPrompt="1"/>
          </p:nvPr>
        </p:nvSpPr>
        <p:spPr>
          <a:xfrm>
            <a:off x="9215262" y="3762176"/>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5" name="Text Placeholder 7"/>
          <p:cNvSpPr>
            <a:spLocks noGrp="1"/>
          </p:cNvSpPr>
          <p:nvPr>
            <p:ph type="body" sz="quarter" idx="73" hasCustomPrompt="1"/>
          </p:nvPr>
        </p:nvSpPr>
        <p:spPr>
          <a:xfrm>
            <a:off x="9621655" y="3144408"/>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a:t>2000</a:t>
            </a:r>
          </a:p>
        </p:txBody>
      </p:sp>
      <p:sp>
        <p:nvSpPr>
          <p:cNvPr id="26" name="Text Placeholder 7"/>
          <p:cNvSpPr>
            <a:spLocks noGrp="1"/>
          </p:cNvSpPr>
          <p:nvPr>
            <p:ph type="body" sz="quarter" idx="74" hasCustomPrompt="1"/>
          </p:nvPr>
        </p:nvSpPr>
        <p:spPr>
          <a:xfrm>
            <a:off x="9215262" y="3515357"/>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7" name="Text Placeholder 2"/>
          <p:cNvSpPr>
            <a:spLocks noGrp="1"/>
          </p:cNvSpPr>
          <p:nvPr>
            <p:ph type="body" sz="quarter" idx="75" hasCustomPrompt="1"/>
          </p:nvPr>
        </p:nvSpPr>
        <p:spPr>
          <a:xfrm>
            <a:off x="603251" y="5344250"/>
            <a:ext cx="236078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8" name="Text Placeholder 7"/>
          <p:cNvSpPr>
            <a:spLocks noGrp="1"/>
          </p:cNvSpPr>
          <p:nvPr>
            <p:ph type="body" sz="quarter" idx="76" hasCustomPrompt="1"/>
          </p:nvPr>
        </p:nvSpPr>
        <p:spPr>
          <a:xfrm>
            <a:off x="1009644" y="4746930"/>
            <a:ext cx="1967997"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bg1"/>
                </a:solidFill>
                <a:latin typeface="Lato Light"/>
                <a:cs typeface="Lato Light"/>
              </a:defRPr>
            </a:lvl1pPr>
          </a:lstStyle>
          <a:p>
            <a:pPr lvl="0"/>
            <a:r>
              <a:rPr lang="es-ES_tradnl" dirty="0"/>
              <a:t>2000</a:t>
            </a:r>
          </a:p>
        </p:txBody>
      </p:sp>
      <p:sp>
        <p:nvSpPr>
          <p:cNvPr id="29" name="Text Placeholder 7"/>
          <p:cNvSpPr>
            <a:spLocks noGrp="1"/>
          </p:cNvSpPr>
          <p:nvPr>
            <p:ph type="body" sz="quarter" idx="77" hasCustomPrompt="1"/>
          </p:nvPr>
        </p:nvSpPr>
        <p:spPr>
          <a:xfrm>
            <a:off x="603251" y="5097430"/>
            <a:ext cx="236078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33" name="Group 32"/>
          <p:cNvGrpSpPr/>
          <p:nvPr userDrawn="1"/>
        </p:nvGrpSpPr>
        <p:grpSpPr>
          <a:xfrm>
            <a:off x="101309" y="385540"/>
            <a:ext cx="383999" cy="342172"/>
            <a:chOff x="5270500" y="1460500"/>
            <a:chExt cx="1701800" cy="2705100"/>
          </a:xfrm>
        </p:grpSpPr>
        <p:sp>
          <p:nvSpPr>
            <p:cNvPr id="34" name="Rounded Rectangle 3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5" name="Rounded Rectangle 3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Rounded Rectangle 3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3" name="Group 2"/>
          <p:cNvGrpSpPr/>
          <p:nvPr userDrawn="1"/>
        </p:nvGrpSpPr>
        <p:grpSpPr>
          <a:xfrm>
            <a:off x="3882071" y="1568515"/>
            <a:ext cx="3953299" cy="4873008"/>
            <a:chOff x="-1393297" y="-1336778"/>
            <a:chExt cx="6142038" cy="8412162"/>
          </a:xfrm>
        </p:grpSpPr>
        <p:grpSp>
          <p:nvGrpSpPr>
            <p:cNvPr id="2" name="Group 1"/>
            <p:cNvGrpSpPr/>
            <p:nvPr userDrawn="1"/>
          </p:nvGrpSpPr>
          <p:grpSpPr>
            <a:xfrm>
              <a:off x="-1393297" y="-1336778"/>
              <a:ext cx="6142038" cy="8412162"/>
              <a:chOff x="-1393297" y="-1336778"/>
              <a:chExt cx="6142038" cy="8412162"/>
            </a:xfrm>
          </p:grpSpPr>
          <p:sp>
            <p:nvSpPr>
              <p:cNvPr id="43" name="AutoShape 1"/>
              <p:cNvSpPr/>
              <p:nvPr userDrawn="1"/>
            </p:nvSpPr>
            <p:spPr bwMode="auto">
              <a:xfrm>
                <a:off x="-1385359" y="3649559"/>
                <a:ext cx="6134100" cy="342582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 y="0"/>
                    </a:moveTo>
                    <a:cubicBezTo>
                      <a:pt x="1" y="44"/>
                      <a:pt x="0" y="88"/>
                      <a:pt x="0" y="132"/>
                    </a:cubicBezTo>
                    <a:lnTo>
                      <a:pt x="0" y="2252"/>
                    </a:lnTo>
                    <a:cubicBezTo>
                      <a:pt x="0" y="12937"/>
                      <a:pt x="4834" y="21599"/>
                      <a:pt x="10799" y="21599"/>
                    </a:cubicBezTo>
                    <a:cubicBezTo>
                      <a:pt x="16763" y="21599"/>
                      <a:pt x="21599" y="12937"/>
                      <a:pt x="21599" y="2252"/>
                    </a:cubicBezTo>
                    <a:lnTo>
                      <a:pt x="21599" y="132"/>
                    </a:lnTo>
                    <a:cubicBezTo>
                      <a:pt x="21599" y="88"/>
                      <a:pt x="21598" y="44"/>
                      <a:pt x="21598" y="0"/>
                    </a:cubicBezTo>
                    <a:lnTo>
                      <a:pt x="18198" y="0"/>
                    </a:lnTo>
                    <a:lnTo>
                      <a:pt x="18198" y="2520"/>
                    </a:lnTo>
                    <a:cubicBezTo>
                      <a:pt x="18198" y="9811"/>
                      <a:pt x="14900" y="15722"/>
                      <a:pt x="10830" y="15722"/>
                    </a:cubicBezTo>
                    <a:cubicBezTo>
                      <a:pt x="6759" y="15722"/>
                      <a:pt x="3460" y="9811"/>
                      <a:pt x="3460" y="2520"/>
                    </a:cubicBezTo>
                    <a:lnTo>
                      <a:pt x="3460" y="0"/>
                    </a:lnTo>
                    <a:lnTo>
                      <a:pt x="1" y="0"/>
                    </a:lnTo>
                    <a:close/>
                  </a:path>
                </a:pathLst>
              </a:custGeom>
              <a:solidFill>
                <a:schemeClr val="accent1">
                  <a:lumMod val="75000"/>
                </a:schemeClr>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4" name="AutoShape 17"/>
              <p:cNvSpPr/>
              <p:nvPr userDrawn="1"/>
            </p:nvSpPr>
            <p:spPr bwMode="auto">
              <a:xfrm>
                <a:off x="2408766" y="-789091"/>
                <a:ext cx="993775" cy="5443538"/>
              </a:xfrm>
              <a:prstGeom prst="roundRect">
                <a:avLst>
                  <a:gd name="adj" fmla="val 49824"/>
                </a:avLst>
              </a:prstGeom>
              <a:solidFill>
                <a:schemeClr val="accent4"/>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6" name="AutoShape 20"/>
              <p:cNvSpPr/>
              <p:nvPr userDrawn="1"/>
            </p:nvSpPr>
            <p:spPr bwMode="auto">
              <a:xfrm>
                <a:off x="-161397" y="-654153"/>
                <a:ext cx="993775" cy="5308600"/>
              </a:xfrm>
              <a:prstGeom prst="roundRect">
                <a:avLst>
                  <a:gd name="adj" fmla="val 49824"/>
                </a:avLst>
              </a:prstGeom>
              <a:solidFill>
                <a:schemeClr val="accent2"/>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8" name="AutoShape 24"/>
              <p:cNvSpPr/>
              <p:nvPr userDrawn="1"/>
            </p:nvSpPr>
            <p:spPr bwMode="auto">
              <a:xfrm>
                <a:off x="1070503" y="-1336778"/>
                <a:ext cx="993775" cy="6003925"/>
              </a:xfrm>
              <a:prstGeom prst="roundRect">
                <a:avLst>
                  <a:gd name="adj" fmla="val 49824"/>
                </a:avLst>
              </a:prstGeom>
              <a:solidFill>
                <a:schemeClr val="accent3"/>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0" name="AutoShape 27"/>
              <p:cNvSpPr/>
              <p:nvPr userDrawn="1"/>
            </p:nvSpPr>
            <p:spPr bwMode="auto">
              <a:xfrm>
                <a:off x="-1393297" y="2030309"/>
                <a:ext cx="993775" cy="2624138"/>
              </a:xfrm>
              <a:prstGeom prst="roundRect">
                <a:avLst>
                  <a:gd name="adj" fmla="val 49824"/>
                </a:avLst>
              </a:prstGeom>
              <a:solidFill>
                <a:schemeClr val="accent1"/>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2" name="AutoShape 30"/>
              <p:cNvSpPr/>
              <p:nvPr userDrawn="1"/>
            </p:nvSpPr>
            <p:spPr bwMode="auto">
              <a:xfrm>
                <a:off x="3772428" y="561872"/>
                <a:ext cx="968375" cy="4060825"/>
              </a:xfrm>
              <a:prstGeom prst="roundRect">
                <a:avLst>
                  <a:gd name="adj" fmla="val 48509"/>
                </a:avLst>
              </a:prstGeom>
              <a:solidFill>
                <a:schemeClr val="accent5"/>
              </a:solidFill>
              <a:ln>
                <a:noFill/>
              </a:ln>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grpSp>
        <p:sp>
          <p:nvSpPr>
            <p:cNvPr id="45" name="AutoShape 18"/>
            <p:cNvSpPr/>
            <p:nvPr userDrawn="1"/>
          </p:nvSpPr>
          <p:spPr bwMode="auto">
            <a:xfrm>
              <a:off x="2415116" y="1404214"/>
              <a:ext cx="969962" cy="968375"/>
            </a:xfrm>
            <a:prstGeom prst="roundRect">
              <a:avLst>
                <a:gd name="adj" fmla="val 49819"/>
              </a:avLst>
            </a:prstGeom>
            <a:solidFill>
              <a:schemeClr val="accent4">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7" name="AutoShape 21"/>
            <p:cNvSpPr/>
            <p:nvPr userDrawn="1"/>
          </p:nvSpPr>
          <p:spPr bwMode="auto">
            <a:xfrm>
              <a:off x="-159809" y="1404214"/>
              <a:ext cx="968375" cy="968375"/>
            </a:xfrm>
            <a:prstGeom prst="roundRect">
              <a:avLst>
                <a:gd name="adj" fmla="val 49819"/>
              </a:avLst>
            </a:prstGeom>
            <a:solidFill>
              <a:schemeClr val="accent2">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49" name="AutoShape 25"/>
            <p:cNvSpPr/>
            <p:nvPr userDrawn="1"/>
          </p:nvSpPr>
          <p:spPr bwMode="auto">
            <a:xfrm>
              <a:off x="1072091" y="388214"/>
              <a:ext cx="968375" cy="968375"/>
            </a:xfrm>
            <a:prstGeom prst="roundRect">
              <a:avLst>
                <a:gd name="adj" fmla="val 49819"/>
              </a:avLst>
            </a:prstGeom>
            <a:solidFill>
              <a:schemeClr val="accent3">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1" name="AutoShape 28"/>
            <p:cNvSpPr/>
            <p:nvPr userDrawn="1"/>
          </p:nvSpPr>
          <p:spPr bwMode="auto">
            <a:xfrm>
              <a:off x="-1379009" y="2420214"/>
              <a:ext cx="968375" cy="968375"/>
            </a:xfrm>
            <a:prstGeom prst="roundRect">
              <a:avLst>
                <a:gd name="adj" fmla="val 49819"/>
              </a:avLst>
            </a:prstGeom>
            <a:solidFill>
              <a:schemeClr val="accent1">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sp>
          <p:nvSpPr>
            <p:cNvPr id="53" name="AutoShape 31"/>
            <p:cNvSpPr/>
            <p:nvPr userDrawn="1"/>
          </p:nvSpPr>
          <p:spPr bwMode="auto">
            <a:xfrm>
              <a:off x="3772428" y="2401784"/>
              <a:ext cx="968375" cy="968375"/>
            </a:xfrm>
            <a:prstGeom prst="roundRect">
              <a:avLst>
                <a:gd name="adj" fmla="val 49819"/>
              </a:avLst>
            </a:prstGeom>
            <a:solidFill>
              <a:schemeClr val="accent5">
                <a:lumMod val="60000"/>
                <a:lumOff val="40000"/>
              </a:schemeClr>
            </a:solidFill>
            <a:ln>
              <a:noFill/>
            </a:ln>
            <a:effectLst>
              <a:outerShdw blurRad="127000" dist="25400" dir="5400000" algn="ctr" rotWithShape="0">
                <a:srgbClr val="000000">
                  <a:alpha val="50000"/>
                </a:srgbClr>
              </a:outerShdw>
            </a:effectLst>
          </p:spPr>
          <p:txBody>
            <a:bodyPr lIns="0" tIns="0" rIns="0" bIns="0" anchor="ctr"/>
            <a:lstStyle/>
            <a:p>
              <a:pPr marL="0" marR="0" lvl="0" indent="0" algn="l" defTabSz="485394" rtl="0" eaLnBrk="1" fontAlgn="auto" latinLnBrk="0" hangingPunct="1">
                <a:lnSpc>
                  <a:spcPct val="100000"/>
                </a:lnSpc>
                <a:spcBef>
                  <a:spcPts val="0"/>
                </a:spcBef>
                <a:spcAft>
                  <a:spcPts val="0"/>
                </a:spcAft>
                <a:buClrTx/>
                <a:buSzTx/>
                <a:buFontTx/>
                <a:buNone/>
                <a:tabLst/>
                <a:defRPr/>
              </a:pPr>
              <a:endParaRPr kumimoji="0" lang="es-ES" sz="6720" b="0" i="0" u="none" strike="noStrike" kern="1200" cap="none" spc="0" normalizeH="0" baseline="0" noProof="0">
                <a:ln>
                  <a:noFill/>
                </a:ln>
                <a:solidFill>
                  <a:prstClr val="black"/>
                </a:solidFill>
                <a:effectLst>
                  <a:outerShdw blurRad="38100" dist="38100" dir="2700000" algn="tl">
                    <a:srgbClr val="000000"/>
                  </a:outerShdw>
                </a:effectLst>
                <a:uLnTx/>
                <a:uFillTx/>
                <a:latin typeface="Gill Sans" charset="0"/>
                <a:ea typeface="+mn-ea"/>
                <a:cs typeface="Gill Sans" charset="0"/>
                <a:sym typeface="Gill Sans" charset="0"/>
              </a:endParaRPr>
            </a:p>
          </p:txBody>
        </p:sp>
      </p:grpSp>
      <p:sp>
        <p:nvSpPr>
          <p:cNvPr id="54" name="Text Placeholder 7"/>
          <p:cNvSpPr>
            <a:spLocks noGrp="1" noChangeAspect="1"/>
          </p:cNvSpPr>
          <p:nvPr>
            <p:ph type="body" sz="quarter" idx="81" hasCustomPrompt="1"/>
          </p:nvPr>
        </p:nvSpPr>
        <p:spPr>
          <a:xfrm>
            <a:off x="3917827" y="3734194"/>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a:t>01</a:t>
            </a:r>
          </a:p>
        </p:txBody>
      </p:sp>
      <p:sp>
        <p:nvSpPr>
          <p:cNvPr id="55" name="Text Placeholder 7"/>
          <p:cNvSpPr>
            <a:spLocks noGrp="1" noChangeAspect="1"/>
          </p:cNvSpPr>
          <p:nvPr>
            <p:ph type="body" sz="quarter" idx="47" hasCustomPrompt="1"/>
          </p:nvPr>
        </p:nvSpPr>
        <p:spPr>
          <a:xfrm>
            <a:off x="4697095" y="3159647"/>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a:t>02</a:t>
            </a:r>
          </a:p>
        </p:txBody>
      </p:sp>
      <p:sp>
        <p:nvSpPr>
          <p:cNvPr id="56" name="Text Placeholder 7"/>
          <p:cNvSpPr>
            <a:spLocks noGrp="1" noChangeAspect="1"/>
          </p:cNvSpPr>
          <p:nvPr>
            <p:ph type="body" sz="quarter" idx="48" hasCustomPrompt="1"/>
          </p:nvPr>
        </p:nvSpPr>
        <p:spPr>
          <a:xfrm>
            <a:off x="5500482" y="2567771"/>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a:t>03</a:t>
            </a:r>
          </a:p>
        </p:txBody>
      </p:sp>
      <p:sp>
        <p:nvSpPr>
          <p:cNvPr id="57" name="Text Placeholder 7"/>
          <p:cNvSpPr>
            <a:spLocks noGrp="1" noChangeAspect="1"/>
          </p:cNvSpPr>
          <p:nvPr>
            <p:ph type="body" sz="quarter" idx="49" hasCustomPrompt="1"/>
          </p:nvPr>
        </p:nvSpPr>
        <p:spPr>
          <a:xfrm>
            <a:off x="6361221" y="3137655"/>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a:t>04</a:t>
            </a:r>
          </a:p>
        </p:txBody>
      </p:sp>
      <p:sp>
        <p:nvSpPr>
          <p:cNvPr id="58" name="Text Placeholder 7"/>
          <p:cNvSpPr>
            <a:spLocks noGrp="1" noChangeAspect="1"/>
          </p:cNvSpPr>
          <p:nvPr>
            <p:ph type="body" sz="quarter" idx="50" hasCustomPrompt="1"/>
          </p:nvPr>
        </p:nvSpPr>
        <p:spPr>
          <a:xfrm>
            <a:off x="7245102" y="3733557"/>
            <a:ext cx="556876" cy="561599"/>
          </a:xfrm>
          <a:prstGeom prst="rect">
            <a:avLst/>
          </a:prstGeom>
        </p:spPr>
        <p:txBody>
          <a:bodyPr vert="horz" lIns="0" tIns="103884" rIns="0" bIns="103884" anchor="ctr"/>
          <a:lstStyle>
            <a:lvl1pPr marL="0" indent="0" algn="ctr">
              <a:lnSpc>
                <a:spcPct val="100000"/>
              </a:lnSpc>
              <a:spcBef>
                <a:spcPts val="0"/>
              </a:spcBef>
              <a:buNone/>
              <a:defRPr sz="2400" b="1">
                <a:solidFill>
                  <a:schemeClr val="bg1"/>
                </a:solidFill>
                <a:latin typeface="Lato Black"/>
                <a:cs typeface="Lato Black"/>
              </a:defRPr>
            </a:lvl1pPr>
          </a:lstStyle>
          <a:p>
            <a:pPr lvl="0"/>
            <a:r>
              <a:rPr lang="es-ES_tradnl" dirty="0"/>
              <a:t>05</a:t>
            </a:r>
          </a:p>
        </p:txBody>
      </p:sp>
      <p:sp>
        <p:nvSpPr>
          <p:cNvPr id="59" name="Text Placeholder 7"/>
          <p:cNvSpPr>
            <a:spLocks noGrp="1"/>
          </p:cNvSpPr>
          <p:nvPr>
            <p:ph type="body" sz="quarter" idx="82" hasCustomPrompt="1"/>
          </p:nvPr>
        </p:nvSpPr>
        <p:spPr>
          <a:xfrm>
            <a:off x="603254" y="152788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1">
                    <a:lumMod val="60000"/>
                    <a:lumOff val="40000"/>
                  </a:schemeClr>
                </a:solidFill>
                <a:latin typeface="Lato Regular"/>
                <a:cs typeface="Lato Regular"/>
              </a:defRPr>
            </a:lvl1pPr>
          </a:lstStyle>
          <a:p>
            <a:pPr lvl="0"/>
            <a:r>
              <a:rPr lang="es-ES_tradnl" dirty="0"/>
              <a:t>01</a:t>
            </a:r>
          </a:p>
        </p:txBody>
      </p:sp>
      <p:sp>
        <p:nvSpPr>
          <p:cNvPr id="60" name="Text Placeholder 7"/>
          <p:cNvSpPr>
            <a:spLocks noGrp="1"/>
          </p:cNvSpPr>
          <p:nvPr>
            <p:ph type="body" sz="quarter" idx="83" hasCustomPrompt="1"/>
          </p:nvPr>
        </p:nvSpPr>
        <p:spPr>
          <a:xfrm>
            <a:off x="9215265" y="152788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2"/>
                </a:solidFill>
                <a:latin typeface="Lato Regular"/>
                <a:cs typeface="Lato Regular"/>
              </a:defRPr>
            </a:lvl1pPr>
          </a:lstStyle>
          <a:p>
            <a:pPr lvl="0"/>
            <a:r>
              <a:rPr lang="es-ES_tradnl" dirty="0"/>
              <a:t>02</a:t>
            </a:r>
          </a:p>
        </p:txBody>
      </p:sp>
      <p:sp>
        <p:nvSpPr>
          <p:cNvPr id="61" name="Text Placeholder 7"/>
          <p:cNvSpPr>
            <a:spLocks noGrp="1"/>
          </p:cNvSpPr>
          <p:nvPr>
            <p:ph type="body" sz="quarter" idx="84" hasCustomPrompt="1"/>
          </p:nvPr>
        </p:nvSpPr>
        <p:spPr>
          <a:xfrm>
            <a:off x="603254" y="3144408"/>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3"/>
                </a:solidFill>
                <a:latin typeface="Lato Regular"/>
                <a:cs typeface="Lato Regular"/>
              </a:defRPr>
            </a:lvl1pPr>
          </a:lstStyle>
          <a:p>
            <a:pPr lvl="0"/>
            <a:r>
              <a:rPr lang="es-ES_tradnl" dirty="0"/>
              <a:t>03</a:t>
            </a:r>
          </a:p>
        </p:txBody>
      </p:sp>
      <p:sp>
        <p:nvSpPr>
          <p:cNvPr id="62" name="Text Placeholder 7"/>
          <p:cNvSpPr>
            <a:spLocks noGrp="1"/>
          </p:cNvSpPr>
          <p:nvPr>
            <p:ph type="body" sz="quarter" idx="85" hasCustomPrompt="1"/>
          </p:nvPr>
        </p:nvSpPr>
        <p:spPr>
          <a:xfrm>
            <a:off x="9215265" y="3144408"/>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4"/>
                </a:solidFill>
                <a:latin typeface="Lato Regular"/>
                <a:cs typeface="Lato Regular"/>
              </a:defRPr>
            </a:lvl1pPr>
          </a:lstStyle>
          <a:p>
            <a:pPr lvl="0"/>
            <a:r>
              <a:rPr lang="es-ES_tradnl" dirty="0"/>
              <a:t>04</a:t>
            </a:r>
          </a:p>
        </p:txBody>
      </p:sp>
      <p:sp>
        <p:nvSpPr>
          <p:cNvPr id="63" name="Text Placeholder 7"/>
          <p:cNvSpPr>
            <a:spLocks noGrp="1"/>
          </p:cNvSpPr>
          <p:nvPr>
            <p:ph type="body" sz="quarter" idx="86" hasCustomPrompt="1"/>
          </p:nvPr>
        </p:nvSpPr>
        <p:spPr>
          <a:xfrm>
            <a:off x="603254" y="4746930"/>
            <a:ext cx="406393" cy="345380"/>
          </a:xfrm>
          <a:prstGeom prst="rect">
            <a:avLst/>
          </a:prstGeom>
        </p:spPr>
        <p:txBody>
          <a:bodyPr vert="horz" lIns="0" tIns="40504" rIns="0" bIns="40504" anchor="ctr"/>
          <a:lstStyle>
            <a:lvl1pPr marL="0" indent="0" algn="l">
              <a:lnSpc>
                <a:spcPct val="100000"/>
              </a:lnSpc>
              <a:spcBef>
                <a:spcPts val="0"/>
              </a:spcBef>
              <a:buNone/>
              <a:defRPr sz="2160" b="1" baseline="0">
                <a:solidFill>
                  <a:schemeClr val="accent5"/>
                </a:solidFill>
                <a:latin typeface="Lato Regular"/>
                <a:cs typeface="Lato Regular"/>
              </a:defRPr>
            </a:lvl1pPr>
          </a:lstStyle>
          <a:p>
            <a:pPr lvl="0"/>
            <a:r>
              <a:rPr lang="es-ES_tradnl" dirty="0"/>
              <a:t>05</a:t>
            </a:r>
          </a:p>
        </p:txBody>
      </p:sp>
    </p:spTree>
    <p:extLst>
      <p:ext uri="{BB962C8B-B14F-4D97-AF65-F5344CB8AC3E}">
        <p14:creationId xmlns:p14="http://schemas.microsoft.com/office/powerpoint/2010/main" val="1268542066"/>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9">
                                            <p:txEl>
                                              <p:pRg st="0" end="0"/>
                                            </p:txEl>
                                          </p:spTgt>
                                        </p:tgtEl>
                                        <p:attrNameLst>
                                          <p:attrName>style.visibility</p:attrName>
                                        </p:attrNameLst>
                                      </p:cBhvr>
                                      <p:to>
                                        <p:strVal val="visible"/>
                                      </p:to>
                                    </p:set>
                                    <p:animEffect transition="in" filter="fade">
                                      <p:cBhvr>
                                        <p:cTn id="36" dur="400"/>
                                        <p:tgtEl>
                                          <p:spTgt spid="19">
                                            <p:txEl>
                                              <p:pRg st="0" end="0"/>
                                            </p:txEl>
                                          </p:spTgt>
                                        </p:tgtEl>
                                      </p:cBhvr>
                                    </p:animEffect>
                                    <p:anim calcmode="lin" valueType="num">
                                      <p:cBhvr>
                                        <p:cTn id="37"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9">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20">
                                            <p:txEl>
                                              <p:pRg st="0" end="0"/>
                                            </p:txEl>
                                          </p:spTgt>
                                        </p:tgtEl>
                                        <p:attrNameLst>
                                          <p:attrName>style.visibility</p:attrName>
                                        </p:attrNameLst>
                                      </p:cBhvr>
                                      <p:to>
                                        <p:strVal val="visible"/>
                                      </p:to>
                                    </p:set>
                                    <p:animEffect transition="in" filter="fade">
                                      <p:cBhvr>
                                        <p:cTn id="41" dur="500"/>
                                        <p:tgtEl>
                                          <p:spTgt spid="20">
                                            <p:txEl>
                                              <p:pRg st="0" end="0"/>
                                            </p:txEl>
                                          </p:spTgt>
                                        </p:tgtEl>
                                      </p:cBhvr>
                                    </p:animEffect>
                                    <p:anim calcmode="lin" valueType="num">
                                      <p:cBhvr>
                                        <p:cTn id="42"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20">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21">
                                            <p:txEl>
                                              <p:pRg st="0" end="0"/>
                                            </p:txEl>
                                          </p:spTgt>
                                        </p:tgtEl>
                                        <p:attrNameLst>
                                          <p:attrName>style.visibility</p:attrName>
                                        </p:attrNameLst>
                                      </p:cBhvr>
                                      <p:to>
                                        <p:strVal val="visible"/>
                                      </p:to>
                                    </p:set>
                                    <p:animEffect transition="in" filter="fade">
                                      <p:cBhvr>
                                        <p:cTn id="46" dur="500"/>
                                        <p:tgtEl>
                                          <p:spTgt spid="21">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22">
                                            <p:txEl>
                                              <p:pRg st="0" end="0"/>
                                            </p:txEl>
                                          </p:spTgt>
                                        </p:tgtEl>
                                        <p:attrNameLst>
                                          <p:attrName>style.visibility</p:attrName>
                                        </p:attrNameLst>
                                      </p:cBhvr>
                                      <p:to>
                                        <p:strVal val="visible"/>
                                      </p:to>
                                    </p:set>
                                    <p:animEffect transition="in" filter="fade">
                                      <p:cBhvr>
                                        <p:cTn id="49" dur="400"/>
                                        <p:tgtEl>
                                          <p:spTgt spid="22">
                                            <p:txEl>
                                              <p:pRg st="0" end="0"/>
                                            </p:txEl>
                                          </p:spTgt>
                                        </p:tgtEl>
                                      </p:cBhvr>
                                    </p:animEffect>
                                    <p:anim calcmode="lin" valueType="num">
                                      <p:cBhvr>
                                        <p:cTn id="50" dur="4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22">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23">
                                            <p:txEl>
                                              <p:pRg st="0" end="0"/>
                                            </p:txEl>
                                          </p:spTgt>
                                        </p:tgtEl>
                                        <p:attrNameLst>
                                          <p:attrName>style.visibility</p:attrName>
                                        </p:attrNameLst>
                                      </p:cBhvr>
                                      <p:to>
                                        <p:strVal val="visible"/>
                                      </p:to>
                                    </p:set>
                                    <p:animEffect transition="in" filter="fade">
                                      <p:cBhvr>
                                        <p:cTn id="54" dur="500"/>
                                        <p:tgtEl>
                                          <p:spTgt spid="23">
                                            <p:txEl>
                                              <p:pRg st="0" end="0"/>
                                            </p:txEl>
                                          </p:spTgt>
                                        </p:tgtEl>
                                      </p:cBhvr>
                                    </p:animEffect>
                                    <p:anim calcmode="lin" valueType="num">
                                      <p:cBhvr>
                                        <p:cTn id="5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fade">
                                      <p:cBhvr>
                                        <p:cTn id="59" dur="500"/>
                                        <p:tgtEl>
                                          <p:spTgt spid="24">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25">
                                            <p:txEl>
                                              <p:pRg st="0" end="0"/>
                                            </p:txEl>
                                          </p:spTgt>
                                        </p:tgtEl>
                                        <p:attrNameLst>
                                          <p:attrName>style.visibility</p:attrName>
                                        </p:attrNameLst>
                                      </p:cBhvr>
                                      <p:to>
                                        <p:strVal val="visible"/>
                                      </p:to>
                                    </p:set>
                                    <p:animEffect transition="in" filter="fade">
                                      <p:cBhvr>
                                        <p:cTn id="62" dur="400"/>
                                        <p:tgtEl>
                                          <p:spTgt spid="25">
                                            <p:txEl>
                                              <p:pRg st="0" end="0"/>
                                            </p:txEl>
                                          </p:spTgt>
                                        </p:tgtEl>
                                      </p:cBhvr>
                                    </p:animEffect>
                                    <p:anim calcmode="lin" valueType="num">
                                      <p:cBhvr>
                                        <p:cTn id="63" dur="4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25">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26">
                                            <p:txEl>
                                              <p:pRg st="0" end="0"/>
                                            </p:txEl>
                                          </p:spTgt>
                                        </p:tgtEl>
                                        <p:attrNameLst>
                                          <p:attrName>style.visibility</p:attrName>
                                        </p:attrNameLst>
                                      </p:cBhvr>
                                      <p:to>
                                        <p:strVal val="visible"/>
                                      </p:to>
                                    </p:set>
                                    <p:animEffect transition="in" filter="fade">
                                      <p:cBhvr>
                                        <p:cTn id="67" dur="500"/>
                                        <p:tgtEl>
                                          <p:spTgt spid="26">
                                            <p:txEl>
                                              <p:pRg st="0" end="0"/>
                                            </p:txEl>
                                          </p:spTgt>
                                        </p:tgtEl>
                                      </p:cBhvr>
                                    </p:animEffect>
                                    <p:anim calcmode="lin" valueType="num">
                                      <p:cBhvr>
                                        <p:cTn id="6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26">
                                            <p:txEl>
                                              <p:pRg st="0" end="0"/>
                                            </p:txEl>
                                          </p:spTgt>
                                        </p:tgtEl>
                                        <p:attrNameLst>
                                          <p:attrName>ppt_y</p:attrName>
                                        </p:attrNameLst>
                                      </p:cBhvr>
                                      <p:tavLst>
                                        <p:tav tm="0">
                                          <p:val>
                                            <p:strVal val="#ppt_y+.1"/>
                                          </p:val>
                                        </p:tav>
                                        <p:tav tm="100000">
                                          <p:val>
                                            <p:strVal val="#ppt_y"/>
                                          </p:val>
                                        </p:tav>
                                      </p:tavLst>
                                    </p:anim>
                                  </p:childTnLst>
                                </p:cTn>
                              </p:par>
                              <p:par>
                                <p:cTn id="70" presetID="10" presetClass="entr" presetSubtype="0" fill="hold" grpId="0" nodeType="withEffect">
                                  <p:stCondLst>
                                    <p:cond delay="800"/>
                                  </p:stCondLst>
                                  <p:childTnLst>
                                    <p:set>
                                      <p:cBhvr>
                                        <p:cTn id="71" dur="1" fill="hold">
                                          <p:stCondLst>
                                            <p:cond delay="0"/>
                                          </p:stCondLst>
                                        </p:cTn>
                                        <p:tgtEl>
                                          <p:spTgt spid="27">
                                            <p:txEl>
                                              <p:pRg st="0" end="0"/>
                                            </p:txEl>
                                          </p:spTgt>
                                        </p:tgtEl>
                                        <p:attrNameLst>
                                          <p:attrName>style.visibility</p:attrName>
                                        </p:attrNameLst>
                                      </p:cBhvr>
                                      <p:to>
                                        <p:strVal val="visible"/>
                                      </p:to>
                                    </p:set>
                                    <p:animEffect transition="in" filter="fade">
                                      <p:cBhvr>
                                        <p:cTn id="72" dur="500"/>
                                        <p:tgtEl>
                                          <p:spTgt spid="27">
                                            <p:txEl>
                                              <p:pRg st="0" end="0"/>
                                            </p:txEl>
                                          </p:spTgt>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28">
                                            <p:txEl>
                                              <p:pRg st="0" end="0"/>
                                            </p:txEl>
                                          </p:spTgt>
                                        </p:tgtEl>
                                        <p:attrNameLst>
                                          <p:attrName>style.visibility</p:attrName>
                                        </p:attrNameLst>
                                      </p:cBhvr>
                                      <p:to>
                                        <p:strVal val="visible"/>
                                      </p:to>
                                    </p:set>
                                    <p:animEffect transition="in" filter="fade">
                                      <p:cBhvr>
                                        <p:cTn id="75" dur="400"/>
                                        <p:tgtEl>
                                          <p:spTgt spid="28">
                                            <p:txEl>
                                              <p:pRg st="0" end="0"/>
                                            </p:txEl>
                                          </p:spTgt>
                                        </p:tgtEl>
                                      </p:cBhvr>
                                    </p:animEffect>
                                    <p:anim calcmode="lin" valueType="num">
                                      <p:cBhvr>
                                        <p:cTn id="76" dur="4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77" dur="400" fill="hold"/>
                                        <p:tgtEl>
                                          <p:spTgt spid="28">
                                            <p:txEl>
                                              <p:pRg st="0" end="0"/>
                                            </p:txEl>
                                          </p:spTgt>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200"/>
                                  </p:stCondLst>
                                  <p:childTnLst>
                                    <p:set>
                                      <p:cBhvr>
                                        <p:cTn id="79" dur="1" fill="hold">
                                          <p:stCondLst>
                                            <p:cond delay="0"/>
                                          </p:stCondLst>
                                        </p:cTn>
                                        <p:tgtEl>
                                          <p:spTgt spid="29">
                                            <p:txEl>
                                              <p:pRg st="0" end="0"/>
                                            </p:txEl>
                                          </p:spTgt>
                                        </p:tgtEl>
                                        <p:attrNameLst>
                                          <p:attrName>style.visibility</p:attrName>
                                        </p:attrNameLst>
                                      </p:cBhvr>
                                      <p:to>
                                        <p:strVal val="visible"/>
                                      </p:to>
                                    </p:set>
                                    <p:animEffect transition="in" filter="fade">
                                      <p:cBhvr>
                                        <p:cTn id="80" dur="500"/>
                                        <p:tgtEl>
                                          <p:spTgt spid="29">
                                            <p:txEl>
                                              <p:pRg st="0" end="0"/>
                                            </p:txEl>
                                          </p:spTgt>
                                        </p:tgtEl>
                                      </p:cBhvr>
                                    </p:animEffect>
                                    <p:anim calcmode="lin" valueType="num">
                                      <p:cBhvr>
                                        <p:cTn id="81"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82" dur="500" fill="hold"/>
                                        <p:tgtEl>
                                          <p:spTgt spid="29">
                                            <p:txEl>
                                              <p:pRg st="0" end="0"/>
                                            </p:txEl>
                                          </p:spTgt>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200"/>
                                  </p:stCondLst>
                                  <p:childTnLst>
                                    <p:set>
                                      <p:cBhvr>
                                        <p:cTn id="84" dur="1" fill="hold">
                                          <p:stCondLst>
                                            <p:cond delay="0"/>
                                          </p:stCondLst>
                                        </p:cTn>
                                        <p:tgtEl>
                                          <p:spTgt spid="54">
                                            <p:txEl>
                                              <p:pRg st="0" end="0"/>
                                            </p:txEl>
                                          </p:spTgt>
                                        </p:tgtEl>
                                        <p:attrNameLst>
                                          <p:attrName>style.visibility</p:attrName>
                                        </p:attrNameLst>
                                      </p:cBhvr>
                                      <p:to>
                                        <p:strVal val="visible"/>
                                      </p:to>
                                    </p:set>
                                    <p:animEffect transition="in" filter="fade">
                                      <p:cBhvr>
                                        <p:cTn id="85" dur="400"/>
                                        <p:tgtEl>
                                          <p:spTgt spid="54">
                                            <p:txEl>
                                              <p:pRg st="0" end="0"/>
                                            </p:txEl>
                                          </p:spTgt>
                                        </p:tgtEl>
                                      </p:cBhvr>
                                    </p:animEffect>
                                    <p:anim calcmode="lin" valueType="num">
                                      <p:cBhvr>
                                        <p:cTn id="86" dur="400" fill="hold"/>
                                        <p:tgtEl>
                                          <p:spTgt spid="54">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54">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200"/>
                                  </p:stCondLst>
                                  <p:childTnLst>
                                    <p:set>
                                      <p:cBhvr>
                                        <p:cTn id="89" dur="1" fill="hold">
                                          <p:stCondLst>
                                            <p:cond delay="0"/>
                                          </p:stCondLst>
                                        </p:cTn>
                                        <p:tgtEl>
                                          <p:spTgt spid="55">
                                            <p:txEl>
                                              <p:pRg st="0" end="0"/>
                                            </p:txEl>
                                          </p:spTgt>
                                        </p:tgtEl>
                                        <p:attrNameLst>
                                          <p:attrName>style.visibility</p:attrName>
                                        </p:attrNameLst>
                                      </p:cBhvr>
                                      <p:to>
                                        <p:strVal val="visible"/>
                                      </p:to>
                                    </p:set>
                                    <p:animEffect transition="in" filter="fade">
                                      <p:cBhvr>
                                        <p:cTn id="90" dur="400"/>
                                        <p:tgtEl>
                                          <p:spTgt spid="55">
                                            <p:txEl>
                                              <p:pRg st="0" end="0"/>
                                            </p:txEl>
                                          </p:spTgt>
                                        </p:tgtEl>
                                      </p:cBhvr>
                                    </p:animEffect>
                                    <p:anim calcmode="lin" valueType="num">
                                      <p:cBhvr>
                                        <p:cTn id="91" dur="400" fill="hold"/>
                                        <p:tgtEl>
                                          <p:spTgt spid="55">
                                            <p:txEl>
                                              <p:pRg st="0" end="0"/>
                                            </p:txEl>
                                          </p:spTgt>
                                        </p:tgtEl>
                                        <p:attrNameLst>
                                          <p:attrName>ppt_x</p:attrName>
                                        </p:attrNameLst>
                                      </p:cBhvr>
                                      <p:tavLst>
                                        <p:tav tm="0">
                                          <p:val>
                                            <p:strVal val="#ppt_x"/>
                                          </p:val>
                                        </p:tav>
                                        <p:tav tm="100000">
                                          <p:val>
                                            <p:strVal val="#ppt_x"/>
                                          </p:val>
                                        </p:tav>
                                      </p:tavLst>
                                    </p:anim>
                                    <p:anim calcmode="lin" valueType="num">
                                      <p:cBhvr>
                                        <p:cTn id="92" dur="400" fill="hold"/>
                                        <p:tgtEl>
                                          <p:spTgt spid="55">
                                            <p:txEl>
                                              <p:pRg st="0" end="0"/>
                                            </p:txEl>
                                          </p:spTgt>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200"/>
                                  </p:stCondLst>
                                  <p:childTnLst>
                                    <p:set>
                                      <p:cBhvr>
                                        <p:cTn id="94" dur="1" fill="hold">
                                          <p:stCondLst>
                                            <p:cond delay="0"/>
                                          </p:stCondLst>
                                        </p:cTn>
                                        <p:tgtEl>
                                          <p:spTgt spid="56">
                                            <p:txEl>
                                              <p:pRg st="0" end="0"/>
                                            </p:txEl>
                                          </p:spTgt>
                                        </p:tgtEl>
                                        <p:attrNameLst>
                                          <p:attrName>style.visibility</p:attrName>
                                        </p:attrNameLst>
                                      </p:cBhvr>
                                      <p:to>
                                        <p:strVal val="visible"/>
                                      </p:to>
                                    </p:set>
                                    <p:animEffect transition="in" filter="fade">
                                      <p:cBhvr>
                                        <p:cTn id="95" dur="400"/>
                                        <p:tgtEl>
                                          <p:spTgt spid="56">
                                            <p:txEl>
                                              <p:pRg st="0" end="0"/>
                                            </p:txEl>
                                          </p:spTgt>
                                        </p:tgtEl>
                                      </p:cBhvr>
                                    </p:animEffect>
                                    <p:anim calcmode="lin" valueType="num">
                                      <p:cBhvr>
                                        <p:cTn id="96" dur="400" fill="hold"/>
                                        <p:tgtEl>
                                          <p:spTgt spid="56">
                                            <p:txEl>
                                              <p:pRg st="0" end="0"/>
                                            </p:txEl>
                                          </p:spTgt>
                                        </p:tgtEl>
                                        <p:attrNameLst>
                                          <p:attrName>ppt_x</p:attrName>
                                        </p:attrNameLst>
                                      </p:cBhvr>
                                      <p:tavLst>
                                        <p:tav tm="0">
                                          <p:val>
                                            <p:strVal val="#ppt_x"/>
                                          </p:val>
                                        </p:tav>
                                        <p:tav tm="100000">
                                          <p:val>
                                            <p:strVal val="#ppt_x"/>
                                          </p:val>
                                        </p:tav>
                                      </p:tavLst>
                                    </p:anim>
                                    <p:anim calcmode="lin" valueType="num">
                                      <p:cBhvr>
                                        <p:cTn id="97" dur="400" fill="hold"/>
                                        <p:tgtEl>
                                          <p:spTgt spid="56">
                                            <p:txEl>
                                              <p:pRg st="0" end="0"/>
                                            </p:txEl>
                                          </p:spTgt>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200"/>
                                  </p:stCondLst>
                                  <p:childTnLst>
                                    <p:set>
                                      <p:cBhvr>
                                        <p:cTn id="99" dur="1" fill="hold">
                                          <p:stCondLst>
                                            <p:cond delay="0"/>
                                          </p:stCondLst>
                                        </p:cTn>
                                        <p:tgtEl>
                                          <p:spTgt spid="57">
                                            <p:txEl>
                                              <p:pRg st="0" end="0"/>
                                            </p:txEl>
                                          </p:spTgt>
                                        </p:tgtEl>
                                        <p:attrNameLst>
                                          <p:attrName>style.visibility</p:attrName>
                                        </p:attrNameLst>
                                      </p:cBhvr>
                                      <p:to>
                                        <p:strVal val="visible"/>
                                      </p:to>
                                    </p:set>
                                    <p:animEffect transition="in" filter="fade">
                                      <p:cBhvr>
                                        <p:cTn id="100" dur="400"/>
                                        <p:tgtEl>
                                          <p:spTgt spid="57">
                                            <p:txEl>
                                              <p:pRg st="0" end="0"/>
                                            </p:txEl>
                                          </p:spTgt>
                                        </p:tgtEl>
                                      </p:cBhvr>
                                    </p:animEffect>
                                    <p:anim calcmode="lin" valueType="num">
                                      <p:cBhvr>
                                        <p:cTn id="101" dur="4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102" dur="400" fill="hold"/>
                                        <p:tgtEl>
                                          <p:spTgt spid="57">
                                            <p:txEl>
                                              <p:pRg st="0" end="0"/>
                                            </p:txEl>
                                          </p:spTgt>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200"/>
                                  </p:stCondLst>
                                  <p:childTnLst>
                                    <p:set>
                                      <p:cBhvr>
                                        <p:cTn id="104" dur="1" fill="hold">
                                          <p:stCondLst>
                                            <p:cond delay="0"/>
                                          </p:stCondLst>
                                        </p:cTn>
                                        <p:tgtEl>
                                          <p:spTgt spid="58">
                                            <p:txEl>
                                              <p:pRg st="0" end="0"/>
                                            </p:txEl>
                                          </p:spTgt>
                                        </p:tgtEl>
                                        <p:attrNameLst>
                                          <p:attrName>style.visibility</p:attrName>
                                        </p:attrNameLst>
                                      </p:cBhvr>
                                      <p:to>
                                        <p:strVal val="visible"/>
                                      </p:to>
                                    </p:set>
                                    <p:animEffect transition="in" filter="fade">
                                      <p:cBhvr>
                                        <p:cTn id="105" dur="400"/>
                                        <p:tgtEl>
                                          <p:spTgt spid="58">
                                            <p:txEl>
                                              <p:pRg st="0" end="0"/>
                                            </p:txEl>
                                          </p:spTgt>
                                        </p:tgtEl>
                                      </p:cBhvr>
                                    </p:animEffect>
                                    <p:anim calcmode="lin" valueType="num">
                                      <p:cBhvr>
                                        <p:cTn id="106" dur="400" fill="hold"/>
                                        <p:tgtEl>
                                          <p:spTgt spid="58">
                                            <p:txEl>
                                              <p:pRg st="0" end="0"/>
                                            </p:txEl>
                                          </p:spTgt>
                                        </p:tgtEl>
                                        <p:attrNameLst>
                                          <p:attrName>ppt_x</p:attrName>
                                        </p:attrNameLst>
                                      </p:cBhvr>
                                      <p:tavLst>
                                        <p:tav tm="0">
                                          <p:val>
                                            <p:strVal val="#ppt_x"/>
                                          </p:val>
                                        </p:tav>
                                        <p:tav tm="100000">
                                          <p:val>
                                            <p:strVal val="#ppt_x"/>
                                          </p:val>
                                        </p:tav>
                                      </p:tavLst>
                                    </p:anim>
                                    <p:anim calcmode="lin" valueType="num">
                                      <p:cBhvr>
                                        <p:cTn id="107" dur="400" fill="hold"/>
                                        <p:tgtEl>
                                          <p:spTgt spid="58">
                                            <p:txEl>
                                              <p:pRg st="0" end="0"/>
                                            </p:txEl>
                                          </p:spTgt>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200"/>
                                  </p:stCondLst>
                                  <p:childTnLst>
                                    <p:set>
                                      <p:cBhvr>
                                        <p:cTn id="109" dur="1" fill="hold">
                                          <p:stCondLst>
                                            <p:cond delay="0"/>
                                          </p:stCondLst>
                                        </p:cTn>
                                        <p:tgtEl>
                                          <p:spTgt spid="59">
                                            <p:txEl>
                                              <p:pRg st="0" end="0"/>
                                            </p:txEl>
                                          </p:spTgt>
                                        </p:tgtEl>
                                        <p:attrNameLst>
                                          <p:attrName>style.visibility</p:attrName>
                                        </p:attrNameLst>
                                      </p:cBhvr>
                                      <p:to>
                                        <p:strVal val="visible"/>
                                      </p:to>
                                    </p:set>
                                    <p:animEffect transition="in" filter="fade">
                                      <p:cBhvr>
                                        <p:cTn id="110" dur="400"/>
                                        <p:tgtEl>
                                          <p:spTgt spid="59">
                                            <p:txEl>
                                              <p:pRg st="0" end="0"/>
                                            </p:txEl>
                                          </p:spTgt>
                                        </p:tgtEl>
                                      </p:cBhvr>
                                    </p:animEffect>
                                    <p:anim calcmode="lin" valueType="num">
                                      <p:cBhvr>
                                        <p:cTn id="111" dur="4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112" dur="400" fill="hold"/>
                                        <p:tgtEl>
                                          <p:spTgt spid="59">
                                            <p:txEl>
                                              <p:pRg st="0" end="0"/>
                                            </p:txEl>
                                          </p:spTgt>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200"/>
                                  </p:stCondLst>
                                  <p:childTnLst>
                                    <p:set>
                                      <p:cBhvr>
                                        <p:cTn id="114" dur="1" fill="hold">
                                          <p:stCondLst>
                                            <p:cond delay="0"/>
                                          </p:stCondLst>
                                        </p:cTn>
                                        <p:tgtEl>
                                          <p:spTgt spid="60">
                                            <p:txEl>
                                              <p:pRg st="0" end="0"/>
                                            </p:txEl>
                                          </p:spTgt>
                                        </p:tgtEl>
                                        <p:attrNameLst>
                                          <p:attrName>style.visibility</p:attrName>
                                        </p:attrNameLst>
                                      </p:cBhvr>
                                      <p:to>
                                        <p:strVal val="visible"/>
                                      </p:to>
                                    </p:set>
                                    <p:animEffect transition="in" filter="fade">
                                      <p:cBhvr>
                                        <p:cTn id="115" dur="400"/>
                                        <p:tgtEl>
                                          <p:spTgt spid="60">
                                            <p:txEl>
                                              <p:pRg st="0" end="0"/>
                                            </p:txEl>
                                          </p:spTgt>
                                        </p:tgtEl>
                                      </p:cBhvr>
                                    </p:animEffect>
                                    <p:anim calcmode="lin" valueType="num">
                                      <p:cBhvr>
                                        <p:cTn id="116" dur="400" fill="hold"/>
                                        <p:tgtEl>
                                          <p:spTgt spid="60">
                                            <p:txEl>
                                              <p:pRg st="0" end="0"/>
                                            </p:txEl>
                                          </p:spTgt>
                                        </p:tgtEl>
                                        <p:attrNameLst>
                                          <p:attrName>ppt_x</p:attrName>
                                        </p:attrNameLst>
                                      </p:cBhvr>
                                      <p:tavLst>
                                        <p:tav tm="0">
                                          <p:val>
                                            <p:strVal val="#ppt_x"/>
                                          </p:val>
                                        </p:tav>
                                        <p:tav tm="100000">
                                          <p:val>
                                            <p:strVal val="#ppt_x"/>
                                          </p:val>
                                        </p:tav>
                                      </p:tavLst>
                                    </p:anim>
                                    <p:anim calcmode="lin" valueType="num">
                                      <p:cBhvr>
                                        <p:cTn id="117" dur="400" fill="hold"/>
                                        <p:tgtEl>
                                          <p:spTgt spid="60">
                                            <p:txEl>
                                              <p:pRg st="0" end="0"/>
                                            </p:txEl>
                                          </p:spTgt>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200"/>
                                  </p:stCondLst>
                                  <p:childTnLst>
                                    <p:set>
                                      <p:cBhvr>
                                        <p:cTn id="119" dur="1" fill="hold">
                                          <p:stCondLst>
                                            <p:cond delay="0"/>
                                          </p:stCondLst>
                                        </p:cTn>
                                        <p:tgtEl>
                                          <p:spTgt spid="61">
                                            <p:txEl>
                                              <p:pRg st="0" end="0"/>
                                            </p:txEl>
                                          </p:spTgt>
                                        </p:tgtEl>
                                        <p:attrNameLst>
                                          <p:attrName>style.visibility</p:attrName>
                                        </p:attrNameLst>
                                      </p:cBhvr>
                                      <p:to>
                                        <p:strVal val="visible"/>
                                      </p:to>
                                    </p:set>
                                    <p:animEffect transition="in" filter="fade">
                                      <p:cBhvr>
                                        <p:cTn id="120" dur="400"/>
                                        <p:tgtEl>
                                          <p:spTgt spid="61">
                                            <p:txEl>
                                              <p:pRg st="0" end="0"/>
                                            </p:txEl>
                                          </p:spTgt>
                                        </p:tgtEl>
                                      </p:cBhvr>
                                    </p:animEffect>
                                    <p:anim calcmode="lin" valueType="num">
                                      <p:cBhvr>
                                        <p:cTn id="121" dur="4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122" dur="400" fill="hold"/>
                                        <p:tgtEl>
                                          <p:spTgt spid="61">
                                            <p:txEl>
                                              <p:pRg st="0" end="0"/>
                                            </p:txEl>
                                          </p:spTgt>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200"/>
                                  </p:stCondLst>
                                  <p:childTnLst>
                                    <p:set>
                                      <p:cBhvr>
                                        <p:cTn id="124" dur="1" fill="hold">
                                          <p:stCondLst>
                                            <p:cond delay="0"/>
                                          </p:stCondLst>
                                        </p:cTn>
                                        <p:tgtEl>
                                          <p:spTgt spid="62">
                                            <p:txEl>
                                              <p:pRg st="0" end="0"/>
                                            </p:txEl>
                                          </p:spTgt>
                                        </p:tgtEl>
                                        <p:attrNameLst>
                                          <p:attrName>style.visibility</p:attrName>
                                        </p:attrNameLst>
                                      </p:cBhvr>
                                      <p:to>
                                        <p:strVal val="visible"/>
                                      </p:to>
                                    </p:set>
                                    <p:animEffect transition="in" filter="fade">
                                      <p:cBhvr>
                                        <p:cTn id="125" dur="400"/>
                                        <p:tgtEl>
                                          <p:spTgt spid="62">
                                            <p:txEl>
                                              <p:pRg st="0" end="0"/>
                                            </p:txEl>
                                          </p:spTgt>
                                        </p:tgtEl>
                                      </p:cBhvr>
                                    </p:animEffect>
                                    <p:anim calcmode="lin" valueType="num">
                                      <p:cBhvr>
                                        <p:cTn id="126" dur="400" fill="hold"/>
                                        <p:tgtEl>
                                          <p:spTgt spid="62">
                                            <p:txEl>
                                              <p:pRg st="0" end="0"/>
                                            </p:txEl>
                                          </p:spTgt>
                                        </p:tgtEl>
                                        <p:attrNameLst>
                                          <p:attrName>ppt_x</p:attrName>
                                        </p:attrNameLst>
                                      </p:cBhvr>
                                      <p:tavLst>
                                        <p:tav tm="0">
                                          <p:val>
                                            <p:strVal val="#ppt_x"/>
                                          </p:val>
                                        </p:tav>
                                        <p:tav tm="100000">
                                          <p:val>
                                            <p:strVal val="#ppt_x"/>
                                          </p:val>
                                        </p:tav>
                                      </p:tavLst>
                                    </p:anim>
                                    <p:anim calcmode="lin" valueType="num">
                                      <p:cBhvr>
                                        <p:cTn id="127" dur="400" fill="hold"/>
                                        <p:tgtEl>
                                          <p:spTgt spid="62">
                                            <p:txEl>
                                              <p:pRg st="0" end="0"/>
                                            </p:txEl>
                                          </p:spTgt>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200"/>
                                  </p:stCondLst>
                                  <p:childTnLst>
                                    <p:set>
                                      <p:cBhvr>
                                        <p:cTn id="129" dur="1" fill="hold">
                                          <p:stCondLst>
                                            <p:cond delay="0"/>
                                          </p:stCondLst>
                                        </p:cTn>
                                        <p:tgtEl>
                                          <p:spTgt spid="63">
                                            <p:txEl>
                                              <p:pRg st="0" end="0"/>
                                            </p:txEl>
                                          </p:spTgt>
                                        </p:tgtEl>
                                        <p:attrNameLst>
                                          <p:attrName>style.visibility</p:attrName>
                                        </p:attrNameLst>
                                      </p:cBhvr>
                                      <p:to>
                                        <p:strVal val="visible"/>
                                      </p:to>
                                    </p:set>
                                    <p:animEffect transition="in" filter="fade">
                                      <p:cBhvr>
                                        <p:cTn id="130" dur="400"/>
                                        <p:tgtEl>
                                          <p:spTgt spid="63">
                                            <p:txEl>
                                              <p:pRg st="0" end="0"/>
                                            </p:txEl>
                                          </p:spTgt>
                                        </p:tgtEl>
                                      </p:cBhvr>
                                    </p:animEffect>
                                    <p:anim calcmode="lin" valueType="num">
                                      <p:cBhvr>
                                        <p:cTn id="131" dur="4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132" dur="400" fill="hold"/>
                                        <p:tgtEl>
                                          <p:spTgt spid="63">
                                            <p:txEl>
                                              <p:pRg st="0" end="0"/>
                                            </p:txEl>
                                          </p:spTgt>
                                        </p:tgtEl>
                                        <p:attrNameLst>
                                          <p:attrName>ppt_y</p:attrName>
                                        </p:attrNameLst>
                                      </p:cBhvr>
                                      <p:tavLst>
                                        <p:tav tm="0">
                                          <p:val>
                                            <p:strVal val="#ppt_y+.1"/>
                                          </p:val>
                                        </p:tav>
                                        <p:tav tm="100000">
                                          <p:val>
                                            <p:strVal val="#ppt_y"/>
                                          </p:val>
                                        </p:tav>
                                      </p:tavLst>
                                    </p:anim>
                                  </p:childTnLst>
                                </p:cTn>
                              </p:par>
                            </p:childTnLst>
                          </p:cTn>
                        </p:par>
                        <p:par>
                          <p:cTn id="133" fill="hold">
                            <p:stCondLst>
                              <p:cond delay="500"/>
                            </p:stCondLst>
                            <p:childTnLst>
                              <p:par>
                                <p:cTn id="134" presetID="53" presetClass="entr" presetSubtype="16" fill="hold" grpId="1" nodeType="afterEffect">
                                  <p:stCondLst>
                                    <p:cond delay="0"/>
                                  </p:stCondLst>
                                  <p:childTnLst>
                                    <p:set>
                                      <p:cBhvr>
                                        <p:cTn id="135" dur="1" fill="hold">
                                          <p:stCondLst>
                                            <p:cond delay="0"/>
                                          </p:stCondLst>
                                        </p:cTn>
                                        <p:tgtEl>
                                          <p:spTgt spid="54">
                                            <p:txEl>
                                              <p:pRg st="0" end="0"/>
                                            </p:txEl>
                                          </p:spTgt>
                                        </p:tgtEl>
                                        <p:attrNameLst>
                                          <p:attrName>style.visibility</p:attrName>
                                        </p:attrNameLst>
                                      </p:cBhvr>
                                      <p:to>
                                        <p:strVal val="visible"/>
                                      </p:to>
                                    </p:set>
                                    <p:anim calcmode="lin" valueType="num">
                                      <p:cBhvr>
                                        <p:cTn id="136" dur="500" fill="hold"/>
                                        <p:tgtEl>
                                          <p:spTgt spid="54">
                                            <p:txEl>
                                              <p:pRg st="0" end="0"/>
                                            </p:txEl>
                                          </p:spTgt>
                                        </p:tgtEl>
                                        <p:attrNameLst>
                                          <p:attrName>ppt_w</p:attrName>
                                        </p:attrNameLst>
                                      </p:cBhvr>
                                      <p:tavLst>
                                        <p:tav tm="0">
                                          <p:val>
                                            <p:fltVal val="0"/>
                                          </p:val>
                                        </p:tav>
                                        <p:tav tm="100000">
                                          <p:val>
                                            <p:strVal val="#ppt_w"/>
                                          </p:val>
                                        </p:tav>
                                      </p:tavLst>
                                    </p:anim>
                                    <p:anim calcmode="lin" valueType="num">
                                      <p:cBhvr>
                                        <p:cTn id="137" dur="500" fill="hold"/>
                                        <p:tgtEl>
                                          <p:spTgt spid="54">
                                            <p:txEl>
                                              <p:pRg st="0" end="0"/>
                                            </p:txEl>
                                          </p:spTgt>
                                        </p:tgtEl>
                                        <p:attrNameLst>
                                          <p:attrName>ppt_h</p:attrName>
                                        </p:attrNameLst>
                                      </p:cBhvr>
                                      <p:tavLst>
                                        <p:tav tm="0">
                                          <p:val>
                                            <p:fltVal val="0"/>
                                          </p:val>
                                        </p:tav>
                                        <p:tav tm="100000">
                                          <p:val>
                                            <p:strVal val="#ppt_h"/>
                                          </p:val>
                                        </p:tav>
                                      </p:tavLst>
                                    </p:anim>
                                    <p:animEffect transition="in" filter="fade">
                                      <p:cBhvr>
                                        <p:cTn id="138" dur="500"/>
                                        <p:tgtEl>
                                          <p:spTgt spid="54">
                                            <p:txEl>
                                              <p:pRg st="0" end="0"/>
                                            </p:txEl>
                                          </p:spTgt>
                                        </p:tgtEl>
                                      </p:cBhvr>
                                    </p:animEffect>
                                  </p:childTnLst>
                                </p:cTn>
                              </p:par>
                            </p:childTnLst>
                          </p:cTn>
                        </p:par>
                        <p:par>
                          <p:cTn id="139" fill="hold">
                            <p:stCondLst>
                              <p:cond delay="1000"/>
                            </p:stCondLst>
                            <p:childTnLst>
                              <p:par>
                                <p:cTn id="140" presetID="53" presetClass="entr" presetSubtype="16" fill="hold" grpId="1" nodeType="afterEffect">
                                  <p:stCondLst>
                                    <p:cond delay="0"/>
                                  </p:stCondLst>
                                  <p:childTnLst>
                                    <p:set>
                                      <p:cBhvr>
                                        <p:cTn id="141" dur="1" fill="hold">
                                          <p:stCondLst>
                                            <p:cond delay="0"/>
                                          </p:stCondLst>
                                        </p:cTn>
                                        <p:tgtEl>
                                          <p:spTgt spid="55">
                                            <p:txEl>
                                              <p:pRg st="0" end="0"/>
                                            </p:txEl>
                                          </p:spTgt>
                                        </p:tgtEl>
                                        <p:attrNameLst>
                                          <p:attrName>style.visibility</p:attrName>
                                        </p:attrNameLst>
                                      </p:cBhvr>
                                      <p:to>
                                        <p:strVal val="visible"/>
                                      </p:to>
                                    </p:set>
                                    <p:anim calcmode="lin" valueType="num">
                                      <p:cBhvr>
                                        <p:cTn id="142" dur="500" fill="hold"/>
                                        <p:tgtEl>
                                          <p:spTgt spid="55">
                                            <p:txEl>
                                              <p:pRg st="0" end="0"/>
                                            </p:txEl>
                                          </p:spTgt>
                                        </p:tgtEl>
                                        <p:attrNameLst>
                                          <p:attrName>ppt_w</p:attrName>
                                        </p:attrNameLst>
                                      </p:cBhvr>
                                      <p:tavLst>
                                        <p:tav tm="0">
                                          <p:val>
                                            <p:fltVal val="0"/>
                                          </p:val>
                                        </p:tav>
                                        <p:tav tm="100000">
                                          <p:val>
                                            <p:strVal val="#ppt_w"/>
                                          </p:val>
                                        </p:tav>
                                      </p:tavLst>
                                    </p:anim>
                                    <p:anim calcmode="lin" valueType="num">
                                      <p:cBhvr>
                                        <p:cTn id="143" dur="500" fill="hold"/>
                                        <p:tgtEl>
                                          <p:spTgt spid="55">
                                            <p:txEl>
                                              <p:pRg st="0" end="0"/>
                                            </p:txEl>
                                          </p:spTgt>
                                        </p:tgtEl>
                                        <p:attrNameLst>
                                          <p:attrName>ppt_h</p:attrName>
                                        </p:attrNameLst>
                                      </p:cBhvr>
                                      <p:tavLst>
                                        <p:tav tm="0">
                                          <p:val>
                                            <p:fltVal val="0"/>
                                          </p:val>
                                        </p:tav>
                                        <p:tav tm="100000">
                                          <p:val>
                                            <p:strVal val="#ppt_h"/>
                                          </p:val>
                                        </p:tav>
                                      </p:tavLst>
                                    </p:anim>
                                    <p:animEffect transition="in" filter="fade">
                                      <p:cBhvr>
                                        <p:cTn id="144" dur="500"/>
                                        <p:tgtEl>
                                          <p:spTgt spid="55">
                                            <p:txEl>
                                              <p:pRg st="0" end="0"/>
                                            </p:txEl>
                                          </p:spTgt>
                                        </p:tgtEl>
                                      </p:cBhvr>
                                    </p:animEffect>
                                  </p:childTnLst>
                                </p:cTn>
                              </p:par>
                            </p:childTnLst>
                          </p:cTn>
                        </p:par>
                        <p:par>
                          <p:cTn id="145" fill="hold">
                            <p:stCondLst>
                              <p:cond delay="1500"/>
                            </p:stCondLst>
                            <p:childTnLst>
                              <p:par>
                                <p:cTn id="146" presetID="53" presetClass="entr" presetSubtype="16" fill="hold" grpId="1" nodeType="afterEffect">
                                  <p:stCondLst>
                                    <p:cond delay="0"/>
                                  </p:stCondLst>
                                  <p:childTnLst>
                                    <p:set>
                                      <p:cBhvr>
                                        <p:cTn id="147" dur="1" fill="hold">
                                          <p:stCondLst>
                                            <p:cond delay="0"/>
                                          </p:stCondLst>
                                        </p:cTn>
                                        <p:tgtEl>
                                          <p:spTgt spid="56">
                                            <p:txEl>
                                              <p:pRg st="0" end="0"/>
                                            </p:txEl>
                                          </p:spTgt>
                                        </p:tgtEl>
                                        <p:attrNameLst>
                                          <p:attrName>style.visibility</p:attrName>
                                        </p:attrNameLst>
                                      </p:cBhvr>
                                      <p:to>
                                        <p:strVal val="visible"/>
                                      </p:to>
                                    </p:set>
                                    <p:anim calcmode="lin" valueType="num">
                                      <p:cBhvr>
                                        <p:cTn id="148" dur="500" fill="hold"/>
                                        <p:tgtEl>
                                          <p:spTgt spid="56">
                                            <p:txEl>
                                              <p:pRg st="0" end="0"/>
                                            </p:txEl>
                                          </p:spTgt>
                                        </p:tgtEl>
                                        <p:attrNameLst>
                                          <p:attrName>ppt_w</p:attrName>
                                        </p:attrNameLst>
                                      </p:cBhvr>
                                      <p:tavLst>
                                        <p:tav tm="0">
                                          <p:val>
                                            <p:fltVal val="0"/>
                                          </p:val>
                                        </p:tav>
                                        <p:tav tm="100000">
                                          <p:val>
                                            <p:strVal val="#ppt_w"/>
                                          </p:val>
                                        </p:tav>
                                      </p:tavLst>
                                    </p:anim>
                                    <p:anim calcmode="lin" valueType="num">
                                      <p:cBhvr>
                                        <p:cTn id="149" dur="500" fill="hold"/>
                                        <p:tgtEl>
                                          <p:spTgt spid="56">
                                            <p:txEl>
                                              <p:pRg st="0" end="0"/>
                                            </p:txEl>
                                          </p:spTgt>
                                        </p:tgtEl>
                                        <p:attrNameLst>
                                          <p:attrName>ppt_h</p:attrName>
                                        </p:attrNameLst>
                                      </p:cBhvr>
                                      <p:tavLst>
                                        <p:tav tm="0">
                                          <p:val>
                                            <p:fltVal val="0"/>
                                          </p:val>
                                        </p:tav>
                                        <p:tav tm="100000">
                                          <p:val>
                                            <p:strVal val="#ppt_h"/>
                                          </p:val>
                                        </p:tav>
                                      </p:tavLst>
                                    </p:anim>
                                    <p:animEffect transition="in" filter="fade">
                                      <p:cBhvr>
                                        <p:cTn id="150" dur="500"/>
                                        <p:tgtEl>
                                          <p:spTgt spid="56">
                                            <p:txEl>
                                              <p:pRg st="0" end="0"/>
                                            </p:txEl>
                                          </p:spTgt>
                                        </p:tgtEl>
                                      </p:cBhvr>
                                    </p:animEffect>
                                  </p:childTnLst>
                                </p:cTn>
                              </p:par>
                            </p:childTnLst>
                          </p:cTn>
                        </p:par>
                        <p:par>
                          <p:cTn id="151" fill="hold">
                            <p:stCondLst>
                              <p:cond delay="2000"/>
                            </p:stCondLst>
                            <p:childTnLst>
                              <p:par>
                                <p:cTn id="152" presetID="53" presetClass="entr" presetSubtype="16" fill="hold" grpId="1" nodeType="afterEffect">
                                  <p:stCondLst>
                                    <p:cond delay="0"/>
                                  </p:stCondLst>
                                  <p:childTnLst>
                                    <p:set>
                                      <p:cBhvr>
                                        <p:cTn id="153" dur="1" fill="hold">
                                          <p:stCondLst>
                                            <p:cond delay="0"/>
                                          </p:stCondLst>
                                        </p:cTn>
                                        <p:tgtEl>
                                          <p:spTgt spid="57">
                                            <p:txEl>
                                              <p:pRg st="0" end="0"/>
                                            </p:txEl>
                                          </p:spTgt>
                                        </p:tgtEl>
                                        <p:attrNameLst>
                                          <p:attrName>style.visibility</p:attrName>
                                        </p:attrNameLst>
                                      </p:cBhvr>
                                      <p:to>
                                        <p:strVal val="visible"/>
                                      </p:to>
                                    </p:set>
                                    <p:anim calcmode="lin" valueType="num">
                                      <p:cBhvr>
                                        <p:cTn id="154" dur="500" fill="hold"/>
                                        <p:tgtEl>
                                          <p:spTgt spid="57">
                                            <p:txEl>
                                              <p:pRg st="0" end="0"/>
                                            </p:txEl>
                                          </p:spTgt>
                                        </p:tgtEl>
                                        <p:attrNameLst>
                                          <p:attrName>ppt_w</p:attrName>
                                        </p:attrNameLst>
                                      </p:cBhvr>
                                      <p:tavLst>
                                        <p:tav tm="0">
                                          <p:val>
                                            <p:fltVal val="0"/>
                                          </p:val>
                                        </p:tav>
                                        <p:tav tm="100000">
                                          <p:val>
                                            <p:strVal val="#ppt_w"/>
                                          </p:val>
                                        </p:tav>
                                      </p:tavLst>
                                    </p:anim>
                                    <p:anim calcmode="lin" valueType="num">
                                      <p:cBhvr>
                                        <p:cTn id="155" dur="50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156" dur="500"/>
                                        <p:tgtEl>
                                          <p:spTgt spid="57">
                                            <p:txEl>
                                              <p:pRg st="0" end="0"/>
                                            </p:txEl>
                                          </p:spTgt>
                                        </p:tgtEl>
                                      </p:cBhvr>
                                    </p:animEffect>
                                  </p:childTnLst>
                                </p:cTn>
                              </p:par>
                            </p:childTnLst>
                          </p:cTn>
                        </p:par>
                        <p:par>
                          <p:cTn id="157" fill="hold">
                            <p:stCondLst>
                              <p:cond delay="2500"/>
                            </p:stCondLst>
                            <p:childTnLst>
                              <p:par>
                                <p:cTn id="158" presetID="53" presetClass="entr" presetSubtype="16" fill="hold" grpId="1" nodeType="afterEffect">
                                  <p:stCondLst>
                                    <p:cond delay="0"/>
                                  </p:stCondLst>
                                  <p:childTnLst>
                                    <p:set>
                                      <p:cBhvr>
                                        <p:cTn id="159" dur="1" fill="hold">
                                          <p:stCondLst>
                                            <p:cond delay="0"/>
                                          </p:stCondLst>
                                        </p:cTn>
                                        <p:tgtEl>
                                          <p:spTgt spid="58">
                                            <p:txEl>
                                              <p:pRg st="0" end="0"/>
                                            </p:txEl>
                                          </p:spTgt>
                                        </p:tgtEl>
                                        <p:attrNameLst>
                                          <p:attrName>style.visibility</p:attrName>
                                        </p:attrNameLst>
                                      </p:cBhvr>
                                      <p:to>
                                        <p:strVal val="visible"/>
                                      </p:to>
                                    </p:set>
                                    <p:anim calcmode="lin" valueType="num">
                                      <p:cBhvr>
                                        <p:cTn id="160" dur="500" fill="hold"/>
                                        <p:tgtEl>
                                          <p:spTgt spid="58">
                                            <p:txEl>
                                              <p:pRg st="0" end="0"/>
                                            </p:txEl>
                                          </p:spTgt>
                                        </p:tgtEl>
                                        <p:attrNameLst>
                                          <p:attrName>ppt_w</p:attrName>
                                        </p:attrNameLst>
                                      </p:cBhvr>
                                      <p:tavLst>
                                        <p:tav tm="0">
                                          <p:val>
                                            <p:fltVal val="0"/>
                                          </p:val>
                                        </p:tav>
                                        <p:tav tm="100000">
                                          <p:val>
                                            <p:strVal val="#ppt_w"/>
                                          </p:val>
                                        </p:tav>
                                      </p:tavLst>
                                    </p:anim>
                                    <p:anim calcmode="lin" valueType="num">
                                      <p:cBhvr>
                                        <p:cTn id="161" dur="500" fill="hold"/>
                                        <p:tgtEl>
                                          <p:spTgt spid="58">
                                            <p:txEl>
                                              <p:pRg st="0" end="0"/>
                                            </p:txEl>
                                          </p:spTgt>
                                        </p:tgtEl>
                                        <p:attrNameLst>
                                          <p:attrName>ppt_h</p:attrName>
                                        </p:attrNameLst>
                                      </p:cBhvr>
                                      <p:tavLst>
                                        <p:tav tm="0">
                                          <p:val>
                                            <p:fltVal val="0"/>
                                          </p:val>
                                        </p:tav>
                                        <p:tav tm="100000">
                                          <p:val>
                                            <p:strVal val="#ppt_h"/>
                                          </p:val>
                                        </p:tav>
                                      </p:tavLst>
                                    </p:anim>
                                    <p:animEffect transition="in" filter="fade">
                                      <p:cBhvr>
                                        <p:cTn id="162" dur="500"/>
                                        <p:tgtEl>
                                          <p:spTgt spid="58">
                                            <p:txEl>
                                              <p:pRg st="0" end="0"/>
                                            </p:txEl>
                                          </p:spTgt>
                                        </p:tgtEl>
                                      </p:cBhvr>
                                    </p:animEffect>
                                  </p:childTnLst>
                                </p:cTn>
                              </p:par>
                            </p:childTnLst>
                          </p:cTn>
                        </p:par>
                      </p:childTnLst>
                    </p:cTn>
                  </p:par>
                  <p:par>
                    <p:cTn id="163" fill="hold">
                      <p:stCondLst>
                        <p:cond delay="indefinite"/>
                      </p:stCondLst>
                      <p:childTnLst>
                        <p:par>
                          <p:cTn id="164" fill="hold">
                            <p:stCondLst>
                              <p:cond delay="0"/>
                            </p:stCondLst>
                            <p:childTnLst>
                              <p:par>
                                <p:cTn id="165" presetID="6" presetClass="entr" presetSubtype="32" fill="hold" nodeType="clickEffect">
                                  <p:stCondLst>
                                    <p:cond delay="0"/>
                                  </p:stCondLst>
                                  <p:childTnLst>
                                    <p:set>
                                      <p:cBhvr>
                                        <p:cTn id="166" dur="1" fill="hold">
                                          <p:stCondLst>
                                            <p:cond delay="0"/>
                                          </p:stCondLst>
                                        </p:cTn>
                                        <p:tgtEl>
                                          <p:spTgt spid="3"/>
                                        </p:tgtEl>
                                        <p:attrNameLst>
                                          <p:attrName>style.visibility</p:attrName>
                                        </p:attrNameLst>
                                      </p:cBhvr>
                                      <p:to>
                                        <p:strVal val="visible"/>
                                      </p:to>
                                    </p:set>
                                    <p:animEffect transition="in" filter="circle(out)">
                                      <p:cBhvr>
                                        <p:cTn id="16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anim calcmode="lin" valueType="num">
                      <p:cBhvr>
                        <p:cTn dur="500" fill="hold"/>
                        <p:tgtEl>
                          <p:spTgt spid="20"/>
                        </p:tgtEl>
                        <p:attrNameLst>
                          <p:attrName>ppt_x</p:attrName>
                        </p:attrNameLst>
                      </p:cBhvr>
                      <p:tavLst>
                        <p:tav tm="0">
                          <p:val>
                            <p:strVal val="#ppt_x"/>
                          </p:val>
                        </p:tav>
                        <p:tav tm="100000">
                          <p:val>
                            <p:strVal val="#ppt_x"/>
                          </p:val>
                        </p:tav>
                      </p:tavLst>
                    </p:anim>
                    <p:anim calcmode="lin" valueType="num">
                      <p:cBhvr>
                        <p:cTn dur="5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42" presetClass="entr" presetSubtype="0" fill="hold" nodeType="withEffect">
                  <p:stCondLst>
                    <p:cond delay="200"/>
                  </p:stCondLst>
                  <p:childTnLst>
                    <p:set>
                      <p:cBhvr>
                        <p:cTn dur="1" fill="hold">
                          <p:stCondLst>
                            <p:cond delay="0"/>
                          </p:stCondLst>
                        </p:cTn>
                        <p:tgtEl>
                          <p:spTgt spid="22"/>
                        </p:tgtEl>
                        <p:attrNameLst>
                          <p:attrName>style.visibility</p:attrName>
                        </p:attrNameLst>
                      </p:cBhvr>
                      <p:to>
                        <p:strVal val="visible"/>
                      </p:to>
                    </p:set>
                    <p:animEffect transition="in" filter="fade">
                      <p:cBhvr>
                        <p:cTn dur="400"/>
                        <p:tgtEl>
                          <p:spTgt spid="22"/>
                        </p:tgtEl>
                      </p:cBhvr>
                    </p:animEffect>
                    <p:anim calcmode="lin" valueType="num">
                      <p:cBhvr>
                        <p:cTn dur="400" fill="hold"/>
                        <p:tgtEl>
                          <p:spTgt spid="22"/>
                        </p:tgtEl>
                        <p:attrNameLst>
                          <p:attrName>ppt_x</p:attrName>
                        </p:attrNameLst>
                      </p:cBhvr>
                      <p:tavLst>
                        <p:tav tm="0">
                          <p:val>
                            <p:strVal val="#ppt_x"/>
                          </p:val>
                        </p:tav>
                        <p:tav tm="100000">
                          <p:val>
                            <p:strVal val="#ppt_x"/>
                          </p:val>
                        </p:tav>
                      </p:tavLst>
                    </p:anim>
                    <p:anim calcmode="lin" valueType="num">
                      <p:cBhvr>
                        <p:cTn dur="400" fill="hold"/>
                        <p:tgtEl>
                          <p:spTgt spid="22"/>
                        </p:tgtEl>
                        <p:attrNameLst>
                          <p:attrName>ppt_y</p:attrName>
                        </p:attrNameLst>
                      </p:cBhvr>
                      <p:tavLst>
                        <p:tav tm="0">
                          <p:val>
                            <p:strVal val="#ppt_y+.1"/>
                          </p:val>
                        </p:tav>
                        <p:tav tm="100000">
                          <p:val>
                            <p:strVal val="#ppt_y"/>
                          </p:val>
                        </p:tav>
                      </p:tavLst>
                    </p:anim>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400"/>
                        <p:tgtEl>
                          <p:spTgt spid="25"/>
                        </p:tgtEl>
                      </p:cBhvr>
                    </p:animEffect>
                    <p:anim calcmode="lin" valueType="num">
                      <p:cBhvr>
                        <p:cTn dur="400" fill="hold"/>
                        <p:tgtEl>
                          <p:spTgt spid="25"/>
                        </p:tgtEl>
                        <p:attrNameLst>
                          <p:attrName>ppt_x</p:attrName>
                        </p:attrNameLst>
                      </p:cBhvr>
                      <p:tavLst>
                        <p:tav tm="0">
                          <p:val>
                            <p:strVal val="#ppt_x"/>
                          </p:val>
                        </p:tav>
                        <p:tav tm="100000">
                          <p:val>
                            <p:strVal val="#ppt_x"/>
                          </p:val>
                        </p:tav>
                      </p:tavLst>
                    </p:anim>
                    <p:anim calcmode="lin" valueType="num">
                      <p:cBhvr>
                        <p:cTn dur="4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withEffect">
                  <p:stCondLst>
                    <p:cond delay="2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7" grpId="0" build="p">
        <p:tmplLst>
          <p:tmpl lvl="1">
            <p:tnLst>
              <p:par>
                <p:cTn presetID="10" presetClass="entr" presetSubtype="0" fill="hold" nodeType="withEffect">
                  <p:stCondLst>
                    <p:cond delay="8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400"/>
                        <p:tgtEl>
                          <p:spTgt spid="28"/>
                        </p:tgtEl>
                      </p:cBhvr>
                    </p:animEffect>
                    <p:anim calcmode="lin" valueType="num">
                      <p:cBhvr>
                        <p:cTn dur="400" fill="hold"/>
                        <p:tgtEl>
                          <p:spTgt spid="28"/>
                        </p:tgtEl>
                        <p:attrNameLst>
                          <p:attrName>ppt_x</p:attrName>
                        </p:attrNameLst>
                      </p:cBhvr>
                      <p:tavLst>
                        <p:tav tm="0">
                          <p:val>
                            <p:strVal val="#ppt_x"/>
                          </p:val>
                        </p:tav>
                        <p:tav tm="100000">
                          <p:val>
                            <p:strVal val="#ppt_x"/>
                          </p:val>
                        </p:tav>
                      </p:tavLst>
                    </p:anim>
                    <p:anim calcmode="lin" valueType="num">
                      <p:cBhvr>
                        <p:cTn dur="4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42" presetClass="entr" presetSubtype="0" fill="hold" nodeType="withEffect">
                  <p:stCondLst>
                    <p:cond delay="2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anim calcmode="lin" valueType="num">
                      <p:cBhvr>
                        <p:cTn dur="500" fill="hold"/>
                        <p:tgtEl>
                          <p:spTgt spid="29"/>
                        </p:tgtEl>
                        <p:attrNameLst>
                          <p:attrName>ppt_x</p:attrName>
                        </p:attrNameLst>
                      </p:cBhvr>
                      <p:tavLst>
                        <p:tav tm="0">
                          <p:val>
                            <p:strVal val="#ppt_x"/>
                          </p:val>
                        </p:tav>
                        <p:tav tm="100000">
                          <p:val>
                            <p:strVal val="#ppt_x"/>
                          </p:val>
                        </p:tav>
                      </p:tavLst>
                    </p:anim>
                    <p:anim calcmode="lin" valueType="num">
                      <p:cBhvr>
                        <p:cTn dur="500" fill="hold"/>
                        <p:tgtEl>
                          <p:spTgt spid="29"/>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42" presetClass="entr" presetSubtype="0" fill="hold" nodeType="withEffect">
                  <p:stCondLst>
                    <p:cond delay="200"/>
                  </p:stCondLst>
                  <p:childTnLst>
                    <p:set>
                      <p:cBhvr>
                        <p:cTn dur="1" fill="hold">
                          <p:stCondLst>
                            <p:cond delay="0"/>
                          </p:stCondLst>
                        </p:cTn>
                        <p:tgtEl>
                          <p:spTgt spid="54"/>
                        </p:tgtEl>
                        <p:attrNameLst>
                          <p:attrName>style.visibility</p:attrName>
                        </p:attrNameLst>
                      </p:cBhvr>
                      <p:to>
                        <p:strVal val="visible"/>
                      </p:to>
                    </p:set>
                    <p:animEffect transition="in" filter="fade">
                      <p:cBhvr>
                        <p:cTn dur="400"/>
                        <p:tgtEl>
                          <p:spTgt spid="54"/>
                        </p:tgtEl>
                      </p:cBhvr>
                    </p:animEffect>
                    <p:anim calcmode="lin" valueType="num">
                      <p:cBhvr>
                        <p:cTn dur="400" fill="hold"/>
                        <p:tgtEl>
                          <p:spTgt spid="54"/>
                        </p:tgtEl>
                        <p:attrNameLst>
                          <p:attrName>ppt_x</p:attrName>
                        </p:attrNameLst>
                      </p:cBhvr>
                      <p:tavLst>
                        <p:tav tm="0">
                          <p:val>
                            <p:strVal val="#ppt_x"/>
                          </p:val>
                        </p:tav>
                        <p:tav tm="100000">
                          <p:val>
                            <p:strVal val="#ppt_x"/>
                          </p:val>
                        </p:tav>
                      </p:tavLst>
                    </p:anim>
                    <p:anim calcmode="lin" valueType="num">
                      <p:cBhvr>
                        <p:cTn dur="400" fill="hold"/>
                        <p:tgtEl>
                          <p:spTgt spid="54"/>
                        </p:tgtEl>
                        <p:attrNameLst>
                          <p:attrName>ppt_y</p:attrName>
                        </p:attrNameLst>
                      </p:cBhvr>
                      <p:tavLst>
                        <p:tav tm="0">
                          <p:val>
                            <p:strVal val="#ppt_y+.1"/>
                          </p:val>
                        </p:tav>
                        <p:tav tm="100000">
                          <p:val>
                            <p:strVal val="#ppt_y"/>
                          </p:val>
                        </p:tav>
                      </p:tavLst>
                    </p:anim>
                  </p:childTnLst>
                </p:cTn>
              </p:par>
            </p:tnLst>
          </p:tmpl>
        </p:tmplLst>
      </p:bldP>
      <p:bldP spid="54" grpId="1" build="p">
        <p:tmplLst>
          <p:tmpl lvl="1">
            <p:tnLst>
              <p:par>
                <p:cTn presetID="53" presetClass="entr" presetSubtype="16"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p:cTn dur="500" fill="hold"/>
                        <p:tgtEl>
                          <p:spTgt spid="54"/>
                        </p:tgtEl>
                        <p:attrNameLst>
                          <p:attrName>ppt_w</p:attrName>
                        </p:attrNameLst>
                      </p:cBhvr>
                      <p:tavLst>
                        <p:tav tm="0">
                          <p:val>
                            <p:fltVal val="0"/>
                          </p:val>
                        </p:tav>
                        <p:tav tm="100000">
                          <p:val>
                            <p:strVal val="#ppt_w"/>
                          </p:val>
                        </p:tav>
                      </p:tavLst>
                    </p:anim>
                    <p:anim calcmode="lin" valueType="num">
                      <p:cBhvr>
                        <p:cTn dur="500" fill="hold"/>
                        <p:tgtEl>
                          <p:spTgt spid="54"/>
                        </p:tgtEl>
                        <p:attrNameLst>
                          <p:attrName>ppt_h</p:attrName>
                        </p:attrNameLst>
                      </p:cBhvr>
                      <p:tavLst>
                        <p:tav tm="0">
                          <p:val>
                            <p:fltVal val="0"/>
                          </p:val>
                        </p:tav>
                        <p:tav tm="100000">
                          <p:val>
                            <p:strVal val="#ppt_h"/>
                          </p:val>
                        </p:tav>
                      </p:tavLst>
                    </p:anim>
                    <p:animEffect transition="in" filter="fade">
                      <p:cBhvr>
                        <p:cTn dur="500"/>
                        <p:tgtEl>
                          <p:spTgt spid="54"/>
                        </p:tgtEl>
                      </p:cBhvr>
                    </p:animEffect>
                  </p:childTnLst>
                </p:cTn>
              </p:par>
            </p:tnLst>
          </p:tmpl>
        </p:tmplLst>
      </p:bldP>
      <p:bldP spid="55" grpId="0" build="p">
        <p:tmplLst>
          <p:tmpl lvl="1">
            <p:tnLst>
              <p:par>
                <p:cTn presetID="42" presetClass="entr" presetSubtype="0" fill="hold" nodeType="withEffect">
                  <p:stCondLst>
                    <p:cond delay="200"/>
                  </p:stCondLst>
                  <p:childTnLst>
                    <p:set>
                      <p:cBhvr>
                        <p:cTn dur="1" fill="hold">
                          <p:stCondLst>
                            <p:cond delay="0"/>
                          </p:stCondLst>
                        </p:cTn>
                        <p:tgtEl>
                          <p:spTgt spid="55"/>
                        </p:tgtEl>
                        <p:attrNameLst>
                          <p:attrName>style.visibility</p:attrName>
                        </p:attrNameLst>
                      </p:cBhvr>
                      <p:to>
                        <p:strVal val="visible"/>
                      </p:to>
                    </p:set>
                    <p:animEffect transition="in" filter="fade">
                      <p:cBhvr>
                        <p:cTn dur="400"/>
                        <p:tgtEl>
                          <p:spTgt spid="55"/>
                        </p:tgtEl>
                      </p:cBhvr>
                    </p:animEffect>
                    <p:anim calcmode="lin" valueType="num">
                      <p:cBhvr>
                        <p:cTn dur="400" fill="hold"/>
                        <p:tgtEl>
                          <p:spTgt spid="55"/>
                        </p:tgtEl>
                        <p:attrNameLst>
                          <p:attrName>ppt_x</p:attrName>
                        </p:attrNameLst>
                      </p:cBhvr>
                      <p:tavLst>
                        <p:tav tm="0">
                          <p:val>
                            <p:strVal val="#ppt_x"/>
                          </p:val>
                        </p:tav>
                        <p:tav tm="100000">
                          <p:val>
                            <p:strVal val="#ppt_x"/>
                          </p:val>
                        </p:tav>
                      </p:tavLst>
                    </p:anim>
                    <p:anim calcmode="lin" valueType="num">
                      <p:cBhvr>
                        <p:cTn dur="400" fill="hold"/>
                        <p:tgtEl>
                          <p:spTgt spid="55"/>
                        </p:tgtEl>
                        <p:attrNameLst>
                          <p:attrName>ppt_y</p:attrName>
                        </p:attrNameLst>
                      </p:cBhvr>
                      <p:tavLst>
                        <p:tav tm="0">
                          <p:val>
                            <p:strVal val="#ppt_y+.1"/>
                          </p:val>
                        </p:tav>
                        <p:tav tm="100000">
                          <p:val>
                            <p:strVal val="#ppt_y"/>
                          </p:val>
                        </p:tav>
                      </p:tavLst>
                    </p:anim>
                  </p:childTnLst>
                </p:cTn>
              </p:par>
            </p:tnLst>
          </p:tmpl>
        </p:tmplLst>
      </p:bldP>
      <p:bldP spid="55" grpId="1" build="p">
        <p:tmplLst>
          <p:tmpl lvl="1">
            <p:tnLst>
              <p:par>
                <p:cTn presetID="53" presetClass="entr" presetSubtype="16"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p:cTn dur="500" fill="hold"/>
                        <p:tgtEl>
                          <p:spTgt spid="55"/>
                        </p:tgtEl>
                        <p:attrNameLst>
                          <p:attrName>ppt_w</p:attrName>
                        </p:attrNameLst>
                      </p:cBhvr>
                      <p:tavLst>
                        <p:tav tm="0">
                          <p:val>
                            <p:fltVal val="0"/>
                          </p:val>
                        </p:tav>
                        <p:tav tm="100000">
                          <p:val>
                            <p:strVal val="#ppt_w"/>
                          </p:val>
                        </p:tav>
                      </p:tavLst>
                    </p:anim>
                    <p:anim calcmode="lin" valueType="num">
                      <p:cBhvr>
                        <p:cTn dur="500" fill="hold"/>
                        <p:tgtEl>
                          <p:spTgt spid="55"/>
                        </p:tgtEl>
                        <p:attrNameLst>
                          <p:attrName>ppt_h</p:attrName>
                        </p:attrNameLst>
                      </p:cBhvr>
                      <p:tavLst>
                        <p:tav tm="0">
                          <p:val>
                            <p:fltVal val="0"/>
                          </p:val>
                        </p:tav>
                        <p:tav tm="100000">
                          <p:val>
                            <p:strVal val="#ppt_h"/>
                          </p:val>
                        </p:tav>
                      </p:tavLst>
                    </p:anim>
                    <p:animEffect transition="in" filter="fade">
                      <p:cBhvr>
                        <p:cTn dur="500"/>
                        <p:tgtEl>
                          <p:spTgt spid="55"/>
                        </p:tgtEl>
                      </p:cBhvr>
                    </p:animEffect>
                  </p:childTnLst>
                </p:cTn>
              </p:par>
            </p:tnLst>
          </p:tmpl>
        </p:tmplLst>
      </p:bldP>
      <p:bldP spid="56" grpId="0" build="p">
        <p:tmplLst>
          <p:tmpl lvl="1">
            <p:tnLst>
              <p:par>
                <p:cTn presetID="42" presetClass="entr" presetSubtype="0" fill="hold" nodeType="withEffect">
                  <p:stCondLst>
                    <p:cond delay="200"/>
                  </p:stCondLst>
                  <p:childTnLst>
                    <p:set>
                      <p:cBhvr>
                        <p:cTn dur="1" fill="hold">
                          <p:stCondLst>
                            <p:cond delay="0"/>
                          </p:stCondLst>
                        </p:cTn>
                        <p:tgtEl>
                          <p:spTgt spid="56"/>
                        </p:tgtEl>
                        <p:attrNameLst>
                          <p:attrName>style.visibility</p:attrName>
                        </p:attrNameLst>
                      </p:cBhvr>
                      <p:to>
                        <p:strVal val="visible"/>
                      </p:to>
                    </p:set>
                    <p:animEffect transition="in" filter="fade">
                      <p:cBhvr>
                        <p:cTn dur="400"/>
                        <p:tgtEl>
                          <p:spTgt spid="56"/>
                        </p:tgtEl>
                      </p:cBhvr>
                    </p:animEffect>
                    <p:anim calcmode="lin" valueType="num">
                      <p:cBhvr>
                        <p:cTn dur="400" fill="hold"/>
                        <p:tgtEl>
                          <p:spTgt spid="56"/>
                        </p:tgtEl>
                        <p:attrNameLst>
                          <p:attrName>ppt_x</p:attrName>
                        </p:attrNameLst>
                      </p:cBhvr>
                      <p:tavLst>
                        <p:tav tm="0">
                          <p:val>
                            <p:strVal val="#ppt_x"/>
                          </p:val>
                        </p:tav>
                        <p:tav tm="100000">
                          <p:val>
                            <p:strVal val="#ppt_x"/>
                          </p:val>
                        </p:tav>
                      </p:tavLst>
                    </p:anim>
                    <p:anim calcmode="lin" valueType="num">
                      <p:cBhvr>
                        <p:cTn dur="400" fill="hold"/>
                        <p:tgtEl>
                          <p:spTgt spid="56"/>
                        </p:tgtEl>
                        <p:attrNameLst>
                          <p:attrName>ppt_y</p:attrName>
                        </p:attrNameLst>
                      </p:cBhvr>
                      <p:tavLst>
                        <p:tav tm="0">
                          <p:val>
                            <p:strVal val="#ppt_y+.1"/>
                          </p:val>
                        </p:tav>
                        <p:tav tm="100000">
                          <p:val>
                            <p:strVal val="#ppt_y"/>
                          </p:val>
                        </p:tav>
                      </p:tavLst>
                    </p:anim>
                  </p:childTnLst>
                </p:cTn>
              </p:par>
            </p:tnLst>
          </p:tmpl>
        </p:tmplLst>
      </p:bldP>
      <p:bldP spid="56" grpId="1" build="p">
        <p:tmplLst>
          <p:tmpl lvl="1">
            <p:tnLst>
              <p:par>
                <p:cTn presetID="53" presetClass="entr" presetSubtype="16"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p:cTn dur="500" fill="hold"/>
                        <p:tgtEl>
                          <p:spTgt spid="56"/>
                        </p:tgtEl>
                        <p:attrNameLst>
                          <p:attrName>ppt_w</p:attrName>
                        </p:attrNameLst>
                      </p:cBhvr>
                      <p:tavLst>
                        <p:tav tm="0">
                          <p:val>
                            <p:fltVal val="0"/>
                          </p:val>
                        </p:tav>
                        <p:tav tm="100000">
                          <p:val>
                            <p:strVal val="#ppt_w"/>
                          </p:val>
                        </p:tav>
                      </p:tavLst>
                    </p:anim>
                    <p:anim calcmode="lin" valueType="num">
                      <p:cBhvr>
                        <p:cTn dur="500" fill="hold"/>
                        <p:tgtEl>
                          <p:spTgt spid="56"/>
                        </p:tgtEl>
                        <p:attrNameLst>
                          <p:attrName>ppt_h</p:attrName>
                        </p:attrNameLst>
                      </p:cBhvr>
                      <p:tavLst>
                        <p:tav tm="0">
                          <p:val>
                            <p:fltVal val="0"/>
                          </p:val>
                        </p:tav>
                        <p:tav tm="100000">
                          <p:val>
                            <p:strVal val="#ppt_h"/>
                          </p:val>
                        </p:tav>
                      </p:tavLst>
                    </p:anim>
                    <p:animEffect transition="in" filter="fade">
                      <p:cBhvr>
                        <p:cTn dur="500"/>
                        <p:tgtEl>
                          <p:spTgt spid="56"/>
                        </p:tgtEl>
                      </p:cBhvr>
                    </p:animEffect>
                  </p:childTnLst>
                </p:cTn>
              </p:par>
            </p:tnLst>
          </p:tmpl>
        </p:tmplLst>
      </p:bldP>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400"/>
                        <p:tgtEl>
                          <p:spTgt spid="57"/>
                        </p:tgtEl>
                      </p:cBhvr>
                    </p:animEffect>
                    <p:anim calcmode="lin" valueType="num">
                      <p:cBhvr>
                        <p:cTn dur="400" fill="hold"/>
                        <p:tgtEl>
                          <p:spTgt spid="57"/>
                        </p:tgtEl>
                        <p:attrNameLst>
                          <p:attrName>ppt_x</p:attrName>
                        </p:attrNameLst>
                      </p:cBhvr>
                      <p:tavLst>
                        <p:tav tm="0">
                          <p:val>
                            <p:strVal val="#ppt_x"/>
                          </p:val>
                        </p:tav>
                        <p:tav tm="100000">
                          <p:val>
                            <p:strVal val="#ppt_x"/>
                          </p:val>
                        </p:tav>
                      </p:tavLst>
                    </p:anim>
                    <p:anim calcmode="lin" valueType="num">
                      <p:cBhvr>
                        <p:cTn dur="400" fill="hold"/>
                        <p:tgtEl>
                          <p:spTgt spid="57"/>
                        </p:tgtEl>
                        <p:attrNameLst>
                          <p:attrName>ppt_y</p:attrName>
                        </p:attrNameLst>
                      </p:cBhvr>
                      <p:tavLst>
                        <p:tav tm="0">
                          <p:val>
                            <p:strVal val="#ppt_y+.1"/>
                          </p:val>
                        </p:tav>
                        <p:tav tm="100000">
                          <p:val>
                            <p:strVal val="#ppt_y"/>
                          </p:val>
                        </p:tav>
                      </p:tavLst>
                    </p:anim>
                  </p:childTnLst>
                </p:cTn>
              </p:par>
            </p:tnLst>
          </p:tmpl>
        </p:tmplLst>
      </p:bldP>
      <p:bldP spid="57" grpId="1"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500" fill="hold"/>
                        <p:tgtEl>
                          <p:spTgt spid="57"/>
                        </p:tgtEl>
                        <p:attrNameLst>
                          <p:attrName>ppt_w</p:attrName>
                        </p:attrNameLst>
                      </p:cBhvr>
                      <p:tavLst>
                        <p:tav tm="0">
                          <p:val>
                            <p:fltVal val="0"/>
                          </p:val>
                        </p:tav>
                        <p:tav tm="100000">
                          <p:val>
                            <p:strVal val="#ppt_w"/>
                          </p:val>
                        </p:tav>
                      </p:tavLst>
                    </p:anim>
                    <p:anim calcmode="lin" valueType="num">
                      <p:cBhvr>
                        <p:cTn dur="500" fill="hold"/>
                        <p:tgtEl>
                          <p:spTgt spid="57"/>
                        </p:tgtEl>
                        <p:attrNameLst>
                          <p:attrName>ppt_h</p:attrName>
                        </p:attrNameLst>
                      </p:cBhvr>
                      <p:tavLst>
                        <p:tav tm="0">
                          <p:val>
                            <p:fltVal val="0"/>
                          </p:val>
                        </p:tav>
                        <p:tav tm="100000">
                          <p:val>
                            <p:strVal val="#ppt_h"/>
                          </p:val>
                        </p:tav>
                      </p:tavLst>
                    </p:anim>
                    <p:animEffect transition="in" filter="fade">
                      <p:cBhvr>
                        <p:cTn dur="500"/>
                        <p:tgtEl>
                          <p:spTgt spid="57"/>
                        </p:tgtEl>
                      </p:cBhvr>
                    </p:animEffect>
                  </p:childTnLst>
                </p:cTn>
              </p:par>
            </p:tnLst>
          </p:tmpl>
        </p:tmplLst>
      </p:bldP>
      <p:bldP spid="58" grpId="0" build="p">
        <p:tmplLst>
          <p:tmpl lvl="1">
            <p:tnLst>
              <p:par>
                <p:cTn presetID="42" presetClass="entr" presetSubtype="0" fill="hold" nodeType="withEffect">
                  <p:stCondLst>
                    <p:cond delay="200"/>
                  </p:stCondLst>
                  <p:childTnLst>
                    <p:set>
                      <p:cBhvr>
                        <p:cTn dur="1" fill="hold">
                          <p:stCondLst>
                            <p:cond delay="0"/>
                          </p:stCondLst>
                        </p:cTn>
                        <p:tgtEl>
                          <p:spTgt spid="58"/>
                        </p:tgtEl>
                        <p:attrNameLst>
                          <p:attrName>style.visibility</p:attrName>
                        </p:attrNameLst>
                      </p:cBhvr>
                      <p:to>
                        <p:strVal val="visible"/>
                      </p:to>
                    </p:set>
                    <p:animEffect transition="in" filter="fade">
                      <p:cBhvr>
                        <p:cTn dur="400"/>
                        <p:tgtEl>
                          <p:spTgt spid="58"/>
                        </p:tgtEl>
                      </p:cBhvr>
                    </p:animEffect>
                    <p:anim calcmode="lin" valueType="num">
                      <p:cBhvr>
                        <p:cTn dur="400" fill="hold"/>
                        <p:tgtEl>
                          <p:spTgt spid="58"/>
                        </p:tgtEl>
                        <p:attrNameLst>
                          <p:attrName>ppt_x</p:attrName>
                        </p:attrNameLst>
                      </p:cBhvr>
                      <p:tavLst>
                        <p:tav tm="0">
                          <p:val>
                            <p:strVal val="#ppt_x"/>
                          </p:val>
                        </p:tav>
                        <p:tav tm="100000">
                          <p:val>
                            <p:strVal val="#ppt_x"/>
                          </p:val>
                        </p:tav>
                      </p:tavLst>
                    </p:anim>
                    <p:anim calcmode="lin" valueType="num">
                      <p:cBhvr>
                        <p:cTn dur="400" fill="hold"/>
                        <p:tgtEl>
                          <p:spTgt spid="58"/>
                        </p:tgtEl>
                        <p:attrNameLst>
                          <p:attrName>ppt_y</p:attrName>
                        </p:attrNameLst>
                      </p:cBhvr>
                      <p:tavLst>
                        <p:tav tm="0">
                          <p:val>
                            <p:strVal val="#ppt_y+.1"/>
                          </p:val>
                        </p:tav>
                        <p:tav tm="100000">
                          <p:val>
                            <p:strVal val="#ppt_y"/>
                          </p:val>
                        </p:tav>
                      </p:tavLst>
                    </p:anim>
                  </p:childTnLst>
                </p:cTn>
              </p:par>
            </p:tnLst>
          </p:tmpl>
        </p:tmplLst>
      </p:bldP>
      <p:bldP spid="58" grpId="1" build="p">
        <p:tmplLst>
          <p:tmpl lvl="1">
            <p:tnLst>
              <p:par>
                <p:cTn presetID="53" presetClass="entr" presetSubtype="16"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p:cTn dur="500" fill="hold"/>
                        <p:tgtEl>
                          <p:spTgt spid="58"/>
                        </p:tgtEl>
                        <p:attrNameLst>
                          <p:attrName>ppt_w</p:attrName>
                        </p:attrNameLst>
                      </p:cBhvr>
                      <p:tavLst>
                        <p:tav tm="0">
                          <p:val>
                            <p:fltVal val="0"/>
                          </p:val>
                        </p:tav>
                        <p:tav tm="100000">
                          <p:val>
                            <p:strVal val="#ppt_w"/>
                          </p:val>
                        </p:tav>
                      </p:tavLst>
                    </p:anim>
                    <p:anim calcmode="lin" valueType="num">
                      <p:cBhvr>
                        <p:cTn dur="500" fill="hold"/>
                        <p:tgtEl>
                          <p:spTgt spid="58"/>
                        </p:tgtEl>
                        <p:attrNameLst>
                          <p:attrName>ppt_h</p:attrName>
                        </p:attrNameLst>
                      </p:cBhvr>
                      <p:tavLst>
                        <p:tav tm="0">
                          <p:val>
                            <p:fltVal val="0"/>
                          </p:val>
                        </p:tav>
                        <p:tav tm="100000">
                          <p:val>
                            <p:strVal val="#ppt_h"/>
                          </p:val>
                        </p:tav>
                      </p:tavLst>
                    </p:anim>
                    <p:animEffect transition="in" filter="fade">
                      <p:cBhvr>
                        <p:cTn dur="500"/>
                        <p:tgtEl>
                          <p:spTgt spid="58"/>
                        </p:tgtEl>
                      </p:cBhvr>
                    </p:animEffect>
                  </p:childTnLst>
                </p:cTn>
              </p:par>
            </p:tnLst>
          </p:tmpl>
        </p:tmplLst>
      </p:bldP>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400"/>
                        <p:tgtEl>
                          <p:spTgt spid="59"/>
                        </p:tgtEl>
                      </p:cBhvr>
                    </p:animEffect>
                    <p:anim calcmode="lin" valueType="num">
                      <p:cBhvr>
                        <p:cTn dur="400" fill="hold"/>
                        <p:tgtEl>
                          <p:spTgt spid="59"/>
                        </p:tgtEl>
                        <p:attrNameLst>
                          <p:attrName>ppt_x</p:attrName>
                        </p:attrNameLst>
                      </p:cBhvr>
                      <p:tavLst>
                        <p:tav tm="0">
                          <p:val>
                            <p:strVal val="#ppt_x"/>
                          </p:val>
                        </p:tav>
                        <p:tav tm="100000">
                          <p:val>
                            <p:strVal val="#ppt_x"/>
                          </p:val>
                        </p:tav>
                      </p:tavLst>
                    </p:anim>
                    <p:anim calcmode="lin" valueType="num">
                      <p:cBhvr>
                        <p:cTn dur="400" fill="hold"/>
                        <p:tgtEl>
                          <p:spTgt spid="59"/>
                        </p:tgtEl>
                        <p:attrNameLst>
                          <p:attrName>ppt_y</p:attrName>
                        </p:attrNameLst>
                      </p:cBhvr>
                      <p:tavLst>
                        <p:tav tm="0">
                          <p:val>
                            <p:strVal val="#ppt_y+.1"/>
                          </p:val>
                        </p:tav>
                        <p:tav tm="100000">
                          <p:val>
                            <p:strVal val="#ppt_y"/>
                          </p:val>
                        </p:tav>
                      </p:tavLst>
                    </p:anim>
                  </p:childTnLst>
                </p:cTn>
              </p:par>
            </p:tnLst>
          </p:tmpl>
        </p:tmplLst>
      </p:bldP>
      <p:bldP spid="60" grpId="0" build="p">
        <p:tmplLst>
          <p:tmpl lvl="1">
            <p:tnLst>
              <p:par>
                <p:cTn presetID="42" presetClass="entr" presetSubtype="0" fill="hold" nodeType="withEffect">
                  <p:stCondLst>
                    <p:cond delay="200"/>
                  </p:stCondLst>
                  <p:childTnLst>
                    <p:set>
                      <p:cBhvr>
                        <p:cTn dur="1" fill="hold">
                          <p:stCondLst>
                            <p:cond delay="0"/>
                          </p:stCondLst>
                        </p:cTn>
                        <p:tgtEl>
                          <p:spTgt spid="60"/>
                        </p:tgtEl>
                        <p:attrNameLst>
                          <p:attrName>style.visibility</p:attrName>
                        </p:attrNameLst>
                      </p:cBhvr>
                      <p:to>
                        <p:strVal val="visible"/>
                      </p:to>
                    </p:set>
                    <p:animEffect transition="in" filter="fade">
                      <p:cBhvr>
                        <p:cTn dur="400"/>
                        <p:tgtEl>
                          <p:spTgt spid="60"/>
                        </p:tgtEl>
                      </p:cBhvr>
                    </p:animEffect>
                    <p:anim calcmode="lin" valueType="num">
                      <p:cBhvr>
                        <p:cTn dur="400" fill="hold"/>
                        <p:tgtEl>
                          <p:spTgt spid="60"/>
                        </p:tgtEl>
                        <p:attrNameLst>
                          <p:attrName>ppt_x</p:attrName>
                        </p:attrNameLst>
                      </p:cBhvr>
                      <p:tavLst>
                        <p:tav tm="0">
                          <p:val>
                            <p:strVal val="#ppt_x"/>
                          </p:val>
                        </p:tav>
                        <p:tav tm="100000">
                          <p:val>
                            <p:strVal val="#ppt_x"/>
                          </p:val>
                        </p:tav>
                      </p:tavLst>
                    </p:anim>
                    <p:anim calcmode="lin" valueType="num">
                      <p:cBhvr>
                        <p:cTn dur="400" fill="hold"/>
                        <p:tgtEl>
                          <p:spTgt spid="60"/>
                        </p:tgtEl>
                        <p:attrNameLst>
                          <p:attrName>ppt_y</p:attrName>
                        </p:attrNameLst>
                      </p:cBhvr>
                      <p:tavLst>
                        <p:tav tm="0">
                          <p:val>
                            <p:strVal val="#ppt_y+.1"/>
                          </p:val>
                        </p:tav>
                        <p:tav tm="100000">
                          <p:val>
                            <p:strVal val="#ppt_y"/>
                          </p:val>
                        </p:tav>
                      </p:tavLst>
                    </p:anim>
                  </p:childTnLst>
                </p:cTn>
              </p:par>
            </p:tnLst>
          </p:tmpl>
        </p:tmplLst>
      </p:bldP>
      <p:bldP spid="61" grpId="0" build="p">
        <p:tmplLst>
          <p:tmpl lvl="1">
            <p:tnLst>
              <p:par>
                <p:cTn presetID="42" presetClass="entr" presetSubtype="0"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fade">
                      <p:cBhvr>
                        <p:cTn dur="400"/>
                        <p:tgtEl>
                          <p:spTgt spid="61"/>
                        </p:tgtEl>
                      </p:cBhvr>
                    </p:animEffect>
                    <p:anim calcmode="lin" valueType="num">
                      <p:cBhvr>
                        <p:cTn dur="400" fill="hold"/>
                        <p:tgtEl>
                          <p:spTgt spid="61"/>
                        </p:tgtEl>
                        <p:attrNameLst>
                          <p:attrName>ppt_x</p:attrName>
                        </p:attrNameLst>
                      </p:cBhvr>
                      <p:tavLst>
                        <p:tav tm="0">
                          <p:val>
                            <p:strVal val="#ppt_x"/>
                          </p:val>
                        </p:tav>
                        <p:tav tm="100000">
                          <p:val>
                            <p:strVal val="#ppt_x"/>
                          </p:val>
                        </p:tav>
                      </p:tavLst>
                    </p:anim>
                    <p:anim calcmode="lin" valueType="num">
                      <p:cBhvr>
                        <p:cTn dur="400" fill="hold"/>
                        <p:tgtEl>
                          <p:spTgt spid="61"/>
                        </p:tgtEl>
                        <p:attrNameLst>
                          <p:attrName>ppt_y</p:attrName>
                        </p:attrNameLst>
                      </p:cBhvr>
                      <p:tavLst>
                        <p:tav tm="0">
                          <p:val>
                            <p:strVal val="#ppt_y+.1"/>
                          </p:val>
                        </p:tav>
                        <p:tav tm="100000">
                          <p:val>
                            <p:strVal val="#ppt_y"/>
                          </p:val>
                        </p:tav>
                      </p:tavLst>
                    </p:anim>
                  </p:childTnLst>
                </p:cTn>
              </p:par>
            </p:tnLst>
          </p:tmpl>
        </p:tmplLst>
      </p:bldP>
      <p:bldP spid="62" grpId="0" build="p">
        <p:tmplLst>
          <p:tmpl lvl="1">
            <p:tnLst>
              <p:par>
                <p:cTn presetID="42" presetClass="entr" presetSubtype="0" fill="hold" nodeType="withEffect">
                  <p:stCondLst>
                    <p:cond delay="200"/>
                  </p:stCondLst>
                  <p:childTnLst>
                    <p:set>
                      <p:cBhvr>
                        <p:cTn dur="1" fill="hold">
                          <p:stCondLst>
                            <p:cond delay="0"/>
                          </p:stCondLst>
                        </p:cTn>
                        <p:tgtEl>
                          <p:spTgt spid="62"/>
                        </p:tgtEl>
                        <p:attrNameLst>
                          <p:attrName>style.visibility</p:attrName>
                        </p:attrNameLst>
                      </p:cBhvr>
                      <p:to>
                        <p:strVal val="visible"/>
                      </p:to>
                    </p:set>
                    <p:animEffect transition="in" filter="fade">
                      <p:cBhvr>
                        <p:cTn dur="400"/>
                        <p:tgtEl>
                          <p:spTgt spid="62"/>
                        </p:tgtEl>
                      </p:cBhvr>
                    </p:animEffect>
                    <p:anim calcmode="lin" valueType="num">
                      <p:cBhvr>
                        <p:cTn dur="400" fill="hold"/>
                        <p:tgtEl>
                          <p:spTgt spid="62"/>
                        </p:tgtEl>
                        <p:attrNameLst>
                          <p:attrName>ppt_x</p:attrName>
                        </p:attrNameLst>
                      </p:cBhvr>
                      <p:tavLst>
                        <p:tav tm="0">
                          <p:val>
                            <p:strVal val="#ppt_x"/>
                          </p:val>
                        </p:tav>
                        <p:tav tm="100000">
                          <p:val>
                            <p:strVal val="#ppt_x"/>
                          </p:val>
                        </p:tav>
                      </p:tavLst>
                    </p:anim>
                    <p:anim calcmode="lin" valueType="num">
                      <p:cBhvr>
                        <p:cTn dur="400" fill="hold"/>
                        <p:tgtEl>
                          <p:spTgt spid="62"/>
                        </p:tgtEl>
                        <p:attrNameLst>
                          <p:attrName>ppt_y</p:attrName>
                        </p:attrNameLst>
                      </p:cBhvr>
                      <p:tavLst>
                        <p:tav tm="0">
                          <p:val>
                            <p:strVal val="#ppt_y+.1"/>
                          </p:val>
                        </p:tav>
                        <p:tav tm="100000">
                          <p:val>
                            <p:strVal val="#ppt_y"/>
                          </p:val>
                        </p:tav>
                      </p:tavLst>
                    </p:anim>
                  </p:childTnLst>
                </p:cTn>
              </p:par>
            </p:tnLst>
          </p:tmpl>
        </p:tmplLst>
      </p:bldP>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400"/>
                        <p:tgtEl>
                          <p:spTgt spid="63"/>
                        </p:tgtEl>
                      </p:cBhvr>
                    </p:animEffect>
                    <p:anim calcmode="lin" valueType="num">
                      <p:cBhvr>
                        <p:cTn dur="400" fill="hold"/>
                        <p:tgtEl>
                          <p:spTgt spid="63"/>
                        </p:tgtEl>
                        <p:attrNameLst>
                          <p:attrName>ppt_x</p:attrName>
                        </p:attrNameLst>
                      </p:cBhvr>
                      <p:tavLst>
                        <p:tav tm="0">
                          <p:val>
                            <p:strVal val="#ppt_x"/>
                          </p:val>
                        </p:tav>
                        <p:tav tm="100000">
                          <p:val>
                            <p:strVal val="#ppt_x"/>
                          </p:val>
                        </p:tav>
                      </p:tavLst>
                    </p:anim>
                    <p:anim calcmode="lin" valueType="num">
                      <p:cBhvr>
                        <p:cTn dur="400" fill="hold"/>
                        <p:tgtEl>
                          <p:spTgt spid="6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with content Clear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Text Placeholder 2"/>
          <p:cNvSpPr>
            <a:spLocks noGrp="1"/>
          </p:cNvSpPr>
          <p:nvPr>
            <p:ph type="body" sz="quarter" idx="64" hasCustomPrompt="1"/>
          </p:nvPr>
        </p:nvSpPr>
        <p:spPr>
          <a:xfrm>
            <a:off x="591965" y="565521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5" name="Text Placeholder 7"/>
          <p:cNvSpPr>
            <a:spLocks noGrp="1"/>
          </p:cNvSpPr>
          <p:nvPr>
            <p:ph type="body" sz="quarter" idx="18" hasCustomPrompt="1"/>
          </p:nvPr>
        </p:nvSpPr>
        <p:spPr>
          <a:xfrm>
            <a:off x="569384" y="520083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a:t>Put</a:t>
            </a:r>
            <a:r>
              <a:rPr lang="es-ES_tradnl" dirty="0"/>
              <a:t> </a:t>
            </a:r>
            <a:r>
              <a:rPr lang="es-ES_tradnl" dirty="0" err="1"/>
              <a:t>your</a:t>
            </a:r>
            <a:r>
              <a:rPr lang="es-ES_tradnl" dirty="0"/>
              <a:t> </a:t>
            </a:r>
            <a:r>
              <a:rPr lang="es-ES_tradnl" dirty="0" err="1"/>
              <a:t>title</a:t>
            </a:r>
            <a:r>
              <a:rPr lang="es-ES_tradnl" dirty="0"/>
              <a:t> </a:t>
            </a:r>
            <a:r>
              <a:rPr lang="es-ES_tradnl" dirty="0" err="1"/>
              <a:t>here</a:t>
            </a:r>
            <a:endParaRPr lang="es-ES_tradnl" dirty="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3" name="Text Placeholder 7"/>
          <p:cNvSpPr>
            <a:spLocks noGrp="1"/>
          </p:cNvSpPr>
          <p:nvPr>
            <p:ph type="body" sz="quarter" idx="77" hasCustomPrompt="1"/>
          </p:nvPr>
        </p:nvSpPr>
        <p:spPr>
          <a:xfrm>
            <a:off x="857384"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4" name="Oval 13"/>
          <p:cNvSpPr>
            <a:spLocks noChangeAspect="1"/>
          </p:cNvSpPr>
          <p:nvPr userDrawn="1"/>
        </p:nvSpPr>
        <p:spPr>
          <a:xfrm flipH="1">
            <a:off x="569384" y="4289746"/>
            <a:ext cx="240000" cy="2160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Text Placeholder 7"/>
          <p:cNvSpPr>
            <a:spLocks noGrp="1"/>
          </p:cNvSpPr>
          <p:nvPr>
            <p:ph type="body" sz="quarter" idx="78" hasCustomPrompt="1"/>
          </p:nvPr>
        </p:nvSpPr>
        <p:spPr>
          <a:xfrm>
            <a:off x="857384"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6" name="Oval 15"/>
          <p:cNvSpPr>
            <a:spLocks noChangeAspect="1"/>
          </p:cNvSpPr>
          <p:nvPr userDrawn="1"/>
        </p:nvSpPr>
        <p:spPr>
          <a:xfrm flipH="1">
            <a:off x="569384" y="4655506"/>
            <a:ext cx="240000" cy="216000"/>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7" name="Text Placeholder 7"/>
          <p:cNvSpPr>
            <a:spLocks noGrp="1"/>
          </p:cNvSpPr>
          <p:nvPr>
            <p:ph type="body" sz="quarter" idx="79" hasCustomPrompt="1"/>
          </p:nvPr>
        </p:nvSpPr>
        <p:spPr>
          <a:xfrm>
            <a:off x="3630045"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8" name="Oval 17"/>
          <p:cNvSpPr>
            <a:spLocks noChangeAspect="1"/>
          </p:cNvSpPr>
          <p:nvPr userDrawn="1"/>
        </p:nvSpPr>
        <p:spPr>
          <a:xfrm flipH="1">
            <a:off x="3342045" y="4289746"/>
            <a:ext cx="240000" cy="2160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Text Placeholder 7"/>
          <p:cNvSpPr>
            <a:spLocks noGrp="1"/>
          </p:cNvSpPr>
          <p:nvPr>
            <p:ph type="body" sz="quarter" idx="80" hasCustomPrompt="1"/>
          </p:nvPr>
        </p:nvSpPr>
        <p:spPr>
          <a:xfrm>
            <a:off x="3630045"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0" name="Oval 19"/>
          <p:cNvSpPr>
            <a:spLocks noChangeAspect="1"/>
          </p:cNvSpPr>
          <p:nvPr userDrawn="1"/>
        </p:nvSpPr>
        <p:spPr>
          <a:xfrm flipH="1">
            <a:off x="3342045" y="4655506"/>
            <a:ext cx="240000" cy="216000"/>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Text Placeholder 7"/>
          <p:cNvSpPr>
            <a:spLocks noGrp="1"/>
          </p:cNvSpPr>
          <p:nvPr>
            <p:ph type="body" sz="quarter" idx="81" hasCustomPrompt="1"/>
          </p:nvPr>
        </p:nvSpPr>
        <p:spPr>
          <a:xfrm>
            <a:off x="6318040"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2" name="Oval 21"/>
          <p:cNvSpPr>
            <a:spLocks noChangeAspect="1"/>
          </p:cNvSpPr>
          <p:nvPr userDrawn="1"/>
        </p:nvSpPr>
        <p:spPr>
          <a:xfrm flipH="1">
            <a:off x="6030040" y="4289746"/>
            <a:ext cx="240000" cy="216000"/>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3" name="Text Placeholder 7"/>
          <p:cNvSpPr>
            <a:spLocks noGrp="1"/>
          </p:cNvSpPr>
          <p:nvPr>
            <p:ph type="body" sz="quarter" idx="82" hasCustomPrompt="1"/>
          </p:nvPr>
        </p:nvSpPr>
        <p:spPr>
          <a:xfrm>
            <a:off x="6318040"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4" name="Oval 23"/>
          <p:cNvSpPr>
            <a:spLocks noChangeAspect="1"/>
          </p:cNvSpPr>
          <p:nvPr userDrawn="1"/>
        </p:nvSpPr>
        <p:spPr>
          <a:xfrm flipH="1">
            <a:off x="6030040" y="4655506"/>
            <a:ext cx="240000" cy="216000"/>
          </a:xfrm>
          <a:prstGeom prst="ellipse">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5" name="Text Placeholder 7"/>
          <p:cNvSpPr>
            <a:spLocks noGrp="1"/>
          </p:cNvSpPr>
          <p:nvPr>
            <p:ph type="body" sz="quarter" idx="83" hasCustomPrompt="1"/>
          </p:nvPr>
        </p:nvSpPr>
        <p:spPr>
          <a:xfrm>
            <a:off x="9006035" y="427477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6" name="Oval 25"/>
          <p:cNvSpPr>
            <a:spLocks noChangeAspect="1"/>
          </p:cNvSpPr>
          <p:nvPr userDrawn="1"/>
        </p:nvSpPr>
        <p:spPr>
          <a:xfrm flipH="1">
            <a:off x="8718035" y="4289746"/>
            <a:ext cx="240000" cy="216000"/>
          </a:xfrm>
          <a:prstGeom prst="ellipse">
            <a:avLst/>
          </a:prstGeom>
          <a:solidFill>
            <a:schemeClr val="accent3">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7" name="Text Placeholder 7"/>
          <p:cNvSpPr>
            <a:spLocks noGrp="1"/>
          </p:cNvSpPr>
          <p:nvPr>
            <p:ph type="body" sz="quarter" idx="84" hasCustomPrompt="1"/>
          </p:nvPr>
        </p:nvSpPr>
        <p:spPr>
          <a:xfrm>
            <a:off x="9006035" y="4640534"/>
            <a:ext cx="2399995" cy="216000"/>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8" name="Oval 27"/>
          <p:cNvSpPr>
            <a:spLocks noChangeAspect="1"/>
          </p:cNvSpPr>
          <p:nvPr userDrawn="1"/>
        </p:nvSpPr>
        <p:spPr>
          <a:xfrm flipH="1">
            <a:off x="8718035" y="4655506"/>
            <a:ext cx="240000" cy="216000"/>
          </a:xfrm>
          <a:prstGeom prst="ellipse">
            <a:avLst/>
          </a:prstGeom>
          <a:solidFill>
            <a:schemeClr val="accent4">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138485052"/>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13">
                                            <p:txEl>
                                              <p:pRg st="0" end="0"/>
                                            </p:txEl>
                                          </p:spTgt>
                                        </p:tgtEl>
                                        <p:attrNameLst>
                                          <p:attrName>style.visibility</p:attrName>
                                        </p:attrNameLst>
                                      </p:cBhvr>
                                      <p:to>
                                        <p:strVal val="visible"/>
                                      </p:to>
                                    </p:set>
                                    <p:animEffect transition="in" filter="fade">
                                      <p:cBhvr>
                                        <p:cTn id="28" dur="500"/>
                                        <p:tgtEl>
                                          <p:spTgt spid="13">
                                            <p:txEl>
                                              <p:pRg st="0" end="0"/>
                                            </p:txEl>
                                          </p:spTgt>
                                        </p:tgtEl>
                                      </p:cBhvr>
                                    </p:animEffect>
                                    <p:anim calcmode="lin" valueType="num">
                                      <p:cBhvr>
                                        <p:cTn id="29"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p:cTn id="34" dur="200" fill="hold"/>
                                        <p:tgtEl>
                                          <p:spTgt spid="14"/>
                                        </p:tgtEl>
                                        <p:attrNameLst>
                                          <p:attrName>ppt_w</p:attrName>
                                        </p:attrNameLst>
                                      </p:cBhvr>
                                      <p:tavLst>
                                        <p:tav tm="0">
                                          <p:val>
                                            <p:fltVal val="0"/>
                                          </p:val>
                                        </p:tav>
                                        <p:tav tm="100000">
                                          <p:val>
                                            <p:strVal val="#ppt_w"/>
                                          </p:val>
                                        </p:tav>
                                      </p:tavLst>
                                    </p:anim>
                                    <p:anim calcmode="lin" valueType="num">
                                      <p:cBhvr>
                                        <p:cTn id="35" dur="200" fill="hold"/>
                                        <p:tgtEl>
                                          <p:spTgt spid="14"/>
                                        </p:tgtEl>
                                        <p:attrNameLst>
                                          <p:attrName>ppt_h</p:attrName>
                                        </p:attrNameLst>
                                      </p:cBhvr>
                                      <p:tavLst>
                                        <p:tav tm="0">
                                          <p:val>
                                            <p:fltVal val="0"/>
                                          </p:val>
                                        </p:tav>
                                        <p:tav tm="100000">
                                          <p:val>
                                            <p:strVal val="#ppt_h"/>
                                          </p:val>
                                        </p:tav>
                                      </p:tavLst>
                                    </p:anim>
                                    <p:animEffect transition="in" filter="fade">
                                      <p:cBhvr>
                                        <p:cTn id="36" dur="200"/>
                                        <p:tgtEl>
                                          <p:spTgt spid="14"/>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15">
                                            <p:txEl>
                                              <p:pRg st="0" end="0"/>
                                            </p:txEl>
                                          </p:spTgt>
                                        </p:tgtEl>
                                        <p:attrNameLst>
                                          <p:attrName>style.visibility</p:attrName>
                                        </p:attrNameLst>
                                      </p:cBhvr>
                                      <p:to>
                                        <p:strVal val="visible"/>
                                      </p:to>
                                    </p:set>
                                    <p:animEffect transition="in" filter="fade">
                                      <p:cBhvr>
                                        <p:cTn id="39" dur="500"/>
                                        <p:tgtEl>
                                          <p:spTgt spid="15">
                                            <p:txEl>
                                              <p:pRg st="0" end="0"/>
                                            </p:txEl>
                                          </p:spTgt>
                                        </p:tgtEl>
                                      </p:cBhvr>
                                    </p:animEffect>
                                    <p:anim calcmode="lin" valueType="num">
                                      <p:cBhvr>
                                        <p:cTn id="40"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41"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p:cTn id="45" dur="200" fill="hold"/>
                                        <p:tgtEl>
                                          <p:spTgt spid="16"/>
                                        </p:tgtEl>
                                        <p:attrNameLst>
                                          <p:attrName>ppt_w</p:attrName>
                                        </p:attrNameLst>
                                      </p:cBhvr>
                                      <p:tavLst>
                                        <p:tav tm="0">
                                          <p:val>
                                            <p:fltVal val="0"/>
                                          </p:val>
                                        </p:tav>
                                        <p:tav tm="100000">
                                          <p:val>
                                            <p:strVal val="#ppt_w"/>
                                          </p:val>
                                        </p:tav>
                                      </p:tavLst>
                                    </p:anim>
                                    <p:anim calcmode="lin" valueType="num">
                                      <p:cBhvr>
                                        <p:cTn id="46" dur="200" fill="hold"/>
                                        <p:tgtEl>
                                          <p:spTgt spid="16"/>
                                        </p:tgtEl>
                                        <p:attrNameLst>
                                          <p:attrName>ppt_h</p:attrName>
                                        </p:attrNameLst>
                                      </p:cBhvr>
                                      <p:tavLst>
                                        <p:tav tm="0">
                                          <p:val>
                                            <p:fltVal val="0"/>
                                          </p:val>
                                        </p:tav>
                                        <p:tav tm="100000">
                                          <p:val>
                                            <p:strVal val="#ppt_h"/>
                                          </p:val>
                                        </p:tav>
                                      </p:tavLst>
                                    </p:anim>
                                    <p:animEffect transition="in" filter="fade">
                                      <p:cBhvr>
                                        <p:cTn id="47" dur="200"/>
                                        <p:tgtEl>
                                          <p:spTgt spid="16"/>
                                        </p:tgtEl>
                                      </p:cBhvr>
                                    </p:animEffect>
                                  </p:childTnLst>
                                </p:cTn>
                              </p:par>
                              <p:par>
                                <p:cTn id="48" presetID="42" presetClass="entr" presetSubtype="0" fill="hold" grpId="0" nodeType="withEffect">
                                  <p:stCondLst>
                                    <p:cond delay="200"/>
                                  </p:stCondLst>
                                  <p:childTnLst>
                                    <p:set>
                                      <p:cBhvr>
                                        <p:cTn id="49" dur="1" fill="hold">
                                          <p:stCondLst>
                                            <p:cond delay="0"/>
                                          </p:stCondLst>
                                        </p:cTn>
                                        <p:tgtEl>
                                          <p:spTgt spid="17">
                                            <p:txEl>
                                              <p:pRg st="0" end="0"/>
                                            </p:txEl>
                                          </p:spTgt>
                                        </p:tgtEl>
                                        <p:attrNameLst>
                                          <p:attrName>style.visibility</p:attrName>
                                        </p:attrNameLst>
                                      </p:cBhvr>
                                      <p:to>
                                        <p:strVal val="visible"/>
                                      </p:to>
                                    </p:set>
                                    <p:animEffect transition="in" filter="fade">
                                      <p:cBhvr>
                                        <p:cTn id="50" dur="500"/>
                                        <p:tgtEl>
                                          <p:spTgt spid="17">
                                            <p:txEl>
                                              <p:pRg st="0" end="0"/>
                                            </p:txEl>
                                          </p:spTgt>
                                        </p:tgtEl>
                                      </p:cBhvr>
                                    </p:animEffect>
                                    <p:anim calcmode="lin" valueType="num">
                                      <p:cBhvr>
                                        <p:cTn id="51"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par>
                          <p:cTn id="53" fill="hold">
                            <p:stCondLst>
                              <p:cond delay="1500"/>
                            </p:stCondLst>
                            <p:childTnLst>
                              <p:par>
                                <p:cTn id="54" presetID="53" presetClass="entr" presetSubtype="16" fill="hold" grpId="0" nodeType="after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p:cTn id="56" dur="200" fill="hold"/>
                                        <p:tgtEl>
                                          <p:spTgt spid="18"/>
                                        </p:tgtEl>
                                        <p:attrNameLst>
                                          <p:attrName>ppt_w</p:attrName>
                                        </p:attrNameLst>
                                      </p:cBhvr>
                                      <p:tavLst>
                                        <p:tav tm="0">
                                          <p:val>
                                            <p:fltVal val="0"/>
                                          </p:val>
                                        </p:tav>
                                        <p:tav tm="100000">
                                          <p:val>
                                            <p:strVal val="#ppt_w"/>
                                          </p:val>
                                        </p:tav>
                                      </p:tavLst>
                                    </p:anim>
                                    <p:anim calcmode="lin" valueType="num">
                                      <p:cBhvr>
                                        <p:cTn id="57" dur="200" fill="hold"/>
                                        <p:tgtEl>
                                          <p:spTgt spid="18"/>
                                        </p:tgtEl>
                                        <p:attrNameLst>
                                          <p:attrName>ppt_h</p:attrName>
                                        </p:attrNameLst>
                                      </p:cBhvr>
                                      <p:tavLst>
                                        <p:tav tm="0">
                                          <p:val>
                                            <p:fltVal val="0"/>
                                          </p:val>
                                        </p:tav>
                                        <p:tav tm="100000">
                                          <p:val>
                                            <p:strVal val="#ppt_h"/>
                                          </p:val>
                                        </p:tav>
                                      </p:tavLst>
                                    </p:anim>
                                    <p:animEffect transition="in" filter="fade">
                                      <p:cBhvr>
                                        <p:cTn id="58" dur="200"/>
                                        <p:tgtEl>
                                          <p:spTgt spid="18"/>
                                        </p:tgtEl>
                                      </p:cBhvr>
                                    </p:animEffect>
                                  </p:childTnLst>
                                </p:cTn>
                              </p:par>
                              <p:par>
                                <p:cTn id="59" presetID="42" presetClass="entr" presetSubtype="0" fill="hold" grpId="0" nodeType="withEffect">
                                  <p:stCondLst>
                                    <p:cond delay="200"/>
                                  </p:stCondLst>
                                  <p:childTnLst>
                                    <p:set>
                                      <p:cBhvr>
                                        <p:cTn id="60" dur="1" fill="hold">
                                          <p:stCondLst>
                                            <p:cond delay="0"/>
                                          </p:stCondLst>
                                        </p:cTn>
                                        <p:tgtEl>
                                          <p:spTgt spid="19">
                                            <p:txEl>
                                              <p:pRg st="0" end="0"/>
                                            </p:txEl>
                                          </p:spTgt>
                                        </p:tgtEl>
                                        <p:attrNameLst>
                                          <p:attrName>style.visibility</p:attrName>
                                        </p:attrNameLst>
                                      </p:cBhvr>
                                      <p:to>
                                        <p:strVal val="visible"/>
                                      </p:to>
                                    </p:set>
                                    <p:animEffect transition="in" filter="fade">
                                      <p:cBhvr>
                                        <p:cTn id="61" dur="500"/>
                                        <p:tgtEl>
                                          <p:spTgt spid="19">
                                            <p:txEl>
                                              <p:pRg st="0" end="0"/>
                                            </p:txEl>
                                          </p:spTgt>
                                        </p:tgtEl>
                                      </p:cBhvr>
                                    </p:animEffect>
                                    <p:anim calcmode="lin" valueType="num">
                                      <p:cBhvr>
                                        <p:cTn id="62"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63" dur="5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par>
                          <p:cTn id="64" fill="hold">
                            <p:stCondLst>
                              <p:cond delay="2000"/>
                            </p:stCondLst>
                            <p:childTnLst>
                              <p:par>
                                <p:cTn id="65" presetID="53" presetClass="entr" presetSubtype="16" fill="hold" grpId="0" nodeType="after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200" fill="hold"/>
                                        <p:tgtEl>
                                          <p:spTgt spid="20"/>
                                        </p:tgtEl>
                                        <p:attrNameLst>
                                          <p:attrName>ppt_w</p:attrName>
                                        </p:attrNameLst>
                                      </p:cBhvr>
                                      <p:tavLst>
                                        <p:tav tm="0">
                                          <p:val>
                                            <p:fltVal val="0"/>
                                          </p:val>
                                        </p:tav>
                                        <p:tav tm="100000">
                                          <p:val>
                                            <p:strVal val="#ppt_w"/>
                                          </p:val>
                                        </p:tav>
                                      </p:tavLst>
                                    </p:anim>
                                    <p:anim calcmode="lin" valueType="num">
                                      <p:cBhvr>
                                        <p:cTn id="68" dur="200" fill="hold"/>
                                        <p:tgtEl>
                                          <p:spTgt spid="20"/>
                                        </p:tgtEl>
                                        <p:attrNameLst>
                                          <p:attrName>ppt_h</p:attrName>
                                        </p:attrNameLst>
                                      </p:cBhvr>
                                      <p:tavLst>
                                        <p:tav tm="0">
                                          <p:val>
                                            <p:fltVal val="0"/>
                                          </p:val>
                                        </p:tav>
                                        <p:tav tm="100000">
                                          <p:val>
                                            <p:strVal val="#ppt_h"/>
                                          </p:val>
                                        </p:tav>
                                      </p:tavLst>
                                    </p:anim>
                                    <p:animEffect transition="in" filter="fade">
                                      <p:cBhvr>
                                        <p:cTn id="69" dur="200"/>
                                        <p:tgtEl>
                                          <p:spTgt spid="20"/>
                                        </p:tgtEl>
                                      </p:cBhvr>
                                    </p:animEffect>
                                  </p:childTnLst>
                                </p:cTn>
                              </p:par>
                              <p:par>
                                <p:cTn id="70" presetID="42" presetClass="entr" presetSubtype="0" fill="hold" grpId="0" nodeType="withEffect">
                                  <p:stCondLst>
                                    <p:cond delay="200"/>
                                  </p:stCondLst>
                                  <p:childTnLst>
                                    <p:set>
                                      <p:cBhvr>
                                        <p:cTn id="71" dur="1" fill="hold">
                                          <p:stCondLst>
                                            <p:cond delay="0"/>
                                          </p:stCondLst>
                                        </p:cTn>
                                        <p:tgtEl>
                                          <p:spTgt spid="21">
                                            <p:txEl>
                                              <p:pRg st="0" end="0"/>
                                            </p:txEl>
                                          </p:spTgt>
                                        </p:tgtEl>
                                        <p:attrNameLst>
                                          <p:attrName>style.visibility</p:attrName>
                                        </p:attrNameLst>
                                      </p:cBhvr>
                                      <p:to>
                                        <p:strVal val="visible"/>
                                      </p:to>
                                    </p:set>
                                    <p:animEffect transition="in" filter="fade">
                                      <p:cBhvr>
                                        <p:cTn id="72" dur="500"/>
                                        <p:tgtEl>
                                          <p:spTgt spid="21">
                                            <p:txEl>
                                              <p:pRg st="0" end="0"/>
                                            </p:txEl>
                                          </p:spTgt>
                                        </p:tgtEl>
                                      </p:cBhvr>
                                    </p:animEffect>
                                    <p:anim calcmode="lin" valueType="num">
                                      <p:cBhvr>
                                        <p:cTn id="73"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74" dur="500" fill="hold"/>
                                        <p:tgtEl>
                                          <p:spTgt spid="21">
                                            <p:txEl>
                                              <p:pRg st="0" end="0"/>
                                            </p:txEl>
                                          </p:spTgt>
                                        </p:tgtEl>
                                        <p:attrNameLst>
                                          <p:attrName>ppt_y</p:attrName>
                                        </p:attrNameLst>
                                      </p:cBhvr>
                                      <p:tavLst>
                                        <p:tav tm="0">
                                          <p:val>
                                            <p:strVal val="#ppt_y+.1"/>
                                          </p:val>
                                        </p:tav>
                                        <p:tav tm="100000">
                                          <p:val>
                                            <p:strVal val="#ppt_y"/>
                                          </p:val>
                                        </p:tav>
                                      </p:tavLst>
                                    </p:anim>
                                  </p:childTnLst>
                                </p:cTn>
                              </p:par>
                            </p:childTnLst>
                          </p:cTn>
                        </p:par>
                        <p:par>
                          <p:cTn id="75" fill="hold">
                            <p:stCondLst>
                              <p:cond delay="2500"/>
                            </p:stCondLst>
                            <p:childTnLst>
                              <p:par>
                                <p:cTn id="76" presetID="53" presetClass="entr" presetSubtype="16" fill="hold" grpId="0" nodeType="afterEffect">
                                  <p:stCondLst>
                                    <p:cond delay="0"/>
                                  </p:stCondLst>
                                  <p:childTnLst>
                                    <p:set>
                                      <p:cBhvr>
                                        <p:cTn id="77" dur="1" fill="hold">
                                          <p:stCondLst>
                                            <p:cond delay="0"/>
                                          </p:stCondLst>
                                        </p:cTn>
                                        <p:tgtEl>
                                          <p:spTgt spid="22"/>
                                        </p:tgtEl>
                                        <p:attrNameLst>
                                          <p:attrName>style.visibility</p:attrName>
                                        </p:attrNameLst>
                                      </p:cBhvr>
                                      <p:to>
                                        <p:strVal val="visible"/>
                                      </p:to>
                                    </p:set>
                                    <p:anim calcmode="lin" valueType="num">
                                      <p:cBhvr>
                                        <p:cTn id="78" dur="200" fill="hold"/>
                                        <p:tgtEl>
                                          <p:spTgt spid="22"/>
                                        </p:tgtEl>
                                        <p:attrNameLst>
                                          <p:attrName>ppt_w</p:attrName>
                                        </p:attrNameLst>
                                      </p:cBhvr>
                                      <p:tavLst>
                                        <p:tav tm="0">
                                          <p:val>
                                            <p:fltVal val="0"/>
                                          </p:val>
                                        </p:tav>
                                        <p:tav tm="100000">
                                          <p:val>
                                            <p:strVal val="#ppt_w"/>
                                          </p:val>
                                        </p:tav>
                                      </p:tavLst>
                                    </p:anim>
                                    <p:anim calcmode="lin" valueType="num">
                                      <p:cBhvr>
                                        <p:cTn id="79" dur="200" fill="hold"/>
                                        <p:tgtEl>
                                          <p:spTgt spid="22"/>
                                        </p:tgtEl>
                                        <p:attrNameLst>
                                          <p:attrName>ppt_h</p:attrName>
                                        </p:attrNameLst>
                                      </p:cBhvr>
                                      <p:tavLst>
                                        <p:tav tm="0">
                                          <p:val>
                                            <p:fltVal val="0"/>
                                          </p:val>
                                        </p:tav>
                                        <p:tav tm="100000">
                                          <p:val>
                                            <p:strVal val="#ppt_h"/>
                                          </p:val>
                                        </p:tav>
                                      </p:tavLst>
                                    </p:anim>
                                    <p:animEffect transition="in" filter="fade">
                                      <p:cBhvr>
                                        <p:cTn id="80" dur="200"/>
                                        <p:tgtEl>
                                          <p:spTgt spid="22"/>
                                        </p:tgtEl>
                                      </p:cBhvr>
                                    </p:animEffect>
                                  </p:childTnLst>
                                </p:cTn>
                              </p:par>
                              <p:par>
                                <p:cTn id="81" presetID="42" presetClass="entr" presetSubtype="0" fill="hold" grpId="0" nodeType="withEffect">
                                  <p:stCondLst>
                                    <p:cond delay="200"/>
                                  </p:stCondLst>
                                  <p:childTnLst>
                                    <p:set>
                                      <p:cBhvr>
                                        <p:cTn id="82" dur="1" fill="hold">
                                          <p:stCondLst>
                                            <p:cond delay="0"/>
                                          </p:stCondLst>
                                        </p:cTn>
                                        <p:tgtEl>
                                          <p:spTgt spid="23">
                                            <p:txEl>
                                              <p:pRg st="0" end="0"/>
                                            </p:txEl>
                                          </p:spTgt>
                                        </p:tgtEl>
                                        <p:attrNameLst>
                                          <p:attrName>style.visibility</p:attrName>
                                        </p:attrNameLst>
                                      </p:cBhvr>
                                      <p:to>
                                        <p:strVal val="visible"/>
                                      </p:to>
                                    </p:set>
                                    <p:animEffect transition="in" filter="fade">
                                      <p:cBhvr>
                                        <p:cTn id="83" dur="500"/>
                                        <p:tgtEl>
                                          <p:spTgt spid="23">
                                            <p:txEl>
                                              <p:pRg st="0" end="0"/>
                                            </p:txEl>
                                          </p:spTgt>
                                        </p:tgtEl>
                                      </p:cBhvr>
                                    </p:animEffect>
                                    <p:anim calcmode="lin" valueType="num">
                                      <p:cBhvr>
                                        <p:cTn id="84"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85" dur="500" fill="hold"/>
                                        <p:tgtEl>
                                          <p:spTgt spid="23">
                                            <p:txEl>
                                              <p:pRg st="0" end="0"/>
                                            </p:txEl>
                                          </p:spTgt>
                                        </p:tgtEl>
                                        <p:attrNameLst>
                                          <p:attrName>ppt_y</p:attrName>
                                        </p:attrNameLst>
                                      </p:cBhvr>
                                      <p:tavLst>
                                        <p:tav tm="0">
                                          <p:val>
                                            <p:strVal val="#ppt_y+.1"/>
                                          </p:val>
                                        </p:tav>
                                        <p:tav tm="100000">
                                          <p:val>
                                            <p:strVal val="#ppt_y"/>
                                          </p:val>
                                        </p:tav>
                                      </p:tavLst>
                                    </p:anim>
                                  </p:childTnLst>
                                </p:cTn>
                              </p:par>
                            </p:childTnLst>
                          </p:cTn>
                        </p:par>
                        <p:par>
                          <p:cTn id="86" fill="hold">
                            <p:stCondLst>
                              <p:cond delay="3000"/>
                            </p:stCondLst>
                            <p:childTnLst>
                              <p:par>
                                <p:cTn id="87" presetID="53" presetClass="entr" presetSubtype="16" fill="hold" grpId="0" nodeType="afterEffect">
                                  <p:stCondLst>
                                    <p:cond delay="0"/>
                                  </p:stCondLst>
                                  <p:childTnLst>
                                    <p:set>
                                      <p:cBhvr>
                                        <p:cTn id="88" dur="1" fill="hold">
                                          <p:stCondLst>
                                            <p:cond delay="0"/>
                                          </p:stCondLst>
                                        </p:cTn>
                                        <p:tgtEl>
                                          <p:spTgt spid="24"/>
                                        </p:tgtEl>
                                        <p:attrNameLst>
                                          <p:attrName>style.visibility</p:attrName>
                                        </p:attrNameLst>
                                      </p:cBhvr>
                                      <p:to>
                                        <p:strVal val="visible"/>
                                      </p:to>
                                    </p:set>
                                    <p:anim calcmode="lin" valueType="num">
                                      <p:cBhvr>
                                        <p:cTn id="89" dur="200" fill="hold"/>
                                        <p:tgtEl>
                                          <p:spTgt spid="24"/>
                                        </p:tgtEl>
                                        <p:attrNameLst>
                                          <p:attrName>ppt_w</p:attrName>
                                        </p:attrNameLst>
                                      </p:cBhvr>
                                      <p:tavLst>
                                        <p:tav tm="0">
                                          <p:val>
                                            <p:fltVal val="0"/>
                                          </p:val>
                                        </p:tav>
                                        <p:tav tm="100000">
                                          <p:val>
                                            <p:strVal val="#ppt_w"/>
                                          </p:val>
                                        </p:tav>
                                      </p:tavLst>
                                    </p:anim>
                                    <p:anim calcmode="lin" valueType="num">
                                      <p:cBhvr>
                                        <p:cTn id="90" dur="200" fill="hold"/>
                                        <p:tgtEl>
                                          <p:spTgt spid="24"/>
                                        </p:tgtEl>
                                        <p:attrNameLst>
                                          <p:attrName>ppt_h</p:attrName>
                                        </p:attrNameLst>
                                      </p:cBhvr>
                                      <p:tavLst>
                                        <p:tav tm="0">
                                          <p:val>
                                            <p:fltVal val="0"/>
                                          </p:val>
                                        </p:tav>
                                        <p:tav tm="100000">
                                          <p:val>
                                            <p:strVal val="#ppt_h"/>
                                          </p:val>
                                        </p:tav>
                                      </p:tavLst>
                                    </p:anim>
                                    <p:animEffect transition="in" filter="fade">
                                      <p:cBhvr>
                                        <p:cTn id="91" dur="200"/>
                                        <p:tgtEl>
                                          <p:spTgt spid="24"/>
                                        </p:tgtEl>
                                      </p:cBhvr>
                                    </p:animEffect>
                                  </p:childTnLst>
                                </p:cTn>
                              </p:par>
                              <p:par>
                                <p:cTn id="92" presetID="42" presetClass="entr" presetSubtype="0" fill="hold" grpId="0" nodeType="withEffect">
                                  <p:stCondLst>
                                    <p:cond delay="200"/>
                                  </p:stCondLst>
                                  <p:childTnLst>
                                    <p:set>
                                      <p:cBhvr>
                                        <p:cTn id="93" dur="1" fill="hold">
                                          <p:stCondLst>
                                            <p:cond delay="0"/>
                                          </p:stCondLst>
                                        </p:cTn>
                                        <p:tgtEl>
                                          <p:spTgt spid="25">
                                            <p:txEl>
                                              <p:pRg st="0" end="0"/>
                                            </p:txEl>
                                          </p:spTgt>
                                        </p:tgtEl>
                                        <p:attrNameLst>
                                          <p:attrName>style.visibility</p:attrName>
                                        </p:attrNameLst>
                                      </p:cBhvr>
                                      <p:to>
                                        <p:strVal val="visible"/>
                                      </p:to>
                                    </p:set>
                                    <p:animEffect transition="in" filter="fade">
                                      <p:cBhvr>
                                        <p:cTn id="94" dur="500"/>
                                        <p:tgtEl>
                                          <p:spTgt spid="25">
                                            <p:txEl>
                                              <p:pRg st="0" end="0"/>
                                            </p:txEl>
                                          </p:spTgt>
                                        </p:tgtEl>
                                      </p:cBhvr>
                                    </p:animEffect>
                                    <p:anim calcmode="lin" valueType="num">
                                      <p:cBhvr>
                                        <p:cTn id="95"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96" dur="5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par>
                          <p:cTn id="97" fill="hold">
                            <p:stCondLst>
                              <p:cond delay="3500"/>
                            </p:stCondLst>
                            <p:childTnLst>
                              <p:par>
                                <p:cTn id="98" presetID="53" presetClass="entr" presetSubtype="16" fill="hold" grpId="0" nodeType="afterEffect">
                                  <p:stCondLst>
                                    <p:cond delay="0"/>
                                  </p:stCondLst>
                                  <p:childTnLst>
                                    <p:set>
                                      <p:cBhvr>
                                        <p:cTn id="99" dur="1" fill="hold">
                                          <p:stCondLst>
                                            <p:cond delay="0"/>
                                          </p:stCondLst>
                                        </p:cTn>
                                        <p:tgtEl>
                                          <p:spTgt spid="26"/>
                                        </p:tgtEl>
                                        <p:attrNameLst>
                                          <p:attrName>style.visibility</p:attrName>
                                        </p:attrNameLst>
                                      </p:cBhvr>
                                      <p:to>
                                        <p:strVal val="visible"/>
                                      </p:to>
                                    </p:set>
                                    <p:anim calcmode="lin" valueType="num">
                                      <p:cBhvr>
                                        <p:cTn id="100" dur="200" fill="hold"/>
                                        <p:tgtEl>
                                          <p:spTgt spid="26"/>
                                        </p:tgtEl>
                                        <p:attrNameLst>
                                          <p:attrName>ppt_w</p:attrName>
                                        </p:attrNameLst>
                                      </p:cBhvr>
                                      <p:tavLst>
                                        <p:tav tm="0">
                                          <p:val>
                                            <p:fltVal val="0"/>
                                          </p:val>
                                        </p:tav>
                                        <p:tav tm="100000">
                                          <p:val>
                                            <p:strVal val="#ppt_w"/>
                                          </p:val>
                                        </p:tav>
                                      </p:tavLst>
                                    </p:anim>
                                    <p:anim calcmode="lin" valueType="num">
                                      <p:cBhvr>
                                        <p:cTn id="101" dur="200" fill="hold"/>
                                        <p:tgtEl>
                                          <p:spTgt spid="26"/>
                                        </p:tgtEl>
                                        <p:attrNameLst>
                                          <p:attrName>ppt_h</p:attrName>
                                        </p:attrNameLst>
                                      </p:cBhvr>
                                      <p:tavLst>
                                        <p:tav tm="0">
                                          <p:val>
                                            <p:fltVal val="0"/>
                                          </p:val>
                                        </p:tav>
                                        <p:tav tm="100000">
                                          <p:val>
                                            <p:strVal val="#ppt_h"/>
                                          </p:val>
                                        </p:tav>
                                      </p:tavLst>
                                    </p:anim>
                                    <p:animEffect transition="in" filter="fade">
                                      <p:cBhvr>
                                        <p:cTn id="102" dur="200"/>
                                        <p:tgtEl>
                                          <p:spTgt spid="26"/>
                                        </p:tgtEl>
                                      </p:cBhvr>
                                    </p:animEffect>
                                  </p:childTnLst>
                                </p:cTn>
                              </p:par>
                              <p:par>
                                <p:cTn id="103" presetID="42" presetClass="entr" presetSubtype="0" fill="hold" grpId="0" nodeType="withEffect">
                                  <p:stCondLst>
                                    <p:cond delay="200"/>
                                  </p:stCondLst>
                                  <p:childTnLst>
                                    <p:set>
                                      <p:cBhvr>
                                        <p:cTn id="104" dur="1" fill="hold">
                                          <p:stCondLst>
                                            <p:cond delay="0"/>
                                          </p:stCondLst>
                                        </p:cTn>
                                        <p:tgtEl>
                                          <p:spTgt spid="27">
                                            <p:txEl>
                                              <p:pRg st="0" end="0"/>
                                            </p:txEl>
                                          </p:spTgt>
                                        </p:tgtEl>
                                        <p:attrNameLst>
                                          <p:attrName>style.visibility</p:attrName>
                                        </p:attrNameLst>
                                      </p:cBhvr>
                                      <p:to>
                                        <p:strVal val="visible"/>
                                      </p:to>
                                    </p:set>
                                    <p:animEffect transition="in" filter="fade">
                                      <p:cBhvr>
                                        <p:cTn id="105" dur="500"/>
                                        <p:tgtEl>
                                          <p:spTgt spid="27">
                                            <p:txEl>
                                              <p:pRg st="0" end="0"/>
                                            </p:txEl>
                                          </p:spTgt>
                                        </p:tgtEl>
                                      </p:cBhvr>
                                    </p:animEffect>
                                    <p:anim calcmode="lin" valueType="num">
                                      <p:cBhvr>
                                        <p:cTn id="106"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107" dur="500" fill="hold"/>
                                        <p:tgtEl>
                                          <p:spTgt spid="27">
                                            <p:txEl>
                                              <p:pRg st="0" end="0"/>
                                            </p:txEl>
                                          </p:spTgt>
                                        </p:tgtEl>
                                        <p:attrNameLst>
                                          <p:attrName>ppt_y</p:attrName>
                                        </p:attrNameLst>
                                      </p:cBhvr>
                                      <p:tavLst>
                                        <p:tav tm="0">
                                          <p:val>
                                            <p:strVal val="#ppt_y+.1"/>
                                          </p:val>
                                        </p:tav>
                                        <p:tav tm="100000">
                                          <p:val>
                                            <p:strVal val="#ppt_y"/>
                                          </p:val>
                                        </p:tav>
                                      </p:tavLst>
                                    </p:anim>
                                  </p:childTnLst>
                                </p:cTn>
                              </p:par>
                            </p:childTnLst>
                          </p:cTn>
                        </p:par>
                        <p:par>
                          <p:cTn id="108" fill="hold">
                            <p:stCondLst>
                              <p:cond delay="4000"/>
                            </p:stCondLst>
                            <p:childTnLst>
                              <p:par>
                                <p:cTn id="109" presetID="53" presetClass="entr" presetSubtype="16" fill="hold" grpId="0" nodeType="afterEffect">
                                  <p:stCondLst>
                                    <p:cond delay="0"/>
                                  </p:stCondLst>
                                  <p:childTnLst>
                                    <p:set>
                                      <p:cBhvr>
                                        <p:cTn id="110" dur="1" fill="hold">
                                          <p:stCondLst>
                                            <p:cond delay="0"/>
                                          </p:stCondLst>
                                        </p:cTn>
                                        <p:tgtEl>
                                          <p:spTgt spid="28"/>
                                        </p:tgtEl>
                                        <p:attrNameLst>
                                          <p:attrName>style.visibility</p:attrName>
                                        </p:attrNameLst>
                                      </p:cBhvr>
                                      <p:to>
                                        <p:strVal val="visible"/>
                                      </p:to>
                                    </p:set>
                                    <p:anim calcmode="lin" valueType="num">
                                      <p:cBhvr>
                                        <p:cTn id="111" dur="200" fill="hold"/>
                                        <p:tgtEl>
                                          <p:spTgt spid="28"/>
                                        </p:tgtEl>
                                        <p:attrNameLst>
                                          <p:attrName>ppt_w</p:attrName>
                                        </p:attrNameLst>
                                      </p:cBhvr>
                                      <p:tavLst>
                                        <p:tav tm="0">
                                          <p:val>
                                            <p:fltVal val="0"/>
                                          </p:val>
                                        </p:tav>
                                        <p:tav tm="100000">
                                          <p:val>
                                            <p:strVal val="#ppt_w"/>
                                          </p:val>
                                        </p:tav>
                                      </p:tavLst>
                                    </p:anim>
                                    <p:anim calcmode="lin" valueType="num">
                                      <p:cBhvr>
                                        <p:cTn id="112" dur="200" fill="hold"/>
                                        <p:tgtEl>
                                          <p:spTgt spid="28"/>
                                        </p:tgtEl>
                                        <p:attrNameLst>
                                          <p:attrName>ppt_h</p:attrName>
                                        </p:attrNameLst>
                                      </p:cBhvr>
                                      <p:tavLst>
                                        <p:tav tm="0">
                                          <p:val>
                                            <p:fltVal val="0"/>
                                          </p:val>
                                        </p:tav>
                                        <p:tav tm="100000">
                                          <p:val>
                                            <p:strVal val="#ppt_h"/>
                                          </p:val>
                                        </p:tav>
                                      </p:tavLst>
                                    </p:anim>
                                    <p:animEffect transition="in" filter="fade">
                                      <p:cBhvr>
                                        <p:cTn id="113" dur="2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42" presetClass="entr" presetSubtype="0" fill="hold" nodeType="withEffect">
                  <p:stCondLst>
                    <p:cond delay="20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anim calcmode="lin" valueType="num">
                      <p:cBhvr>
                        <p:cTn dur="500" fill="hold"/>
                        <p:tgtEl>
                          <p:spTgt spid="13"/>
                        </p:tgtEl>
                        <p:attrNameLst>
                          <p:attrName>ppt_x</p:attrName>
                        </p:attrNameLst>
                      </p:cBhvr>
                      <p:tavLst>
                        <p:tav tm="0">
                          <p:val>
                            <p:strVal val="#ppt_x"/>
                          </p:val>
                        </p:tav>
                        <p:tav tm="100000">
                          <p:val>
                            <p:strVal val="#ppt_x"/>
                          </p:val>
                        </p:tav>
                      </p:tavLst>
                    </p:anim>
                    <p:anim calcmode="lin" valueType="num">
                      <p:cBhvr>
                        <p:cTn dur="500" fill="hold"/>
                        <p:tgtEl>
                          <p:spTgt spid="13"/>
                        </p:tgtEl>
                        <p:attrNameLst>
                          <p:attrName>ppt_y</p:attrName>
                        </p:attrNameLst>
                      </p:cBhvr>
                      <p:tavLst>
                        <p:tav tm="0">
                          <p:val>
                            <p:strVal val="#ppt_y+.1"/>
                          </p:val>
                        </p:tav>
                        <p:tav tm="100000">
                          <p:val>
                            <p:strVal val="#ppt_y"/>
                          </p:val>
                        </p:tav>
                      </p:tavLst>
                    </p:anim>
                  </p:childTnLst>
                </p:cTn>
              </p:par>
            </p:tnLst>
          </p:tmpl>
        </p:tmplLst>
      </p:bldP>
      <p:bldP spid="14" grpId="0" animBg="1"/>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P spid="16" grpId="0" animBg="1"/>
      <p:bldP spid="17" grpId="0" build="p">
        <p:tmplLst>
          <p:tmpl lvl="1">
            <p:tnLst>
              <p:par>
                <p:cTn presetID="42" presetClass="entr" presetSubtype="0" fill="hold" nodeType="withEffect">
                  <p:stCondLst>
                    <p:cond delay="200"/>
                  </p:stCondLst>
                  <p:childTnLst>
                    <p:set>
                      <p:cBhvr>
                        <p:cTn dur="1" fill="hold">
                          <p:stCondLst>
                            <p:cond delay="0"/>
                          </p:stCondLst>
                        </p:cTn>
                        <p:tgtEl>
                          <p:spTgt spid="17"/>
                        </p:tgtEl>
                        <p:attrNameLst>
                          <p:attrName>style.visibility</p:attrName>
                        </p:attrNameLst>
                      </p:cBhvr>
                      <p:to>
                        <p:strVal val="visible"/>
                      </p:to>
                    </p:set>
                    <p:animEffect transition="in" filter="fade">
                      <p:cBhvr>
                        <p:cTn dur="500"/>
                        <p:tgtEl>
                          <p:spTgt spid="17"/>
                        </p:tgtEl>
                      </p:cBhvr>
                    </p:animEffect>
                    <p:anim calcmode="lin" valueType="num">
                      <p:cBhvr>
                        <p:cTn dur="500" fill="hold"/>
                        <p:tgtEl>
                          <p:spTgt spid="17"/>
                        </p:tgtEl>
                        <p:attrNameLst>
                          <p:attrName>ppt_x</p:attrName>
                        </p:attrNameLst>
                      </p:cBhvr>
                      <p:tavLst>
                        <p:tav tm="0">
                          <p:val>
                            <p:strVal val="#ppt_x"/>
                          </p:val>
                        </p:tav>
                        <p:tav tm="100000">
                          <p:val>
                            <p:strVal val="#ppt_x"/>
                          </p:val>
                        </p:tav>
                      </p:tavLst>
                    </p:anim>
                    <p:anim calcmode="lin" valueType="num">
                      <p:cBhvr>
                        <p:cTn dur="500" fill="hold"/>
                        <p:tgtEl>
                          <p:spTgt spid="17"/>
                        </p:tgtEl>
                        <p:attrNameLst>
                          <p:attrName>ppt_y</p:attrName>
                        </p:attrNameLst>
                      </p:cBhvr>
                      <p:tavLst>
                        <p:tav tm="0">
                          <p:val>
                            <p:strVal val="#ppt_y+.1"/>
                          </p:val>
                        </p:tav>
                        <p:tav tm="100000">
                          <p:val>
                            <p:strVal val="#ppt_y"/>
                          </p:val>
                        </p:tav>
                      </p:tavLst>
                    </p:anim>
                  </p:childTnLst>
                </p:cTn>
              </p:par>
            </p:tnLst>
          </p:tmpl>
        </p:tmplLst>
      </p:bldP>
      <p:bldP spid="18" grpId="0" animBg="1"/>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anim calcmode="lin" valueType="num">
                      <p:cBhvr>
                        <p:cTn dur="500" fill="hold"/>
                        <p:tgtEl>
                          <p:spTgt spid="19"/>
                        </p:tgtEl>
                        <p:attrNameLst>
                          <p:attrName>ppt_x</p:attrName>
                        </p:attrNameLst>
                      </p:cBhvr>
                      <p:tavLst>
                        <p:tav tm="0">
                          <p:val>
                            <p:strVal val="#ppt_x"/>
                          </p:val>
                        </p:tav>
                        <p:tav tm="100000">
                          <p:val>
                            <p:strVal val="#ppt_x"/>
                          </p:val>
                        </p:tav>
                      </p:tavLst>
                    </p:anim>
                    <p:anim calcmode="lin" valueType="num">
                      <p:cBhvr>
                        <p:cTn dur="500" fill="hold"/>
                        <p:tgtEl>
                          <p:spTgt spid="19"/>
                        </p:tgtEl>
                        <p:attrNameLst>
                          <p:attrName>ppt_y</p:attrName>
                        </p:attrNameLst>
                      </p:cBhvr>
                      <p:tavLst>
                        <p:tav tm="0">
                          <p:val>
                            <p:strVal val="#ppt_y+.1"/>
                          </p:val>
                        </p:tav>
                        <p:tav tm="100000">
                          <p:val>
                            <p:strVal val="#ppt_y"/>
                          </p:val>
                        </p:tav>
                      </p:tavLst>
                    </p:anim>
                  </p:childTnLst>
                </p:cTn>
              </p:par>
            </p:tnLst>
          </p:tmpl>
        </p:tmplLst>
      </p:bldP>
      <p:bldP spid="20" grpId="0" animBg="1"/>
      <p:bldP spid="21" grpId="0" build="p">
        <p:tmplLst>
          <p:tmpl lvl="1">
            <p:tnLst>
              <p:par>
                <p:cTn presetID="42" presetClass="entr" presetSubtype="0" fill="hold" nodeType="withEffect">
                  <p:stCondLst>
                    <p:cond delay="2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anim calcmode="lin" valueType="num">
                      <p:cBhvr>
                        <p:cTn dur="500" fill="hold"/>
                        <p:tgtEl>
                          <p:spTgt spid="21"/>
                        </p:tgtEl>
                        <p:attrNameLst>
                          <p:attrName>ppt_x</p:attrName>
                        </p:attrNameLst>
                      </p:cBhvr>
                      <p:tavLst>
                        <p:tav tm="0">
                          <p:val>
                            <p:strVal val="#ppt_x"/>
                          </p:val>
                        </p:tav>
                        <p:tav tm="100000">
                          <p:val>
                            <p:strVal val="#ppt_x"/>
                          </p:val>
                        </p:tav>
                      </p:tavLst>
                    </p:anim>
                    <p:anim calcmode="lin" valueType="num">
                      <p:cBhvr>
                        <p:cTn dur="500" fill="hold"/>
                        <p:tgtEl>
                          <p:spTgt spid="21"/>
                        </p:tgtEl>
                        <p:attrNameLst>
                          <p:attrName>ppt_y</p:attrName>
                        </p:attrNameLst>
                      </p:cBhvr>
                      <p:tavLst>
                        <p:tav tm="0">
                          <p:val>
                            <p:strVal val="#ppt_y+.1"/>
                          </p:val>
                        </p:tav>
                        <p:tav tm="100000">
                          <p:val>
                            <p:strVal val="#ppt_y"/>
                          </p:val>
                        </p:tav>
                      </p:tavLst>
                    </p:anim>
                  </p:childTnLst>
                </p:cTn>
              </p:par>
            </p:tnLst>
          </p:tmpl>
        </p:tmplLst>
      </p:bldP>
      <p:bldP spid="22" grpId="0" animBg="1"/>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animBg="1"/>
      <p:bldP spid="25" grpId="0" build="p">
        <p:tmplLst>
          <p:tmpl lvl="1">
            <p:tnLst>
              <p:par>
                <p:cTn presetID="42" presetClass="entr" presetSubtype="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Lst>
      </p:bldP>
      <p:bldP spid="26" grpId="0" animBg="1"/>
      <p:bldP spid="27" grpId="0" build="p">
        <p:tmplLst>
          <p:tmpl lvl="1">
            <p:tnLst>
              <p:par>
                <p:cTn presetID="42" presetClass="entr" presetSubtype="0" fill="hold" nodeType="withEffect">
                  <p:stCondLst>
                    <p:cond delay="2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anim calcmode="lin" valueType="num">
                      <p:cBhvr>
                        <p:cTn dur="500" fill="hold"/>
                        <p:tgtEl>
                          <p:spTgt spid="27"/>
                        </p:tgtEl>
                        <p:attrNameLst>
                          <p:attrName>ppt_x</p:attrName>
                        </p:attrNameLst>
                      </p:cBhvr>
                      <p:tavLst>
                        <p:tav tm="0">
                          <p:val>
                            <p:strVal val="#ppt_x"/>
                          </p:val>
                        </p:tav>
                        <p:tav tm="100000">
                          <p:val>
                            <p:strVal val="#ppt_x"/>
                          </p:val>
                        </p:tav>
                      </p:tavLst>
                    </p:anim>
                    <p:anim calcmode="lin" valueType="num">
                      <p:cBhvr>
                        <p:cTn dur="500" fill="hold"/>
                        <p:tgtEl>
                          <p:spTgt spid="27"/>
                        </p:tgtEl>
                        <p:attrNameLst>
                          <p:attrName>ppt_y</p:attrName>
                        </p:attrNameLst>
                      </p:cBhvr>
                      <p:tavLst>
                        <p:tav tm="0">
                          <p:val>
                            <p:strVal val="#ppt_y+.1"/>
                          </p:val>
                        </p:tav>
                        <p:tav tm="100000">
                          <p:val>
                            <p:strVal val="#ppt_y"/>
                          </p:val>
                        </p:tav>
                      </p:tavLst>
                    </p:anim>
                  </p:childTnLst>
                </p:cTn>
              </p:par>
            </p:tnLst>
          </p:tmpl>
        </p:tmplLst>
      </p:bldP>
      <p:bldP spid="28"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with content dark">
    <p:bg>
      <p:bgPr>
        <a:solidFill>
          <a:schemeClr val="accent1">
            <a:lumMod val="50000"/>
          </a:schemeClr>
        </a:solidFill>
        <a:effectLst/>
      </p:bgPr>
    </p:bg>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4"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Rounded Rectangle 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693073418"/>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anim calcmode="lin" valueType="num">
                                      <p:cBhvr>
                                        <p:cTn id="1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anim calcmode="lin" valueType="num">
                      <p:cBhvr>
                        <p:cTn dur="500" fill="hold"/>
                        <p:tgtEl>
                          <p:spTgt spid="4"/>
                        </p:tgtEl>
                        <p:attrNameLst>
                          <p:attrName>ppt_x</p:attrName>
                        </p:attrNameLst>
                      </p:cBhvr>
                      <p:tavLst>
                        <p:tav tm="0">
                          <p:val>
                            <p:strVal val="#ppt_x"/>
                          </p:val>
                        </p:tav>
                        <p:tav tm="100000">
                          <p:val>
                            <p:strVal val="#ppt_x"/>
                          </p:val>
                        </p:tav>
                      </p:tavLst>
                    </p:anim>
                    <p:anim calcmode="lin" valueType="num">
                      <p:cBhvr>
                        <p:cTn dur="500" fill="hold"/>
                        <p:tgtEl>
                          <p:spTgt spid="4"/>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Map slides">
    <p:bg>
      <p:bgPr>
        <a:solidFill>
          <a:schemeClr val="accent1">
            <a:lumMod val="50000"/>
          </a:schemeClr>
        </a:solidFill>
        <a:effectLst/>
      </p:bgPr>
    </p:bg>
    <p:spTree>
      <p:nvGrpSpPr>
        <p:cNvPr id="1" name=""/>
        <p:cNvGrpSpPr/>
        <p:nvPr/>
      </p:nvGrpSpPr>
      <p:grpSpPr>
        <a:xfrm>
          <a:off x="0" y="0"/>
          <a:ext cx="0" cy="0"/>
          <a:chOff x="0" y="0"/>
          <a:chExt cx="0" cy="0"/>
        </a:xfrm>
      </p:grpSpPr>
      <p:pic>
        <p:nvPicPr>
          <p:cNvPr id="10" name="Picture 9" descr="siluete-map.png"/>
          <p:cNvPicPr>
            <a:picLocks noChangeAspect="1"/>
          </p:cNvPicPr>
          <p:nvPr userDrawn="1"/>
        </p:nvPicPr>
        <p:blipFill>
          <a:blip r:embed="rId2">
            <a:alphaModFix amt="16000"/>
            <a:extLst>
              <a:ext uri="{28A0092B-C50C-407E-A947-70E740481C1C}">
                <a14:useLocalDpi xmlns:a14="http://schemas.microsoft.com/office/drawing/2010/main"/>
              </a:ext>
            </a:extLst>
          </a:blip>
          <a:stretch>
            <a:fillRect/>
          </a:stretch>
        </p:blipFill>
        <p:spPr>
          <a:xfrm>
            <a:off x="603251" y="1143410"/>
            <a:ext cx="10972800" cy="5402555"/>
          </a:xfrm>
          <a:prstGeom prst="rect">
            <a:avLst/>
          </a:prstGeom>
        </p:spPr>
      </p:pic>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4"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Rounded Rectangle 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458163725"/>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anim calcmode="lin" valueType="num">
                                      <p:cBhvr>
                                        <p:cTn id="16"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anim calcmode="lin" valueType="num">
                      <p:cBhvr>
                        <p:cTn dur="500" fill="hold"/>
                        <p:tgtEl>
                          <p:spTgt spid="4"/>
                        </p:tgtEl>
                        <p:attrNameLst>
                          <p:attrName>ppt_x</p:attrName>
                        </p:attrNameLst>
                      </p:cBhvr>
                      <p:tavLst>
                        <p:tav tm="0">
                          <p:val>
                            <p:strVal val="#ppt_x"/>
                          </p:val>
                        </p:tav>
                        <p:tav tm="100000">
                          <p:val>
                            <p:strVal val="#ppt_x"/>
                          </p:val>
                        </p:tav>
                      </p:tavLst>
                    </p:anim>
                    <p:anim calcmode="lin" valueType="num">
                      <p:cBhvr>
                        <p:cTn dur="500" fill="hold"/>
                        <p:tgtEl>
                          <p:spTgt spid="4"/>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with content Clear">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tx1">
                    <a:lumMod val="75000"/>
                    <a:lumOff val="25000"/>
                  </a:schemeClr>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4" name="Group 3"/>
          <p:cNvGrpSpPr/>
          <p:nvPr userDrawn="1"/>
        </p:nvGrpSpPr>
        <p:grpSpPr>
          <a:xfrm>
            <a:off x="101309" y="385540"/>
            <a:ext cx="383999" cy="342172"/>
            <a:chOff x="5270500" y="1460500"/>
            <a:chExt cx="1701800" cy="2705100"/>
          </a:xfrm>
        </p:grpSpPr>
        <p:sp>
          <p:nvSpPr>
            <p:cNvPr id="5" name="Rounded Rectangle 4"/>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 name="Rounded Rectangle 6"/>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9" name="Rounded Rectangle 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4272467847"/>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itle with content Clear">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Text Placeholder 7"/>
          <p:cNvSpPr>
            <a:spLocks noGrp="1"/>
          </p:cNvSpPr>
          <p:nvPr>
            <p:ph type="body" sz="quarter" idx="40" hasCustomPrompt="1"/>
          </p:nvPr>
        </p:nvSpPr>
        <p:spPr>
          <a:xfrm>
            <a:off x="603252" y="1467760"/>
            <a:ext cx="3931576" cy="431780"/>
          </a:xfrm>
          <a:prstGeom prst="rect">
            <a:avLst/>
          </a:prstGeom>
        </p:spPr>
        <p:txBody>
          <a:bodyPr vert="horz" lIns="0" tIns="40504" rIns="0" bIns="40504" anchor="ctr"/>
          <a:lstStyle>
            <a:lvl1pPr marL="0" indent="0" algn="l">
              <a:lnSpc>
                <a:spcPct val="100000"/>
              </a:lnSpc>
              <a:spcBef>
                <a:spcPts val="0"/>
              </a:spcBef>
              <a:buNone/>
              <a:defRPr sz="1920" b="1">
                <a:solidFill>
                  <a:schemeClr val="bg1"/>
                </a:solidFill>
                <a:latin typeface="Lato Light"/>
                <a:cs typeface="Lato Light"/>
              </a:defRPr>
            </a:lvl1pPr>
          </a:lstStyle>
          <a:p>
            <a:pPr lvl="0"/>
            <a:r>
              <a:rPr lang="es-ES_tradnl" dirty="0" err="1"/>
              <a:t>Title</a:t>
            </a:r>
            <a:r>
              <a:rPr lang="es-ES_tradnl" dirty="0"/>
              <a:t> </a:t>
            </a:r>
            <a:r>
              <a:rPr lang="es-ES_tradnl" dirty="0" err="1"/>
              <a:t>example</a:t>
            </a:r>
            <a:r>
              <a:rPr lang="es-ES_tradnl" dirty="0"/>
              <a:t> </a:t>
            </a:r>
            <a:r>
              <a:rPr lang="es-ES_tradnl" dirty="0" err="1"/>
              <a:t>here</a:t>
            </a:r>
            <a:endParaRPr lang="es-ES_tradnl" dirty="0"/>
          </a:p>
        </p:txBody>
      </p:sp>
      <p:sp>
        <p:nvSpPr>
          <p:cNvPr id="5" name="Text Placeholder 7"/>
          <p:cNvSpPr>
            <a:spLocks noGrp="1"/>
          </p:cNvSpPr>
          <p:nvPr>
            <p:ph type="body" sz="quarter" idx="41" hasCustomPrompt="1"/>
          </p:nvPr>
        </p:nvSpPr>
        <p:spPr>
          <a:xfrm>
            <a:off x="603254" y="1949956"/>
            <a:ext cx="393157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r>
              <a:rPr lang="es-ES_tradnl" dirty="0"/>
              <a:t> </a:t>
            </a:r>
            <a:r>
              <a:rPr lang="es-ES_tradnl" dirty="0" err="1"/>
              <a:t>Here</a:t>
            </a:r>
            <a:endParaRPr lang="es-ES_tradnl" dirty="0"/>
          </a:p>
        </p:txBody>
      </p:sp>
      <p:sp>
        <p:nvSpPr>
          <p:cNvPr id="7" name="Text Placeholder 2"/>
          <p:cNvSpPr>
            <a:spLocks noGrp="1"/>
          </p:cNvSpPr>
          <p:nvPr>
            <p:ph type="body" sz="quarter" idx="42" hasCustomPrompt="1"/>
          </p:nvPr>
        </p:nvSpPr>
        <p:spPr>
          <a:xfrm>
            <a:off x="623715" y="2280931"/>
            <a:ext cx="3910188" cy="2152280"/>
          </a:xfrm>
          <a:prstGeom prst="rect">
            <a:avLst/>
          </a:prstGeom>
        </p:spPr>
        <p:txBody>
          <a:bodyPr vert="horz" lIns="0" tIns="0" rIns="0" bIns="0"/>
          <a:lstStyle>
            <a:lvl1pPr marL="0" marR="0" indent="0" algn="just" defTabSz="485394" rtl="0" eaLnBrk="1" fontAlgn="auto" latinLnBrk="0" hangingPunct="1">
              <a:lnSpc>
                <a:spcPct val="130000"/>
              </a:lnSpc>
              <a:spcBef>
                <a:spcPct val="20000"/>
              </a:spcBef>
              <a:spcAft>
                <a:spcPts val="0"/>
              </a:spcAft>
              <a:buClrTx/>
              <a:buSzTx/>
              <a:buFont typeface="Arial" panose="020B0604020202020204"/>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p>
          <a:p>
            <a:pPr lvl="0"/>
            <a:r>
              <a:rPr lang="en-US" dirty="0" err="1"/>
              <a:t>Duis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fringillascipit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p>
        </p:txBody>
      </p:sp>
      <p:sp>
        <p:nvSpPr>
          <p:cNvPr id="9" name="Text Placeholder 2"/>
          <p:cNvSpPr>
            <a:spLocks noGrp="1"/>
          </p:cNvSpPr>
          <p:nvPr>
            <p:ph type="body" sz="quarter" idx="64" hasCustomPrompt="1"/>
          </p:nvPr>
        </p:nvSpPr>
        <p:spPr>
          <a:xfrm>
            <a:off x="623714" y="5427908"/>
            <a:ext cx="3910188"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7"/>
          <p:cNvSpPr>
            <a:spLocks noGrp="1"/>
          </p:cNvSpPr>
          <p:nvPr>
            <p:ph type="body" sz="quarter" idx="18" hasCustomPrompt="1"/>
          </p:nvPr>
        </p:nvSpPr>
        <p:spPr>
          <a:xfrm>
            <a:off x="623714" y="4769500"/>
            <a:ext cx="3910188"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11" name="Text Placeholder 7"/>
          <p:cNvSpPr>
            <a:spLocks noGrp="1"/>
          </p:cNvSpPr>
          <p:nvPr>
            <p:ph type="body" sz="quarter" idx="65" hasCustomPrompt="1"/>
          </p:nvPr>
        </p:nvSpPr>
        <p:spPr>
          <a:xfrm>
            <a:off x="623714" y="5181089"/>
            <a:ext cx="3910188"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65526205"/>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400"/>
                                        <p:tgtEl>
                                          <p:spTgt spid="4">
                                            <p:txEl>
                                              <p:pRg st="0" end="0"/>
                                            </p:txEl>
                                          </p:spTgt>
                                        </p:tgtEl>
                                      </p:cBhvr>
                                    </p:animEffect>
                                    <p:anim calcmode="lin" valueType="num">
                                      <p:cBhvr>
                                        <p:cTn id="21" dur="4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2" dur="400" fill="hold"/>
                                        <p:tgtEl>
                                          <p:spTgt spid="4">
                                            <p:txEl>
                                              <p:pRg st="0" end="0"/>
                                            </p:txEl>
                                          </p:spTgt>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20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500"/>
                                        <p:tgtEl>
                                          <p:spTgt spid="5">
                                            <p:txEl>
                                              <p:pRg st="0" end="0"/>
                                            </p:txEl>
                                          </p:spTgt>
                                        </p:tgtEl>
                                      </p:cBhvr>
                                    </p:animEffect>
                                    <p:anim calcmode="lin" valueType="num">
                                      <p:cBhvr>
                                        <p:cTn id="26"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7" dur="500" fill="hold"/>
                                        <p:tgtEl>
                                          <p:spTgt spid="5">
                                            <p:txEl>
                                              <p:pRg st="0" end="0"/>
                                            </p:txEl>
                                          </p:spTgt>
                                        </p:tgtEl>
                                        <p:attrNameLst>
                                          <p:attrName>ppt_y</p:attrName>
                                        </p:attrNameLst>
                                      </p:cBhvr>
                                      <p:tavLst>
                                        <p:tav tm="0">
                                          <p:val>
                                            <p:strVal val="#ppt_y+.1"/>
                                          </p:val>
                                        </p:tav>
                                        <p:tav tm="100000">
                                          <p:val>
                                            <p:strVal val="#ppt_y"/>
                                          </p:val>
                                        </p:tav>
                                      </p:tavLst>
                                    </p:anim>
                                  </p:childTnLst>
                                </p:cTn>
                              </p:par>
                              <p:par>
                                <p:cTn id="28" presetID="10" presetClass="entr" presetSubtype="0" fill="hold" grpId="0" nodeType="withEffect">
                                  <p:stCondLst>
                                    <p:cond delay="800"/>
                                  </p:stCondLst>
                                  <p:childTnLst>
                                    <p:set>
                                      <p:cBhvr>
                                        <p:cTn id="29" dur="1" fill="hold">
                                          <p:stCondLst>
                                            <p:cond delay="0"/>
                                          </p:stCondLst>
                                        </p:cTn>
                                        <p:tgtEl>
                                          <p:spTgt spid="7">
                                            <p:txEl>
                                              <p:pRg st="0" end="0"/>
                                            </p:txEl>
                                          </p:spTgt>
                                        </p:tgtEl>
                                        <p:attrNameLst>
                                          <p:attrName>style.visibility</p:attrName>
                                        </p:attrNameLst>
                                      </p:cBhvr>
                                      <p:to>
                                        <p:strVal val="visible"/>
                                      </p:to>
                                    </p:set>
                                    <p:animEffect transition="in" filter="fade">
                                      <p:cBhvr>
                                        <p:cTn id="30" dur="500"/>
                                        <p:tgtEl>
                                          <p:spTgt spid="7">
                                            <p:txEl>
                                              <p:pRg st="0" end="0"/>
                                            </p:txEl>
                                          </p:spTgt>
                                        </p:tgtEl>
                                      </p:cBhvr>
                                    </p:animEffect>
                                  </p:childTnLst>
                                </p:cTn>
                              </p:par>
                              <p:par>
                                <p:cTn id="31" presetID="10" presetClass="entr" presetSubtype="0" fill="hold" grpId="0" nodeType="withEffect">
                                  <p:stCondLst>
                                    <p:cond delay="800"/>
                                  </p:stCondLst>
                                  <p:childTnLst>
                                    <p:set>
                                      <p:cBhvr>
                                        <p:cTn id="32" dur="1" fill="hold">
                                          <p:stCondLst>
                                            <p:cond delay="0"/>
                                          </p:stCondLst>
                                        </p:cTn>
                                        <p:tgtEl>
                                          <p:spTgt spid="7">
                                            <p:txEl>
                                              <p:pRg st="1" end="1"/>
                                            </p:txEl>
                                          </p:spTgt>
                                        </p:tgtEl>
                                        <p:attrNameLst>
                                          <p:attrName>style.visibility</p:attrName>
                                        </p:attrNameLst>
                                      </p:cBhvr>
                                      <p:to>
                                        <p:strVal val="visible"/>
                                      </p:to>
                                    </p:set>
                                    <p:animEffect transition="in" filter="fade">
                                      <p:cBhvr>
                                        <p:cTn id="33" dur="500"/>
                                        <p:tgtEl>
                                          <p:spTgt spid="7">
                                            <p:txEl>
                                              <p:pRg st="1" end="1"/>
                                            </p:txEl>
                                          </p:spTgt>
                                        </p:tgtEl>
                                      </p:cBhvr>
                                    </p:animEffect>
                                  </p:childTnLst>
                                </p:cTn>
                              </p:par>
                              <p:par>
                                <p:cTn id="34" presetID="10" presetClass="entr" presetSubtype="0" fill="hold" grpId="0" nodeType="withEffect">
                                  <p:stCondLst>
                                    <p:cond delay="80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fade">
                                      <p:cBhvr>
                                        <p:cTn id="36" dur="500"/>
                                        <p:tgtEl>
                                          <p:spTgt spid="9">
                                            <p:txEl>
                                              <p:pRg st="0" end="0"/>
                                            </p:txEl>
                                          </p:spTgt>
                                        </p:tgtEl>
                                      </p:cBhvr>
                                    </p:animEffect>
                                  </p:childTnLst>
                                </p:cTn>
                              </p:par>
                              <p:par>
                                <p:cTn id="37" presetID="42" presetClass="entr" presetSubtype="0" fill="hold" grpId="0" nodeType="withEffect">
                                  <p:stCondLst>
                                    <p:cond delay="200"/>
                                  </p:stCondLst>
                                  <p:childTnLst>
                                    <p:set>
                                      <p:cBhvr>
                                        <p:cTn id="38" dur="1" fill="hold">
                                          <p:stCondLst>
                                            <p:cond delay="0"/>
                                          </p:stCondLst>
                                        </p:cTn>
                                        <p:tgtEl>
                                          <p:spTgt spid="10">
                                            <p:txEl>
                                              <p:pRg st="0" end="0"/>
                                            </p:txEl>
                                          </p:spTgt>
                                        </p:tgtEl>
                                        <p:attrNameLst>
                                          <p:attrName>style.visibility</p:attrName>
                                        </p:attrNameLst>
                                      </p:cBhvr>
                                      <p:to>
                                        <p:strVal val="visible"/>
                                      </p:to>
                                    </p:set>
                                    <p:animEffect transition="in" filter="fade">
                                      <p:cBhvr>
                                        <p:cTn id="39" dur="400"/>
                                        <p:tgtEl>
                                          <p:spTgt spid="10">
                                            <p:txEl>
                                              <p:pRg st="0" end="0"/>
                                            </p:txEl>
                                          </p:spTgt>
                                        </p:tgtEl>
                                      </p:cBhvr>
                                    </p:animEffect>
                                    <p:anim calcmode="lin" valueType="num">
                                      <p:cBhvr>
                                        <p:cTn id="40"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1" dur="400" fill="hold"/>
                                        <p:tgtEl>
                                          <p:spTgt spid="10">
                                            <p:txEl>
                                              <p:pRg st="0" end="0"/>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200"/>
                                  </p:stCondLst>
                                  <p:childTnLst>
                                    <p:set>
                                      <p:cBhvr>
                                        <p:cTn id="43" dur="1" fill="hold">
                                          <p:stCondLst>
                                            <p:cond delay="0"/>
                                          </p:stCondLst>
                                        </p:cTn>
                                        <p:tgtEl>
                                          <p:spTgt spid="11">
                                            <p:txEl>
                                              <p:pRg st="0" end="0"/>
                                            </p:txEl>
                                          </p:spTgt>
                                        </p:tgtEl>
                                        <p:attrNameLst>
                                          <p:attrName>style.visibility</p:attrName>
                                        </p:attrNameLst>
                                      </p:cBhvr>
                                      <p:to>
                                        <p:strVal val="visible"/>
                                      </p:to>
                                    </p:set>
                                    <p:animEffect transition="in" filter="fade">
                                      <p:cBhvr>
                                        <p:cTn id="44" dur="500"/>
                                        <p:tgtEl>
                                          <p:spTgt spid="11">
                                            <p:txEl>
                                              <p:pRg st="0" end="0"/>
                                            </p:txEl>
                                          </p:spTgt>
                                        </p:tgtEl>
                                      </p:cBhvr>
                                    </p:animEffect>
                                    <p:anim calcmode="lin" valueType="num">
                                      <p:cBhvr>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46"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42" presetClass="entr" presetSubtype="0" fill="hold" nodeType="withEffect">
                  <p:stCondLst>
                    <p:cond delay="200"/>
                  </p:stCondLst>
                  <p:childTnLst>
                    <p:set>
                      <p:cBhvr>
                        <p:cTn dur="1" fill="hold">
                          <p:stCondLst>
                            <p:cond delay="0"/>
                          </p:stCondLst>
                        </p:cTn>
                        <p:tgtEl>
                          <p:spTgt spid="4"/>
                        </p:tgtEl>
                        <p:attrNameLst>
                          <p:attrName>style.visibility</p:attrName>
                        </p:attrNameLst>
                      </p:cBhvr>
                      <p:to>
                        <p:strVal val="visible"/>
                      </p:to>
                    </p:set>
                    <p:animEffect transition="in" filter="fade">
                      <p:cBhvr>
                        <p:cTn dur="400"/>
                        <p:tgtEl>
                          <p:spTgt spid="4"/>
                        </p:tgtEl>
                      </p:cBhvr>
                    </p:animEffect>
                    <p:anim calcmode="lin" valueType="num">
                      <p:cBhvr>
                        <p:cTn dur="400" fill="hold"/>
                        <p:tgtEl>
                          <p:spTgt spid="4"/>
                        </p:tgtEl>
                        <p:attrNameLst>
                          <p:attrName>ppt_x</p:attrName>
                        </p:attrNameLst>
                      </p:cBhvr>
                      <p:tavLst>
                        <p:tav tm="0">
                          <p:val>
                            <p:strVal val="#ppt_x"/>
                          </p:val>
                        </p:tav>
                        <p:tav tm="100000">
                          <p:val>
                            <p:strVal val="#ppt_x"/>
                          </p:val>
                        </p:tav>
                      </p:tavLst>
                    </p:anim>
                    <p:anim calcmode="lin" valueType="num">
                      <p:cBhvr>
                        <p:cTn dur="400" fill="hold"/>
                        <p:tgtEl>
                          <p:spTgt spid="4"/>
                        </p:tgtEl>
                        <p:attrNameLst>
                          <p:attrName>ppt_y</p:attrName>
                        </p:attrNameLst>
                      </p:cBhvr>
                      <p:tavLst>
                        <p:tav tm="0">
                          <p:val>
                            <p:strVal val="#ppt_y+.1"/>
                          </p:val>
                        </p:tav>
                        <p:tav tm="100000">
                          <p:val>
                            <p:strVal val="#ppt_y"/>
                          </p:val>
                        </p:tav>
                      </p:tavLst>
                    </p:anim>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anim calcmode="lin" valueType="num">
                      <p:cBhvr>
                        <p:cTn dur="500" fill="hold"/>
                        <p:tgtEl>
                          <p:spTgt spid="5"/>
                        </p:tgtEl>
                        <p:attrNameLst>
                          <p:attrName>ppt_x</p:attrName>
                        </p:attrNameLst>
                      </p:cBhvr>
                      <p:tavLst>
                        <p:tav tm="0">
                          <p:val>
                            <p:strVal val="#ppt_x"/>
                          </p:val>
                        </p:tav>
                        <p:tav tm="100000">
                          <p:val>
                            <p:strVal val="#ppt_x"/>
                          </p:val>
                        </p:tav>
                      </p:tavLst>
                    </p:anim>
                    <p:anim calcmode="lin" valueType="num">
                      <p:cBhvr>
                        <p:cTn dur="5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10" presetClass="entr" presetSubtype="0" fill="hold" nodeType="withEffect">
                  <p:stCondLst>
                    <p:cond delay="8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with content Clear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5"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a:t>Put</a:t>
            </a:r>
            <a:r>
              <a:rPr lang="es-ES_tradnl" dirty="0"/>
              <a:t> </a:t>
            </a:r>
            <a:r>
              <a:rPr lang="es-ES_tradnl" dirty="0" err="1"/>
              <a:t>your</a:t>
            </a:r>
            <a:r>
              <a:rPr lang="es-ES_tradnl" dirty="0"/>
              <a:t> </a:t>
            </a:r>
            <a:r>
              <a:rPr lang="es-ES_tradnl" dirty="0" err="1"/>
              <a:t>title</a:t>
            </a:r>
            <a:r>
              <a:rPr lang="es-ES_tradnl" dirty="0"/>
              <a:t> </a:t>
            </a:r>
            <a:r>
              <a:rPr lang="es-ES_tradnl" dirty="0" err="1"/>
              <a:t>here</a:t>
            </a:r>
            <a:endParaRPr lang="es-ES_tradnl" dirty="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1809741447"/>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val="568967019"/>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s with date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0" name="Text Placeholder 2"/>
          <p:cNvSpPr>
            <a:spLocks noGrp="1"/>
          </p:cNvSpPr>
          <p:nvPr>
            <p:ph type="body" sz="quarter" idx="64" hasCustomPrompt="1"/>
          </p:nvPr>
        </p:nvSpPr>
        <p:spPr>
          <a:xfrm>
            <a:off x="591963" y="5482494"/>
            <a:ext cx="5210528"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p>
        </p:txBody>
      </p:sp>
      <p:sp>
        <p:nvSpPr>
          <p:cNvPr id="11" name="Text Placeholder 7"/>
          <p:cNvSpPr>
            <a:spLocks noGrp="1"/>
          </p:cNvSpPr>
          <p:nvPr>
            <p:ph type="body" sz="quarter" idx="18" hasCustomPrompt="1"/>
          </p:nvPr>
        </p:nvSpPr>
        <p:spPr>
          <a:xfrm>
            <a:off x="569384" y="4664085"/>
            <a:ext cx="5233107" cy="454379"/>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2015</a:t>
            </a:r>
          </a:p>
        </p:txBody>
      </p:sp>
      <p:sp>
        <p:nvSpPr>
          <p:cNvPr id="12" name="Text Placeholder 7"/>
          <p:cNvSpPr>
            <a:spLocks noGrp="1"/>
          </p:cNvSpPr>
          <p:nvPr>
            <p:ph type="body" sz="quarter" idx="65" hasCustomPrompt="1"/>
          </p:nvPr>
        </p:nvSpPr>
        <p:spPr>
          <a:xfrm>
            <a:off x="603251" y="5151355"/>
            <a:ext cx="519924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3" name="Text Placeholder 2"/>
          <p:cNvSpPr>
            <a:spLocks noGrp="1"/>
          </p:cNvSpPr>
          <p:nvPr>
            <p:ph type="body" sz="quarter" idx="66" hasCustomPrompt="1"/>
          </p:nvPr>
        </p:nvSpPr>
        <p:spPr>
          <a:xfrm>
            <a:off x="6365523" y="5482494"/>
            <a:ext cx="5210528"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p>
        </p:txBody>
      </p:sp>
      <p:sp>
        <p:nvSpPr>
          <p:cNvPr id="14" name="Text Placeholder 7"/>
          <p:cNvSpPr>
            <a:spLocks noGrp="1"/>
          </p:cNvSpPr>
          <p:nvPr>
            <p:ph type="body" sz="quarter" idx="67" hasCustomPrompt="1"/>
          </p:nvPr>
        </p:nvSpPr>
        <p:spPr>
          <a:xfrm>
            <a:off x="6342944" y="4664085"/>
            <a:ext cx="5233107" cy="454379"/>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2016</a:t>
            </a:r>
          </a:p>
        </p:txBody>
      </p:sp>
      <p:sp>
        <p:nvSpPr>
          <p:cNvPr id="15" name="Text Placeholder 7"/>
          <p:cNvSpPr>
            <a:spLocks noGrp="1"/>
          </p:cNvSpPr>
          <p:nvPr>
            <p:ph type="body" sz="quarter" idx="68" hasCustomPrompt="1"/>
          </p:nvPr>
        </p:nvSpPr>
        <p:spPr>
          <a:xfrm>
            <a:off x="6376811" y="5151355"/>
            <a:ext cx="519924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tx1">
                    <a:lumMod val="50000"/>
                    <a:lumOff val="50000"/>
                  </a:schemeClr>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79791850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fade">
                                      <p:cBhvr>
                                        <p:cTn id="20" dur="500"/>
                                        <p:tgtEl>
                                          <p:spTgt spid="10">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400"/>
                                        <p:tgtEl>
                                          <p:spTgt spid="11">
                                            <p:txEl>
                                              <p:pRg st="0" end="0"/>
                                            </p:txEl>
                                          </p:spTgt>
                                        </p:tgtEl>
                                      </p:cBhvr>
                                    </p:animEffect>
                                    <p:anim calcmode="lin" valueType="num">
                                      <p:cBhvr>
                                        <p:cTn id="24" dur="4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11">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12">
                                            <p:txEl>
                                              <p:pRg st="0" end="0"/>
                                            </p:txEl>
                                          </p:spTgt>
                                        </p:tgtEl>
                                        <p:attrNameLst>
                                          <p:attrName>style.visibility</p:attrName>
                                        </p:attrNameLst>
                                      </p:cBhvr>
                                      <p:to>
                                        <p:strVal val="visible"/>
                                      </p:to>
                                    </p:set>
                                    <p:animEffect transition="in" filter="fade">
                                      <p:cBhvr>
                                        <p:cTn id="28" dur="500"/>
                                        <p:tgtEl>
                                          <p:spTgt spid="12">
                                            <p:txEl>
                                              <p:pRg st="0" end="0"/>
                                            </p:txEl>
                                          </p:spTgt>
                                        </p:tgtEl>
                                      </p:cBhvr>
                                    </p:animEffect>
                                    <p:anim calcmode="lin" valueType="num">
                                      <p:cBhvr>
                                        <p:cTn id="29"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12">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13">
                                            <p:txEl>
                                              <p:pRg st="0" end="0"/>
                                            </p:txEl>
                                          </p:spTgt>
                                        </p:tgtEl>
                                        <p:attrNameLst>
                                          <p:attrName>style.visibility</p:attrName>
                                        </p:attrNameLst>
                                      </p:cBhvr>
                                      <p:to>
                                        <p:strVal val="visible"/>
                                      </p:to>
                                    </p:set>
                                    <p:animEffect transition="in" filter="fade">
                                      <p:cBhvr>
                                        <p:cTn id="33" dur="500"/>
                                        <p:tgtEl>
                                          <p:spTgt spid="1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14">
                                            <p:txEl>
                                              <p:pRg st="0" end="0"/>
                                            </p:txEl>
                                          </p:spTgt>
                                        </p:tgtEl>
                                        <p:attrNameLst>
                                          <p:attrName>style.visibility</p:attrName>
                                        </p:attrNameLst>
                                      </p:cBhvr>
                                      <p:to>
                                        <p:strVal val="visible"/>
                                      </p:to>
                                    </p:set>
                                    <p:animEffect transition="in" filter="fade">
                                      <p:cBhvr>
                                        <p:cTn id="36" dur="400"/>
                                        <p:tgtEl>
                                          <p:spTgt spid="14">
                                            <p:txEl>
                                              <p:pRg st="0" end="0"/>
                                            </p:txEl>
                                          </p:spTgt>
                                        </p:tgtEl>
                                      </p:cBhvr>
                                    </p:animEffect>
                                    <p:anim calcmode="lin" valueType="num">
                                      <p:cBhvr>
                                        <p:cTn id="37"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14">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15">
                                            <p:txEl>
                                              <p:pRg st="0" end="0"/>
                                            </p:txEl>
                                          </p:spTgt>
                                        </p:tgtEl>
                                        <p:attrNameLst>
                                          <p:attrName>style.visibility</p:attrName>
                                        </p:attrNameLst>
                                      </p:cBhvr>
                                      <p:to>
                                        <p:strVal val="visible"/>
                                      </p:to>
                                    </p:set>
                                    <p:animEffect transition="in" filter="fade">
                                      <p:cBhvr>
                                        <p:cTn id="41" dur="500"/>
                                        <p:tgtEl>
                                          <p:spTgt spid="15">
                                            <p:txEl>
                                              <p:pRg st="0" end="0"/>
                                            </p:txEl>
                                          </p:spTgt>
                                        </p:tgtEl>
                                      </p:cBhvr>
                                    </p:animEffect>
                                    <p:anim calcmode="lin" valueType="num">
                                      <p:cBhvr>
                                        <p:cTn id="4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10" grpId="0" build="p">
        <p:tmplLst>
          <p:tmpl lvl="1">
            <p:tnLst>
              <p:par>
                <p:cTn presetID="10" presetClass="entr" presetSubtype="0" fill="hold" nodeType="withEffect">
                  <p:stCondLst>
                    <p:cond delay="80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400"/>
                        <p:tgtEl>
                          <p:spTgt spid="11"/>
                        </p:tgtEl>
                      </p:cBhvr>
                    </p:animEffect>
                    <p:anim calcmode="lin" valueType="num">
                      <p:cBhvr>
                        <p:cTn dur="400" fill="hold"/>
                        <p:tgtEl>
                          <p:spTgt spid="11"/>
                        </p:tgtEl>
                        <p:attrNameLst>
                          <p:attrName>ppt_x</p:attrName>
                        </p:attrNameLst>
                      </p:cBhvr>
                      <p:tavLst>
                        <p:tav tm="0">
                          <p:val>
                            <p:strVal val="#ppt_x"/>
                          </p:val>
                        </p:tav>
                        <p:tav tm="100000">
                          <p:val>
                            <p:strVal val="#ppt_x"/>
                          </p:val>
                        </p:tav>
                      </p:tavLst>
                    </p:anim>
                    <p:anim calcmode="lin" valueType="num">
                      <p:cBhvr>
                        <p:cTn dur="4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42" presetClass="entr" presetSubtype="0" fill="hold" nodeType="withEffect">
                  <p:stCondLst>
                    <p:cond delay="2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anim calcmode="lin" valueType="num">
                      <p:cBhvr>
                        <p:cTn dur="500" fill="hold"/>
                        <p:tgtEl>
                          <p:spTgt spid="12"/>
                        </p:tgtEl>
                        <p:attrNameLst>
                          <p:attrName>ppt_x</p:attrName>
                        </p:attrNameLst>
                      </p:cBhvr>
                      <p:tavLst>
                        <p:tav tm="0">
                          <p:val>
                            <p:strVal val="#ppt_x"/>
                          </p:val>
                        </p:tav>
                        <p:tav tm="100000">
                          <p:val>
                            <p:strVal val="#ppt_x"/>
                          </p:val>
                        </p:tav>
                      </p:tavLst>
                    </p:anim>
                    <p:anim calcmode="lin" valueType="num">
                      <p:cBhvr>
                        <p:cTn dur="500" fill="hold"/>
                        <p:tgtEl>
                          <p:spTgt spid="12"/>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10" presetClass="entr" presetSubtype="0" fill="hold" nodeType="withEffect">
                  <p:stCondLst>
                    <p:cond delay="80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Four columns results 1">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Text Placeholder 2"/>
          <p:cNvSpPr>
            <a:spLocks noGrp="1"/>
          </p:cNvSpPr>
          <p:nvPr>
            <p:ph type="body" sz="quarter" idx="64" hasCustomPrompt="1"/>
          </p:nvPr>
        </p:nvSpPr>
        <p:spPr>
          <a:xfrm>
            <a:off x="551748"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7"/>
          <p:cNvSpPr>
            <a:spLocks noGrp="1"/>
          </p:cNvSpPr>
          <p:nvPr>
            <p:ph type="body" sz="quarter" idx="18" hasCustomPrompt="1"/>
          </p:nvPr>
        </p:nvSpPr>
        <p:spPr>
          <a:xfrm>
            <a:off x="551748"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a:t>50%</a:t>
            </a:r>
          </a:p>
        </p:txBody>
      </p:sp>
      <p:sp>
        <p:nvSpPr>
          <p:cNvPr id="7" name="Text Placeholder 7"/>
          <p:cNvSpPr>
            <a:spLocks noGrp="1"/>
          </p:cNvSpPr>
          <p:nvPr>
            <p:ph type="body" sz="quarter" idx="65" hasCustomPrompt="1"/>
          </p:nvPr>
        </p:nvSpPr>
        <p:spPr>
          <a:xfrm>
            <a:off x="551748"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3" name="Text Placeholder 2"/>
          <p:cNvSpPr>
            <a:spLocks noGrp="1"/>
          </p:cNvSpPr>
          <p:nvPr>
            <p:ph type="body" sz="quarter" idx="66" hasCustomPrompt="1"/>
          </p:nvPr>
        </p:nvSpPr>
        <p:spPr>
          <a:xfrm>
            <a:off x="3351388"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4" name="Text Placeholder 7"/>
          <p:cNvSpPr>
            <a:spLocks noGrp="1"/>
          </p:cNvSpPr>
          <p:nvPr>
            <p:ph type="body" sz="quarter" idx="67" hasCustomPrompt="1"/>
          </p:nvPr>
        </p:nvSpPr>
        <p:spPr>
          <a:xfrm>
            <a:off x="3351388"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a:t>50%</a:t>
            </a:r>
          </a:p>
        </p:txBody>
      </p:sp>
      <p:sp>
        <p:nvSpPr>
          <p:cNvPr id="35" name="Text Placeholder 7"/>
          <p:cNvSpPr>
            <a:spLocks noGrp="1"/>
          </p:cNvSpPr>
          <p:nvPr>
            <p:ph type="body" sz="quarter" idx="68" hasCustomPrompt="1"/>
          </p:nvPr>
        </p:nvSpPr>
        <p:spPr>
          <a:xfrm>
            <a:off x="3351388"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6" name="Text Placeholder 2"/>
          <p:cNvSpPr>
            <a:spLocks noGrp="1"/>
          </p:cNvSpPr>
          <p:nvPr>
            <p:ph type="body" sz="quarter" idx="69" hasCustomPrompt="1"/>
          </p:nvPr>
        </p:nvSpPr>
        <p:spPr>
          <a:xfrm>
            <a:off x="6286494"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7" name="Text Placeholder 7"/>
          <p:cNvSpPr>
            <a:spLocks noGrp="1"/>
          </p:cNvSpPr>
          <p:nvPr>
            <p:ph type="body" sz="quarter" idx="70" hasCustomPrompt="1"/>
          </p:nvPr>
        </p:nvSpPr>
        <p:spPr>
          <a:xfrm>
            <a:off x="6286494"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a:t>50%</a:t>
            </a:r>
          </a:p>
        </p:txBody>
      </p:sp>
      <p:sp>
        <p:nvSpPr>
          <p:cNvPr id="38" name="Text Placeholder 7"/>
          <p:cNvSpPr>
            <a:spLocks noGrp="1"/>
          </p:cNvSpPr>
          <p:nvPr>
            <p:ph type="body" sz="quarter" idx="71" hasCustomPrompt="1"/>
          </p:nvPr>
        </p:nvSpPr>
        <p:spPr>
          <a:xfrm>
            <a:off x="6286494"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9" name="Text Placeholder 2"/>
          <p:cNvSpPr>
            <a:spLocks noGrp="1"/>
          </p:cNvSpPr>
          <p:nvPr>
            <p:ph type="body" sz="quarter" idx="72" hasCustomPrompt="1"/>
          </p:nvPr>
        </p:nvSpPr>
        <p:spPr>
          <a:xfrm>
            <a:off x="9192684" y="4795537"/>
            <a:ext cx="2360789" cy="841393"/>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0" name="Text Placeholder 7"/>
          <p:cNvSpPr>
            <a:spLocks noGrp="1"/>
          </p:cNvSpPr>
          <p:nvPr>
            <p:ph type="body" sz="quarter" idx="73" hasCustomPrompt="1"/>
          </p:nvPr>
        </p:nvSpPr>
        <p:spPr>
          <a:xfrm>
            <a:off x="9192684" y="4137128"/>
            <a:ext cx="2360789" cy="345380"/>
          </a:xfrm>
          <a:prstGeom prst="rect">
            <a:avLst/>
          </a:prstGeom>
        </p:spPr>
        <p:txBody>
          <a:bodyPr vert="horz" lIns="0" tIns="40504" rIns="0" bIns="40504" anchor="ctr"/>
          <a:lstStyle>
            <a:lvl1pPr marL="0" indent="0" algn="ctr">
              <a:lnSpc>
                <a:spcPct val="100000"/>
              </a:lnSpc>
              <a:spcBef>
                <a:spcPts val="0"/>
              </a:spcBef>
              <a:buNone/>
              <a:defRPr sz="2400" b="1" baseline="0">
                <a:solidFill>
                  <a:schemeClr val="bg1"/>
                </a:solidFill>
                <a:latin typeface="Lato Light"/>
                <a:cs typeface="Lato Light"/>
              </a:defRPr>
            </a:lvl1pPr>
          </a:lstStyle>
          <a:p>
            <a:pPr lvl="0"/>
            <a:r>
              <a:rPr lang="es-ES_tradnl" dirty="0"/>
              <a:t>50%</a:t>
            </a:r>
          </a:p>
        </p:txBody>
      </p:sp>
      <p:sp>
        <p:nvSpPr>
          <p:cNvPr id="41" name="Text Placeholder 7"/>
          <p:cNvSpPr>
            <a:spLocks noGrp="1"/>
          </p:cNvSpPr>
          <p:nvPr>
            <p:ph type="body" sz="quarter" idx="74" hasCustomPrompt="1"/>
          </p:nvPr>
        </p:nvSpPr>
        <p:spPr>
          <a:xfrm>
            <a:off x="9192684" y="4548718"/>
            <a:ext cx="2360789" cy="228451"/>
          </a:xfrm>
          <a:prstGeom prst="rect">
            <a:avLst/>
          </a:prstGeom>
        </p:spPr>
        <p:txBody>
          <a:bodyPr vert="horz" lIns="0" tIns="40504" rIns="0" bIns="40504" anchor="ctr"/>
          <a:lstStyle>
            <a:lvl1pPr marL="0" indent="0" algn="ctr">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8" name="Group 17"/>
          <p:cNvGrpSpPr/>
          <p:nvPr userDrawn="1"/>
        </p:nvGrpSpPr>
        <p:grpSpPr>
          <a:xfrm>
            <a:off x="101309" y="385540"/>
            <a:ext cx="383999" cy="342172"/>
            <a:chOff x="5270500" y="1460500"/>
            <a:chExt cx="1701800" cy="2705100"/>
          </a:xfrm>
        </p:grpSpPr>
        <p:sp>
          <p:nvSpPr>
            <p:cNvPr id="19" name="Rounded Rectangle 1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0" name="Rounded Rectangle 1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1" name="Rounded Rectangle 2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4284224517"/>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4">
                                            <p:txEl>
                                              <p:pRg st="0" end="0"/>
                                            </p:txEl>
                                          </p:spTgt>
                                        </p:tgtEl>
                                        <p:attrNameLst>
                                          <p:attrName>style.visibility</p:attrName>
                                        </p:attrNameLst>
                                      </p:cBhvr>
                                      <p:to>
                                        <p:strVal val="visible"/>
                                      </p:to>
                                    </p:set>
                                    <p:animEffect transition="in" filter="fade">
                                      <p:cBhvr>
                                        <p:cTn id="20" dur="500"/>
                                        <p:tgtEl>
                                          <p:spTgt spid="4">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fade">
                                      <p:cBhvr>
                                        <p:cTn id="23" dur="400"/>
                                        <p:tgtEl>
                                          <p:spTgt spid="5">
                                            <p:txEl>
                                              <p:pRg st="0" end="0"/>
                                            </p:txEl>
                                          </p:spTgt>
                                        </p:tgtEl>
                                      </p:cBhvr>
                                    </p:animEffect>
                                    <p:anim calcmode="lin" valueType="num">
                                      <p:cBhvr>
                                        <p:cTn id="24"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5">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500"/>
                                        <p:tgtEl>
                                          <p:spTgt spid="7">
                                            <p:txEl>
                                              <p:pRg st="0" end="0"/>
                                            </p:txEl>
                                          </p:spTgt>
                                        </p:tgtEl>
                                      </p:cBhvr>
                                    </p:animEffect>
                                    <p:anim calcmode="lin" valueType="num">
                                      <p:cBhvr>
                                        <p:cTn id="2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
                                            <p:txEl>
                                              <p:pRg st="0" end="0"/>
                                            </p:txEl>
                                          </p:spTgt>
                                        </p:tgtEl>
                                        <p:attrNameLst>
                                          <p:attrName>ppt_y</p:attrName>
                                        </p:attrNameLst>
                                      </p:cBhvr>
                                      <p:tavLst>
                                        <p:tav tm="0">
                                          <p:val>
                                            <p:strVal val="#ppt_y+.1"/>
                                          </p:val>
                                        </p:tav>
                                        <p:tav tm="100000">
                                          <p:val>
                                            <p:strVal val="#ppt_y"/>
                                          </p:val>
                                        </p:tav>
                                      </p:tavLst>
                                    </p:anim>
                                  </p:childTnLst>
                                </p:cTn>
                              </p:par>
                              <p:par>
                                <p:cTn id="31" presetID="10" presetClass="entr" presetSubtype="0" fill="hold" grpId="0" nodeType="withEffect">
                                  <p:stCondLst>
                                    <p:cond delay="800"/>
                                  </p:stCondLst>
                                  <p:childTnLst>
                                    <p:set>
                                      <p:cBhvr>
                                        <p:cTn id="32" dur="1" fill="hold">
                                          <p:stCondLst>
                                            <p:cond delay="0"/>
                                          </p:stCondLst>
                                        </p:cTn>
                                        <p:tgtEl>
                                          <p:spTgt spid="33">
                                            <p:txEl>
                                              <p:pRg st="0" end="0"/>
                                            </p:txEl>
                                          </p:spTgt>
                                        </p:tgtEl>
                                        <p:attrNameLst>
                                          <p:attrName>style.visibility</p:attrName>
                                        </p:attrNameLst>
                                      </p:cBhvr>
                                      <p:to>
                                        <p:strVal val="visible"/>
                                      </p:to>
                                    </p:set>
                                    <p:animEffect transition="in" filter="fade">
                                      <p:cBhvr>
                                        <p:cTn id="33" dur="500"/>
                                        <p:tgtEl>
                                          <p:spTgt spid="33">
                                            <p:txEl>
                                              <p:pRg st="0" end="0"/>
                                            </p:txEl>
                                          </p:spTgt>
                                        </p:tgtEl>
                                      </p:cBhvr>
                                    </p:animEffect>
                                  </p:childTnLst>
                                </p:cTn>
                              </p:par>
                              <p:par>
                                <p:cTn id="34" presetID="42" presetClass="entr" presetSubtype="0" fill="hold" grpId="0" nodeType="withEffect">
                                  <p:stCondLst>
                                    <p:cond delay="200"/>
                                  </p:stCondLst>
                                  <p:childTnLst>
                                    <p:set>
                                      <p:cBhvr>
                                        <p:cTn id="35" dur="1" fill="hold">
                                          <p:stCondLst>
                                            <p:cond delay="0"/>
                                          </p:stCondLst>
                                        </p:cTn>
                                        <p:tgtEl>
                                          <p:spTgt spid="34">
                                            <p:txEl>
                                              <p:pRg st="0" end="0"/>
                                            </p:txEl>
                                          </p:spTgt>
                                        </p:tgtEl>
                                        <p:attrNameLst>
                                          <p:attrName>style.visibility</p:attrName>
                                        </p:attrNameLst>
                                      </p:cBhvr>
                                      <p:to>
                                        <p:strVal val="visible"/>
                                      </p:to>
                                    </p:set>
                                    <p:animEffect transition="in" filter="fade">
                                      <p:cBhvr>
                                        <p:cTn id="36" dur="400"/>
                                        <p:tgtEl>
                                          <p:spTgt spid="34">
                                            <p:txEl>
                                              <p:pRg st="0" end="0"/>
                                            </p:txEl>
                                          </p:spTgt>
                                        </p:tgtEl>
                                      </p:cBhvr>
                                    </p:animEffect>
                                    <p:anim calcmode="lin" valueType="num">
                                      <p:cBhvr>
                                        <p:cTn id="37" dur="4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38" dur="400" fill="hold"/>
                                        <p:tgtEl>
                                          <p:spTgt spid="34">
                                            <p:txEl>
                                              <p:pRg st="0" end="0"/>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200"/>
                                  </p:stCondLst>
                                  <p:childTnLst>
                                    <p:set>
                                      <p:cBhvr>
                                        <p:cTn id="40" dur="1" fill="hold">
                                          <p:stCondLst>
                                            <p:cond delay="0"/>
                                          </p:stCondLst>
                                        </p:cTn>
                                        <p:tgtEl>
                                          <p:spTgt spid="35">
                                            <p:txEl>
                                              <p:pRg st="0" end="0"/>
                                            </p:txEl>
                                          </p:spTgt>
                                        </p:tgtEl>
                                        <p:attrNameLst>
                                          <p:attrName>style.visibility</p:attrName>
                                        </p:attrNameLst>
                                      </p:cBhvr>
                                      <p:to>
                                        <p:strVal val="visible"/>
                                      </p:to>
                                    </p:set>
                                    <p:animEffect transition="in" filter="fade">
                                      <p:cBhvr>
                                        <p:cTn id="41" dur="500"/>
                                        <p:tgtEl>
                                          <p:spTgt spid="35">
                                            <p:txEl>
                                              <p:pRg st="0" end="0"/>
                                            </p:txEl>
                                          </p:spTgt>
                                        </p:tgtEl>
                                      </p:cBhvr>
                                    </p:animEffect>
                                    <p:anim calcmode="lin" valueType="num">
                                      <p:cBhvr>
                                        <p:cTn id="42"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43" dur="500" fill="hold"/>
                                        <p:tgtEl>
                                          <p:spTgt spid="35">
                                            <p:txEl>
                                              <p:pRg st="0" end="0"/>
                                            </p:txEl>
                                          </p:spTgt>
                                        </p:tgtEl>
                                        <p:attrNameLst>
                                          <p:attrName>ppt_y</p:attrName>
                                        </p:attrNameLst>
                                      </p:cBhvr>
                                      <p:tavLst>
                                        <p:tav tm="0">
                                          <p:val>
                                            <p:strVal val="#ppt_y+.1"/>
                                          </p:val>
                                        </p:tav>
                                        <p:tav tm="100000">
                                          <p:val>
                                            <p:strVal val="#ppt_y"/>
                                          </p:val>
                                        </p:tav>
                                      </p:tavLst>
                                    </p:anim>
                                  </p:childTnLst>
                                </p:cTn>
                              </p:par>
                              <p:par>
                                <p:cTn id="44" presetID="10" presetClass="entr" presetSubtype="0" fill="hold" grpId="0" nodeType="withEffect">
                                  <p:stCondLst>
                                    <p:cond delay="800"/>
                                  </p:stCondLst>
                                  <p:childTnLst>
                                    <p:set>
                                      <p:cBhvr>
                                        <p:cTn id="45" dur="1" fill="hold">
                                          <p:stCondLst>
                                            <p:cond delay="0"/>
                                          </p:stCondLst>
                                        </p:cTn>
                                        <p:tgtEl>
                                          <p:spTgt spid="36">
                                            <p:txEl>
                                              <p:pRg st="0" end="0"/>
                                            </p:txEl>
                                          </p:spTgt>
                                        </p:tgtEl>
                                        <p:attrNameLst>
                                          <p:attrName>style.visibility</p:attrName>
                                        </p:attrNameLst>
                                      </p:cBhvr>
                                      <p:to>
                                        <p:strVal val="visible"/>
                                      </p:to>
                                    </p:set>
                                    <p:animEffect transition="in" filter="fade">
                                      <p:cBhvr>
                                        <p:cTn id="46" dur="500"/>
                                        <p:tgtEl>
                                          <p:spTgt spid="36">
                                            <p:txEl>
                                              <p:pRg st="0" end="0"/>
                                            </p:txEl>
                                          </p:spTgt>
                                        </p:tgtEl>
                                      </p:cBhvr>
                                    </p:animEffect>
                                  </p:childTnLst>
                                </p:cTn>
                              </p:par>
                              <p:par>
                                <p:cTn id="47" presetID="42" presetClass="entr" presetSubtype="0" fill="hold" grpId="0" nodeType="withEffect">
                                  <p:stCondLst>
                                    <p:cond delay="200"/>
                                  </p:stCondLst>
                                  <p:childTnLst>
                                    <p:set>
                                      <p:cBhvr>
                                        <p:cTn id="48" dur="1" fill="hold">
                                          <p:stCondLst>
                                            <p:cond delay="0"/>
                                          </p:stCondLst>
                                        </p:cTn>
                                        <p:tgtEl>
                                          <p:spTgt spid="37">
                                            <p:txEl>
                                              <p:pRg st="0" end="0"/>
                                            </p:txEl>
                                          </p:spTgt>
                                        </p:tgtEl>
                                        <p:attrNameLst>
                                          <p:attrName>style.visibility</p:attrName>
                                        </p:attrNameLst>
                                      </p:cBhvr>
                                      <p:to>
                                        <p:strVal val="visible"/>
                                      </p:to>
                                    </p:set>
                                    <p:animEffect transition="in" filter="fade">
                                      <p:cBhvr>
                                        <p:cTn id="49" dur="400"/>
                                        <p:tgtEl>
                                          <p:spTgt spid="37">
                                            <p:txEl>
                                              <p:pRg st="0" end="0"/>
                                            </p:txEl>
                                          </p:spTgt>
                                        </p:tgtEl>
                                      </p:cBhvr>
                                    </p:animEffect>
                                    <p:anim calcmode="lin" valueType="num">
                                      <p:cBhvr>
                                        <p:cTn id="50" dur="400" fill="hold"/>
                                        <p:tgtEl>
                                          <p:spTgt spid="37">
                                            <p:txEl>
                                              <p:pRg st="0" end="0"/>
                                            </p:txEl>
                                          </p:spTgt>
                                        </p:tgtEl>
                                        <p:attrNameLst>
                                          <p:attrName>ppt_x</p:attrName>
                                        </p:attrNameLst>
                                      </p:cBhvr>
                                      <p:tavLst>
                                        <p:tav tm="0">
                                          <p:val>
                                            <p:strVal val="#ppt_x"/>
                                          </p:val>
                                        </p:tav>
                                        <p:tav tm="100000">
                                          <p:val>
                                            <p:strVal val="#ppt_x"/>
                                          </p:val>
                                        </p:tav>
                                      </p:tavLst>
                                    </p:anim>
                                    <p:anim calcmode="lin" valueType="num">
                                      <p:cBhvr>
                                        <p:cTn id="51" dur="400" fill="hold"/>
                                        <p:tgtEl>
                                          <p:spTgt spid="37">
                                            <p:txEl>
                                              <p:pRg st="0" end="0"/>
                                            </p:txEl>
                                          </p:spTgt>
                                        </p:tgtEl>
                                        <p:attrNameLst>
                                          <p:attrName>ppt_y</p:attrName>
                                        </p:attrNameLst>
                                      </p:cBhvr>
                                      <p:tavLst>
                                        <p:tav tm="0">
                                          <p:val>
                                            <p:strVal val="#ppt_y+.1"/>
                                          </p:val>
                                        </p:tav>
                                        <p:tav tm="100000">
                                          <p:val>
                                            <p:strVal val="#ppt_y"/>
                                          </p:val>
                                        </p:tav>
                                      </p:tavLst>
                                    </p:anim>
                                  </p:childTnLst>
                                </p:cTn>
                              </p:par>
                              <p:par>
                                <p:cTn id="52" presetID="42" presetClass="entr" presetSubtype="0" fill="hold" grpId="0" nodeType="withEffect">
                                  <p:stCondLst>
                                    <p:cond delay="200"/>
                                  </p:stCondLst>
                                  <p:childTnLst>
                                    <p:set>
                                      <p:cBhvr>
                                        <p:cTn id="53" dur="1" fill="hold">
                                          <p:stCondLst>
                                            <p:cond delay="0"/>
                                          </p:stCondLst>
                                        </p:cTn>
                                        <p:tgtEl>
                                          <p:spTgt spid="38">
                                            <p:txEl>
                                              <p:pRg st="0" end="0"/>
                                            </p:txEl>
                                          </p:spTgt>
                                        </p:tgtEl>
                                        <p:attrNameLst>
                                          <p:attrName>style.visibility</p:attrName>
                                        </p:attrNameLst>
                                      </p:cBhvr>
                                      <p:to>
                                        <p:strVal val="visible"/>
                                      </p:to>
                                    </p:set>
                                    <p:animEffect transition="in" filter="fade">
                                      <p:cBhvr>
                                        <p:cTn id="54" dur="500"/>
                                        <p:tgtEl>
                                          <p:spTgt spid="38">
                                            <p:txEl>
                                              <p:pRg st="0" end="0"/>
                                            </p:txEl>
                                          </p:spTgt>
                                        </p:tgtEl>
                                      </p:cBhvr>
                                    </p:animEffect>
                                    <p:anim calcmode="lin" valueType="num">
                                      <p:cBhvr>
                                        <p:cTn id="55"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p:cTn id="56" dur="500" fill="hold"/>
                                        <p:tgtEl>
                                          <p:spTgt spid="38">
                                            <p:txEl>
                                              <p:pRg st="0" end="0"/>
                                            </p:txEl>
                                          </p:spTgt>
                                        </p:tgtEl>
                                        <p:attrNameLst>
                                          <p:attrName>ppt_y</p:attrName>
                                        </p:attrNameLst>
                                      </p:cBhvr>
                                      <p:tavLst>
                                        <p:tav tm="0">
                                          <p:val>
                                            <p:strVal val="#ppt_y+.1"/>
                                          </p:val>
                                        </p:tav>
                                        <p:tav tm="100000">
                                          <p:val>
                                            <p:strVal val="#ppt_y"/>
                                          </p:val>
                                        </p:tav>
                                      </p:tavLst>
                                    </p:anim>
                                  </p:childTnLst>
                                </p:cTn>
                              </p:par>
                              <p:par>
                                <p:cTn id="57" presetID="10" presetClass="entr" presetSubtype="0" fill="hold" grpId="0" nodeType="withEffect">
                                  <p:stCondLst>
                                    <p:cond delay="800"/>
                                  </p:stCondLst>
                                  <p:childTnLst>
                                    <p:set>
                                      <p:cBhvr>
                                        <p:cTn id="58" dur="1" fill="hold">
                                          <p:stCondLst>
                                            <p:cond delay="0"/>
                                          </p:stCondLst>
                                        </p:cTn>
                                        <p:tgtEl>
                                          <p:spTgt spid="39">
                                            <p:txEl>
                                              <p:pRg st="0" end="0"/>
                                            </p:txEl>
                                          </p:spTgt>
                                        </p:tgtEl>
                                        <p:attrNameLst>
                                          <p:attrName>style.visibility</p:attrName>
                                        </p:attrNameLst>
                                      </p:cBhvr>
                                      <p:to>
                                        <p:strVal val="visible"/>
                                      </p:to>
                                    </p:set>
                                    <p:animEffect transition="in" filter="fade">
                                      <p:cBhvr>
                                        <p:cTn id="59" dur="500"/>
                                        <p:tgtEl>
                                          <p:spTgt spid="39">
                                            <p:txEl>
                                              <p:pRg st="0" end="0"/>
                                            </p:txEl>
                                          </p:spTgt>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40">
                                            <p:txEl>
                                              <p:pRg st="0" end="0"/>
                                            </p:txEl>
                                          </p:spTgt>
                                        </p:tgtEl>
                                        <p:attrNameLst>
                                          <p:attrName>style.visibility</p:attrName>
                                        </p:attrNameLst>
                                      </p:cBhvr>
                                      <p:to>
                                        <p:strVal val="visible"/>
                                      </p:to>
                                    </p:set>
                                    <p:animEffect transition="in" filter="fade">
                                      <p:cBhvr>
                                        <p:cTn id="62" dur="400"/>
                                        <p:tgtEl>
                                          <p:spTgt spid="40">
                                            <p:txEl>
                                              <p:pRg st="0" end="0"/>
                                            </p:txEl>
                                          </p:spTgt>
                                        </p:tgtEl>
                                      </p:cBhvr>
                                    </p:animEffect>
                                    <p:anim calcmode="lin" valueType="num">
                                      <p:cBhvr>
                                        <p:cTn id="63" dur="400" fill="hold"/>
                                        <p:tgtEl>
                                          <p:spTgt spid="40">
                                            <p:txEl>
                                              <p:pRg st="0" end="0"/>
                                            </p:txEl>
                                          </p:spTgt>
                                        </p:tgtEl>
                                        <p:attrNameLst>
                                          <p:attrName>ppt_x</p:attrName>
                                        </p:attrNameLst>
                                      </p:cBhvr>
                                      <p:tavLst>
                                        <p:tav tm="0">
                                          <p:val>
                                            <p:strVal val="#ppt_x"/>
                                          </p:val>
                                        </p:tav>
                                        <p:tav tm="100000">
                                          <p:val>
                                            <p:strVal val="#ppt_x"/>
                                          </p:val>
                                        </p:tav>
                                      </p:tavLst>
                                    </p:anim>
                                    <p:anim calcmode="lin" valueType="num">
                                      <p:cBhvr>
                                        <p:cTn id="64" dur="400" fill="hold"/>
                                        <p:tgtEl>
                                          <p:spTgt spid="40">
                                            <p:txEl>
                                              <p:pRg st="0" end="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200"/>
                                  </p:stCondLst>
                                  <p:childTnLst>
                                    <p:set>
                                      <p:cBhvr>
                                        <p:cTn id="66" dur="1" fill="hold">
                                          <p:stCondLst>
                                            <p:cond delay="0"/>
                                          </p:stCondLst>
                                        </p:cTn>
                                        <p:tgtEl>
                                          <p:spTgt spid="41">
                                            <p:txEl>
                                              <p:pRg st="0" end="0"/>
                                            </p:txEl>
                                          </p:spTgt>
                                        </p:tgtEl>
                                        <p:attrNameLst>
                                          <p:attrName>style.visibility</p:attrName>
                                        </p:attrNameLst>
                                      </p:cBhvr>
                                      <p:to>
                                        <p:strVal val="visible"/>
                                      </p:to>
                                    </p:set>
                                    <p:animEffect transition="in" filter="fade">
                                      <p:cBhvr>
                                        <p:cTn id="67" dur="500"/>
                                        <p:tgtEl>
                                          <p:spTgt spid="41">
                                            <p:txEl>
                                              <p:pRg st="0" end="0"/>
                                            </p:txEl>
                                          </p:spTgt>
                                        </p:tgtEl>
                                      </p:cBhvr>
                                    </p:animEffect>
                                    <p:anim calcmode="lin" valueType="num">
                                      <p:cBhvr>
                                        <p:cTn id="68"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69" dur="500" fill="hold"/>
                                        <p:tgtEl>
                                          <p:spTgt spid="4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 grpId="0" build="p">
        <p:tmplLst>
          <p:tmpl lvl="1">
            <p:tnLst>
              <p:par>
                <p:cTn presetID="10" presetClass="entr" presetSubtype="0" fill="hold" nodeType="withEffect">
                  <p:stCondLst>
                    <p:cond delay="80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5" grpId="0" build="p">
        <p:tmplLst>
          <p:tmpl lvl="1">
            <p:tnLst>
              <p:par>
                <p:cTn presetID="42" presetClass="entr" presetSubtype="0" fill="hold" nodeType="withEffect">
                  <p:stCondLst>
                    <p:cond delay="200"/>
                  </p:stCondLst>
                  <p:childTnLst>
                    <p:set>
                      <p:cBhvr>
                        <p:cTn dur="1" fill="hold">
                          <p:stCondLst>
                            <p:cond delay="0"/>
                          </p:stCondLst>
                        </p:cTn>
                        <p:tgtEl>
                          <p:spTgt spid="5"/>
                        </p:tgtEl>
                        <p:attrNameLst>
                          <p:attrName>style.visibility</p:attrName>
                        </p:attrNameLst>
                      </p:cBhvr>
                      <p:to>
                        <p:strVal val="visible"/>
                      </p:to>
                    </p:set>
                    <p:animEffect transition="in" filter="fade">
                      <p:cBhvr>
                        <p:cTn dur="400"/>
                        <p:tgtEl>
                          <p:spTgt spid="5"/>
                        </p:tgtEl>
                      </p:cBhvr>
                    </p:animEffect>
                    <p:anim calcmode="lin" valueType="num">
                      <p:cBhvr>
                        <p:cTn dur="400" fill="hold"/>
                        <p:tgtEl>
                          <p:spTgt spid="5"/>
                        </p:tgtEl>
                        <p:attrNameLst>
                          <p:attrName>ppt_x</p:attrName>
                        </p:attrNameLst>
                      </p:cBhvr>
                      <p:tavLst>
                        <p:tav tm="0">
                          <p:val>
                            <p:strVal val="#ppt_x"/>
                          </p:val>
                        </p:tav>
                        <p:tav tm="100000">
                          <p:val>
                            <p:strVal val="#ppt_x"/>
                          </p:val>
                        </p:tav>
                      </p:tavLst>
                    </p:anim>
                    <p:anim calcmode="lin" valueType="num">
                      <p:cBhvr>
                        <p:cTn dur="400" fill="hold"/>
                        <p:tgtEl>
                          <p:spTgt spid="5"/>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anim calcmode="lin" valueType="num">
                      <p:cBhvr>
                        <p:cTn dur="500" fill="hold"/>
                        <p:tgtEl>
                          <p:spTgt spid="7"/>
                        </p:tgtEl>
                        <p:attrNameLst>
                          <p:attrName>ppt_x</p:attrName>
                        </p:attrNameLst>
                      </p:cBhvr>
                      <p:tavLst>
                        <p:tav tm="0">
                          <p:val>
                            <p:strVal val="#ppt_x"/>
                          </p:val>
                        </p:tav>
                        <p:tav tm="100000">
                          <p:val>
                            <p:strVal val="#ppt_x"/>
                          </p:val>
                        </p:tav>
                      </p:tavLst>
                    </p:anim>
                    <p:anim calcmode="lin" valueType="num">
                      <p:cBhvr>
                        <p:cTn dur="500" fill="hold"/>
                        <p:tgtEl>
                          <p:spTgt spid="7"/>
                        </p:tgtEl>
                        <p:attrNameLst>
                          <p:attrName>ppt_y</p:attrName>
                        </p:attrNameLst>
                      </p:cBhvr>
                      <p:tavLst>
                        <p:tav tm="0">
                          <p:val>
                            <p:strVal val="#ppt_y+.1"/>
                          </p:val>
                        </p:tav>
                        <p:tav tm="100000">
                          <p:val>
                            <p:strVal val="#ppt_y"/>
                          </p:val>
                        </p:tav>
                      </p:tavLst>
                    </p:anim>
                  </p:childTnLst>
                </p:cTn>
              </p:par>
            </p:tnLst>
          </p:tmpl>
        </p:tmplLst>
      </p:bldP>
      <p:bldP spid="33" grpId="0" build="p">
        <p:tmplLst>
          <p:tmpl lvl="1">
            <p:tnLst>
              <p:par>
                <p:cTn presetID="10" presetClass="entr" presetSubtype="0" fill="hold" nodeType="withEffect">
                  <p:stCondLst>
                    <p:cond delay="80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childTnLst>
                </p:cTn>
              </p:par>
            </p:tnLst>
          </p:tmpl>
        </p:tmplLst>
      </p:bldP>
      <p:bldP spid="34" grpId="0" build="p">
        <p:tmplLst>
          <p:tmpl lvl="1">
            <p:tnLst>
              <p:par>
                <p:cTn presetID="42" presetClass="entr" presetSubtype="0" fill="hold" nodeType="withEffect">
                  <p:stCondLst>
                    <p:cond delay="200"/>
                  </p:stCondLst>
                  <p:childTnLst>
                    <p:set>
                      <p:cBhvr>
                        <p:cTn dur="1" fill="hold">
                          <p:stCondLst>
                            <p:cond delay="0"/>
                          </p:stCondLst>
                        </p:cTn>
                        <p:tgtEl>
                          <p:spTgt spid="34"/>
                        </p:tgtEl>
                        <p:attrNameLst>
                          <p:attrName>style.visibility</p:attrName>
                        </p:attrNameLst>
                      </p:cBhvr>
                      <p:to>
                        <p:strVal val="visible"/>
                      </p:to>
                    </p:set>
                    <p:animEffect transition="in" filter="fade">
                      <p:cBhvr>
                        <p:cTn dur="400"/>
                        <p:tgtEl>
                          <p:spTgt spid="34"/>
                        </p:tgtEl>
                      </p:cBhvr>
                    </p:animEffect>
                    <p:anim calcmode="lin" valueType="num">
                      <p:cBhvr>
                        <p:cTn dur="400" fill="hold"/>
                        <p:tgtEl>
                          <p:spTgt spid="34"/>
                        </p:tgtEl>
                        <p:attrNameLst>
                          <p:attrName>ppt_x</p:attrName>
                        </p:attrNameLst>
                      </p:cBhvr>
                      <p:tavLst>
                        <p:tav tm="0">
                          <p:val>
                            <p:strVal val="#ppt_x"/>
                          </p:val>
                        </p:tav>
                        <p:tav tm="100000">
                          <p:val>
                            <p:strVal val="#ppt_x"/>
                          </p:val>
                        </p:tav>
                      </p:tavLst>
                    </p:anim>
                    <p:anim calcmode="lin" valueType="num">
                      <p:cBhvr>
                        <p:cTn dur="400" fill="hold"/>
                        <p:tgtEl>
                          <p:spTgt spid="34"/>
                        </p:tgtEl>
                        <p:attrNameLst>
                          <p:attrName>ppt_y</p:attrName>
                        </p:attrNameLst>
                      </p:cBhvr>
                      <p:tavLst>
                        <p:tav tm="0">
                          <p:val>
                            <p:strVal val="#ppt_y+.1"/>
                          </p:val>
                        </p:tav>
                        <p:tav tm="100000">
                          <p:val>
                            <p:strVal val="#ppt_y"/>
                          </p:val>
                        </p:tav>
                      </p:tavLst>
                    </p:anim>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build="p">
        <p:tmplLst>
          <p:tmpl lvl="1">
            <p:tnLst>
              <p:par>
                <p:cTn presetID="42" presetClass="entr" presetSubtype="0" fill="hold" nodeType="withEffect">
                  <p:stCondLst>
                    <p:cond delay="200"/>
                  </p:stCondLst>
                  <p:childTnLst>
                    <p:set>
                      <p:cBhvr>
                        <p:cTn dur="1" fill="hold">
                          <p:stCondLst>
                            <p:cond delay="0"/>
                          </p:stCondLst>
                        </p:cTn>
                        <p:tgtEl>
                          <p:spTgt spid="37"/>
                        </p:tgtEl>
                        <p:attrNameLst>
                          <p:attrName>style.visibility</p:attrName>
                        </p:attrNameLst>
                      </p:cBhvr>
                      <p:to>
                        <p:strVal val="visible"/>
                      </p:to>
                    </p:set>
                    <p:animEffect transition="in" filter="fade">
                      <p:cBhvr>
                        <p:cTn dur="400"/>
                        <p:tgtEl>
                          <p:spTgt spid="37"/>
                        </p:tgtEl>
                      </p:cBhvr>
                    </p:animEffect>
                    <p:anim calcmode="lin" valueType="num">
                      <p:cBhvr>
                        <p:cTn dur="400" fill="hold"/>
                        <p:tgtEl>
                          <p:spTgt spid="37"/>
                        </p:tgtEl>
                        <p:attrNameLst>
                          <p:attrName>ppt_x</p:attrName>
                        </p:attrNameLst>
                      </p:cBhvr>
                      <p:tavLst>
                        <p:tav tm="0">
                          <p:val>
                            <p:strVal val="#ppt_x"/>
                          </p:val>
                        </p:tav>
                        <p:tav tm="100000">
                          <p:val>
                            <p:strVal val="#ppt_x"/>
                          </p:val>
                        </p:tav>
                      </p:tavLst>
                    </p:anim>
                    <p:anim calcmode="lin" valueType="num">
                      <p:cBhvr>
                        <p:cTn dur="400" fill="hold"/>
                        <p:tgtEl>
                          <p:spTgt spid="37"/>
                        </p:tgtEl>
                        <p:attrNameLst>
                          <p:attrName>ppt_y</p:attrName>
                        </p:attrNameLst>
                      </p:cBhvr>
                      <p:tavLst>
                        <p:tav tm="0">
                          <p:val>
                            <p:strVal val="#ppt_y+.1"/>
                          </p:val>
                        </p:tav>
                        <p:tav tm="100000">
                          <p:val>
                            <p:strVal val="#ppt_y"/>
                          </p:val>
                        </p:tav>
                      </p:tavLst>
                    </p:anim>
                  </p:childTnLst>
                </p:cTn>
              </p:par>
            </p:tnLst>
          </p:tmpl>
        </p:tmplLst>
      </p:bldP>
      <p:bldP spid="38" grpId="0" build="p">
        <p:tmplLst>
          <p:tmpl lvl="1">
            <p:tnLst>
              <p:par>
                <p:cTn presetID="42" presetClass="entr" presetSubtype="0" fill="hold" nodeType="withEffect">
                  <p:stCondLst>
                    <p:cond delay="2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anim calcmode="lin" valueType="num">
                      <p:cBhvr>
                        <p:cTn dur="500" fill="hold"/>
                        <p:tgtEl>
                          <p:spTgt spid="38"/>
                        </p:tgtEl>
                        <p:attrNameLst>
                          <p:attrName>ppt_x</p:attrName>
                        </p:attrNameLst>
                      </p:cBhvr>
                      <p:tavLst>
                        <p:tav tm="0">
                          <p:val>
                            <p:strVal val="#ppt_x"/>
                          </p:val>
                        </p:tav>
                        <p:tav tm="100000">
                          <p:val>
                            <p:strVal val="#ppt_x"/>
                          </p:val>
                        </p:tav>
                      </p:tavLst>
                    </p:anim>
                    <p:anim calcmode="lin" valueType="num">
                      <p:cBhvr>
                        <p:cTn dur="500" fill="hold"/>
                        <p:tgtEl>
                          <p:spTgt spid="38"/>
                        </p:tgtEl>
                        <p:attrNameLst>
                          <p:attrName>ppt_y</p:attrName>
                        </p:attrNameLst>
                      </p:cBhvr>
                      <p:tavLst>
                        <p:tav tm="0">
                          <p:val>
                            <p:strVal val="#ppt_y+.1"/>
                          </p:val>
                        </p:tav>
                        <p:tav tm="100000">
                          <p:val>
                            <p:strVal val="#ppt_y"/>
                          </p:val>
                        </p:tav>
                      </p:tavLst>
                    </p:anim>
                  </p:childTnLst>
                </p:cTn>
              </p:par>
            </p:tnLst>
          </p:tmpl>
        </p:tmplLst>
      </p:bldP>
      <p:bldP spid="39" grpId="0" build="p">
        <p:tmplLst>
          <p:tmpl lvl="1">
            <p:tnLst>
              <p:par>
                <p:cTn presetID="10" presetClass="entr" presetSubtype="0" fill="hold" nodeType="withEffect">
                  <p:stCondLst>
                    <p:cond delay="8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build="p">
        <p:tmplLst>
          <p:tmpl lvl="1">
            <p:tnLst>
              <p:par>
                <p:cTn presetID="42" presetClass="entr" presetSubtype="0" fill="hold" nodeType="withEffect">
                  <p:stCondLst>
                    <p:cond delay="200"/>
                  </p:stCondLst>
                  <p:childTnLst>
                    <p:set>
                      <p:cBhvr>
                        <p:cTn dur="1" fill="hold">
                          <p:stCondLst>
                            <p:cond delay="0"/>
                          </p:stCondLst>
                        </p:cTn>
                        <p:tgtEl>
                          <p:spTgt spid="40"/>
                        </p:tgtEl>
                        <p:attrNameLst>
                          <p:attrName>style.visibility</p:attrName>
                        </p:attrNameLst>
                      </p:cBhvr>
                      <p:to>
                        <p:strVal val="visible"/>
                      </p:to>
                    </p:set>
                    <p:animEffect transition="in" filter="fade">
                      <p:cBhvr>
                        <p:cTn dur="400"/>
                        <p:tgtEl>
                          <p:spTgt spid="40"/>
                        </p:tgtEl>
                      </p:cBhvr>
                    </p:animEffect>
                    <p:anim calcmode="lin" valueType="num">
                      <p:cBhvr>
                        <p:cTn dur="400" fill="hold"/>
                        <p:tgtEl>
                          <p:spTgt spid="40"/>
                        </p:tgtEl>
                        <p:attrNameLst>
                          <p:attrName>ppt_x</p:attrName>
                        </p:attrNameLst>
                      </p:cBhvr>
                      <p:tavLst>
                        <p:tav tm="0">
                          <p:val>
                            <p:strVal val="#ppt_x"/>
                          </p:val>
                        </p:tav>
                        <p:tav tm="100000">
                          <p:val>
                            <p:strVal val="#ppt_x"/>
                          </p:val>
                        </p:tav>
                      </p:tavLst>
                    </p:anim>
                    <p:anim calcmode="lin" valueType="num">
                      <p:cBhvr>
                        <p:cTn dur="400" fill="hold"/>
                        <p:tgtEl>
                          <p:spTgt spid="40"/>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ne images with caption">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603251" y="1369621"/>
            <a:ext cx="10972800" cy="3507180"/>
          </a:xfrm>
          <a:custGeom>
            <a:avLst/>
            <a:gdLst/>
            <a:ahLst/>
            <a:cxnLst/>
            <a:rect l="l" t="t" r="r" b="b"/>
            <a:pathLst>
              <a:path w="8229600" h="2922650">
                <a:moveTo>
                  <a:pt x="1461325" y="0"/>
                </a:moveTo>
                <a:lnTo>
                  <a:pt x="6768275" y="0"/>
                </a:lnTo>
                <a:cubicBezTo>
                  <a:pt x="7575343" y="0"/>
                  <a:pt x="8229600" y="654257"/>
                  <a:pt x="8229600" y="1461325"/>
                </a:cubicBezTo>
                <a:cubicBezTo>
                  <a:pt x="8229600" y="2268393"/>
                  <a:pt x="7575343" y="2922650"/>
                  <a:pt x="6768275" y="2922650"/>
                </a:cubicBezTo>
                <a:lnTo>
                  <a:pt x="1461325" y="2922650"/>
                </a:lnTo>
                <a:cubicBezTo>
                  <a:pt x="654257" y="2922650"/>
                  <a:pt x="0" y="2268393"/>
                  <a:pt x="0" y="1461325"/>
                </a:cubicBezTo>
                <a:cubicBezTo>
                  <a:pt x="0" y="654257"/>
                  <a:pt x="654257" y="0"/>
                  <a:pt x="146132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8" name="Text Placeholder 2"/>
          <p:cNvSpPr>
            <a:spLocks noGrp="1"/>
          </p:cNvSpPr>
          <p:nvPr>
            <p:ph type="body" sz="quarter" idx="75"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19" name="Text Placeholder 7"/>
          <p:cNvSpPr>
            <a:spLocks noGrp="1"/>
          </p:cNvSpPr>
          <p:nvPr>
            <p:ph type="body" sz="quarter" idx="76"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a:t>Put</a:t>
            </a:r>
            <a:r>
              <a:rPr lang="es-ES_tradnl" dirty="0"/>
              <a:t> </a:t>
            </a:r>
            <a:r>
              <a:rPr lang="es-ES_tradnl" dirty="0" err="1"/>
              <a:t>your</a:t>
            </a:r>
            <a:r>
              <a:rPr lang="es-ES_tradnl" dirty="0"/>
              <a:t> </a:t>
            </a:r>
            <a:r>
              <a:rPr lang="es-ES_tradnl" dirty="0" err="1"/>
              <a:t>title</a:t>
            </a:r>
            <a:r>
              <a:rPr lang="es-ES_tradnl" dirty="0"/>
              <a:t> </a:t>
            </a:r>
            <a:r>
              <a:rPr lang="es-ES_tradnl" dirty="0" err="1"/>
              <a:t>here</a:t>
            </a:r>
            <a:endParaRPr lang="es-ES_tradnl" dirty="0"/>
          </a:p>
        </p:txBody>
      </p:sp>
    </p:spTree>
    <p:extLst>
      <p:ext uri="{BB962C8B-B14F-4D97-AF65-F5344CB8AC3E}">
        <p14:creationId xmlns:p14="http://schemas.microsoft.com/office/powerpoint/2010/main" val="2103580820"/>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par>
                                <p:cTn id="23" presetID="10" presetClass="entr" presetSubtype="0" fill="hold" grpId="0" nodeType="withEffect">
                                  <p:stCondLst>
                                    <p:cond delay="800"/>
                                  </p:stCondLst>
                                  <p:childTnLst>
                                    <p:set>
                                      <p:cBhvr>
                                        <p:cTn id="24" dur="1" fill="hold">
                                          <p:stCondLst>
                                            <p:cond delay="0"/>
                                          </p:stCondLst>
                                        </p:cTn>
                                        <p:tgtEl>
                                          <p:spTgt spid="18">
                                            <p:txEl>
                                              <p:pRg st="0" end="0"/>
                                            </p:txEl>
                                          </p:spTgt>
                                        </p:tgtEl>
                                        <p:attrNameLst>
                                          <p:attrName>style.visibility</p:attrName>
                                        </p:attrNameLst>
                                      </p:cBhvr>
                                      <p:to>
                                        <p:strVal val="visible"/>
                                      </p:to>
                                    </p:set>
                                    <p:animEffect transition="in" filter="fade">
                                      <p:cBhvr>
                                        <p:cTn id="25" dur="500"/>
                                        <p:tgtEl>
                                          <p:spTgt spid="18">
                                            <p:txEl>
                                              <p:pRg st="0" end="0"/>
                                            </p:txEl>
                                          </p:spTgt>
                                        </p:tgtEl>
                                      </p:cBhvr>
                                    </p:animEffect>
                                  </p:childTnLst>
                                </p:cTn>
                              </p:par>
                              <p:par>
                                <p:cTn id="26" presetID="42" presetClass="entr" presetSubtype="0" fill="hold" grpId="0" nodeType="withEffect">
                                  <p:stCondLst>
                                    <p:cond delay="200"/>
                                  </p:stCondLst>
                                  <p:childTnLst>
                                    <p:set>
                                      <p:cBhvr>
                                        <p:cTn id="27" dur="1" fill="hold">
                                          <p:stCondLst>
                                            <p:cond delay="0"/>
                                          </p:stCondLst>
                                        </p:cTn>
                                        <p:tgtEl>
                                          <p:spTgt spid="19">
                                            <p:txEl>
                                              <p:pRg st="0" end="0"/>
                                            </p:txEl>
                                          </p:spTgt>
                                        </p:tgtEl>
                                        <p:attrNameLst>
                                          <p:attrName>style.visibility</p:attrName>
                                        </p:attrNameLst>
                                      </p:cBhvr>
                                      <p:to>
                                        <p:strVal val="visible"/>
                                      </p:to>
                                    </p:set>
                                    <p:animEffect transition="in" filter="fade">
                                      <p:cBhvr>
                                        <p:cTn id="28" dur="400"/>
                                        <p:tgtEl>
                                          <p:spTgt spid="19">
                                            <p:txEl>
                                              <p:pRg st="0" end="0"/>
                                            </p:txEl>
                                          </p:spTgt>
                                        </p:tgtEl>
                                      </p:cBhvr>
                                    </p:animEffect>
                                    <p:anim calcmode="lin" valueType="num">
                                      <p:cBhvr>
                                        <p:cTn id="29" dur="4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0" dur="4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42" presetClass="entr" presetSubtype="0" fill="hold" nodeType="withEffect">
                  <p:stCondLst>
                    <p:cond delay="200"/>
                  </p:stCondLst>
                  <p:childTnLst>
                    <p:set>
                      <p:cBhvr>
                        <p:cTn dur="1" fill="hold">
                          <p:stCondLst>
                            <p:cond delay="0"/>
                          </p:stCondLst>
                        </p:cTn>
                        <p:tgtEl>
                          <p:spTgt spid="19"/>
                        </p:tgtEl>
                        <p:attrNameLst>
                          <p:attrName>style.visibility</p:attrName>
                        </p:attrNameLst>
                      </p:cBhvr>
                      <p:to>
                        <p:strVal val="visible"/>
                      </p:to>
                    </p:set>
                    <p:animEffect transition="in" filter="fade">
                      <p:cBhvr>
                        <p:cTn dur="400"/>
                        <p:tgtEl>
                          <p:spTgt spid="19"/>
                        </p:tgtEl>
                      </p:cBhvr>
                    </p:animEffect>
                    <p:anim calcmode="lin" valueType="num">
                      <p:cBhvr>
                        <p:cTn dur="400" fill="hold"/>
                        <p:tgtEl>
                          <p:spTgt spid="19"/>
                        </p:tgtEl>
                        <p:attrNameLst>
                          <p:attrName>ppt_x</p:attrName>
                        </p:attrNameLst>
                      </p:cBhvr>
                      <p:tavLst>
                        <p:tav tm="0">
                          <p:val>
                            <p:strVal val="#ppt_x"/>
                          </p:val>
                        </p:tav>
                        <p:tav tm="100000">
                          <p:val>
                            <p:strVal val="#ppt_x"/>
                          </p:val>
                        </p:tav>
                      </p:tavLst>
                    </p:anim>
                    <p:anim calcmode="lin" valueType="num">
                      <p:cBhvr>
                        <p:cTn dur="400" fill="hold"/>
                        <p:tgtEl>
                          <p:spTgt spid="19"/>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images with caption">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603251" y="1473207"/>
            <a:ext cx="5204883" cy="3447167"/>
          </a:xfrm>
          <a:custGeom>
            <a:avLst/>
            <a:gdLst/>
            <a:ahLst/>
            <a:cxnLst/>
            <a:rect l="l" t="t" r="r" b="b"/>
            <a:pathLst>
              <a:path w="3903662" h="2872639">
                <a:moveTo>
                  <a:pt x="522813" y="0"/>
                </a:moveTo>
                <a:lnTo>
                  <a:pt x="3380849" y="0"/>
                </a:lnTo>
                <a:cubicBezTo>
                  <a:pt x="3669591" y="0"/>
                  <a:pt x="3903662" y="234071"/>
                  <a:pt x="3903662" y="522813"/>
                </a:cubicBezTo>
                <a:lnTo>
                  <a:pt x="3903662" y="2872639"/>
                </a:lnTo>
                <a:lnTo>
                  <a:pt x="0" y="2872639"/>
                </a:lnTo>
                <a:lnTo>
                  <a:pt x="0" y="522813"/>
                </a:lnTo>
                <a:cubicBezTo>
                  <a:pt x="0" y="234071"/>
                  <a:pt x="234071" y="0"/>
                  <a:pt x="52281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7" name="Rounded Rectangle 16"/>
          <p:cNvSpPr/>
          <p:nvPr userDrawn="1"/>
        </p:nvSpPr>
        <p:spPr>
          <a:xfrm>
            <a:off x="603251" y="4920371"/>
            <a:ext cx="5204883" cy="1310640"/>
          </a:xfrm>
          <a:custGeom>
            <a:avLst/>
            <a:gdLst/>
            <a:ahLst/>
            <a:cxnLst/>
            <a:rect l="l" t="t" r="r" b="b"/>
            <a:pathLst>
              <a:path w="3903662" h="1092200">
                <a:moveTo>
                  <a:pt x="0" y="0"/>
                </a:moveTo>
                <a:lnTo>
                  <a:pt x="3903662" y="0"/>
                </a:lnTo>
                <a:lnTo>
                  <a:pt x="3903662" y="595030"/>
                </a:lnTo>
                <a:cubicBezTo>
                  <a:pt x="3903662" y="869609"/>
                  <a:pt x="3681071" y="1092200"/>
                  <a:pt x="3406492" y="1092200"/>
                </a:cubicBezTo>
                <a:lnTo>
                  <a:pt x="497170" y="1092200"/>
                </a:lnTo>
                <a:cubicBezTo>
                  <a:pt x="222591" y="1092200"/>
                  <a:pt x="0" y="869609"/>
                  <a:pt x="0" y="595030"/>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8" name="Text Placeholder 7"/>
          <p:cNvSpPr>
            <a:spLocks noGrp="1"/>
          </p:cNvSpPr>
          <p:nvPr>
            <p:ph type="body" sz="quarter" idx="65" hasCustomPrompt="1"/>
          </p:nvPr>
        </p:nvSpPr>
        <p:spPr>
          <a:xfrm>
            <a:off x="948267" y="5140217"/>
            <a:ext cx="46228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9" name="Text Placeholder 2"/>
          <p:cNvSpPr>
            <a:spLocks noGrp="1"/>
          </p:cNvSpPr>
          <p:nvPr>
            <p:ph type="body" sz="quarter" idx="64" hasCustomPrompt="1"/>
          </p:nvPr>
        </p:nvSpPr>
        <p:spPr>
          <a:xfrm>
            <a:off x="948267" y="5434998"/>
            <a:ext cx="4622800" cy="613133"/>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6" name="Picture Placeholder 2"/>
          <p:cNvSpPr>
            <a:spLocks noGrp="1"/>
          </p:cNvSpPr>
          <p:nvPr>
            <p:ph type="pic" sz="quarter" idx="66"/>
          </p:nvPr>
        </p:nvSpPr>
        <p:spPr>
          <a:xfrm>
            <a:off x="6371168" y="1473207"/>
            <a:ext cx="5204883" cy="3447167"/>
          </a:xfrm>
          <a:custGeom>
            <a:avLst/>
            <a:gdLst/>
            <a:ahLst/>
            <a:cxnLst/>
            <a:rect l="l" t="t" r="r" b="b"/>
            <a:pathLst>
              <a:path w="3903662" h="2872639">
                <a:moveTo>
                  <a:pt x="522813" y="0"/>
                </a:moveTo>
                <a:lnTo>
                  <a:pt x="3380849" y="0"/>
                </a:lnTo>
                <a:cubicBezTo>
                  <a:pt x="3669591" y="0"/>
                  <a:pt x="3903662" y="234071"/>
                  <a:pt x="3903662" y="522813"/>
                </a:cubicBezTo>
                <a:lnTo>
                  <a:pt x="3903662" y="2872639"/>
                </a:lnTo>
                <a:lnTo>
                  <a:pt x="0" y="2872639"/>
                </a:lnTo>
                <a:lnTo>
                  <a:pt x="0" y="522813"/>
                </a:lnTo>
                <a:cubicBezTo>
                  <a:pt x="0" y="234071"/>
                  <a:pt x="234071" y="0"/>
                  <a:pt x="52281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7" name="Rounded Rectangle 16"/>
          <p:cNvSpPr/>
          <p:nvPr userDrawn="1"/>
        </p:nvSpPr>
        <p:spPr>
          <a:xfrm>
            <a:off x="6371168" y="4920371"/>
            <a:ext cx="5204883" cy="1310640"/>
          </a:xfrm>
          <a:custGeom>
            <a:avLst/>
            <a:gdLst/>
            <a:ahLst/>
            <a:cxnLst/>
            <a:rect l="l" t="t" r="r" b="b"/>
            <a:pathLst>
              <a:path w="3903662" h="1092200">
                <a:moveTo>
                  <a:pt x="0" y="0"/>
                </a:moveTo>
                <a:lnTo>
                  <a:pt x="3903662" y="0"/>
                </a:lnTo>
                <a:lnTo>
                  <a:pt x="3903662" y="595030"/>
                </a:lnTo>
                <a:cubicBezTo>
                  <a:pt x="3903662" y="869609"/>
                  <a:pt x="3681071" y="1092200"/>
                  <a:pt x="3406492" y="1092200"/>
                </a:cubicBezTo>
                <a:lnTo>
                  <a:pt x="497170" y="1092200"/>
                </a:lnTo>
                <a:cubicBezTo>
                  <a:pt x="222591" y="1092200"/>
                  <a:pt x="0" y="869609"/>
                  <a:pt x="0" y="595030"/>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8" name="Text Placeholder 7"/>
          <p:cNvSpPr>
            <a:spLocks noGrp="1"/>
          </p:cNvSpPr>
          <p:nvPr>
            <p:ph type="body" sz="quarter" idx="67" hasCustomPrompt="1"/>
          </p:nvPr>
        </p:nvSpPr>
        <p:spPr>
          <a:xfrm>
            <a:off x="6716184" y="5140217"/>
            <a:ext cx="46228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9" name="Text Placeholder 2"/>
          <p:cNvSpPr>
            <a:spLocks noGrp="1"/>
          </p:cNvSpPr>
          <p:nvPr>
            <p:ph type="body" sz="quarter" idx="68" hasCustomPrompt="1"/>
          </p:nvPr>
        </p:nvSpPr>
        <p:spPr>
          <a:xfrm>
            <a:off x="6716184" y="5434998"/>
            <a:ext cx="4622800" cy="613133"/>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Tree>
    <p:extLst>
      <p:ext uri="{BB962C8B-B14F-4D97-AF65-F5344CB8AC3E}">
        <p14:creationId xmlns:p14="http://schemas.microsoft.com/office/powerpoint/2010/main" val="72053415"/>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childTnLst>
                          </p:cTn>
                        </p:par>
                        <p:par>
                          <p:cTn id="23" fill="hold">
                            <p:stCondLst>
                              <p:cond delay="500"/>
                            </p:stCondLst>
                            <p:childTnLst>
                              <p:par>
                                <p:cTn id="24" presetID="37" presetClass="entr" presetSubtype="0"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1000"/>
                                        <p:tgtEl>
                                          <p:spTgt spid="17"/>
                                        </p:tgtEl>
                                      </p:cBhvr>
                                    </p:animEffect>
                                    <p:anim calcmode="lin" valueType="num">
                                      <p:cBhvr>
                                        <p:cTn id="27" dur="1000" fill="hold"/>
                                        <p:tgtEl>
                                          <p:spTgt spid="17"/>
                                        </p:tgtEl>
                                        <p:attrNameLst>
                                          <p:attrName>ppt_x</p:attrName>
                                        </p:attrNameLst>
                                      </p:cBhvr>
                                      <p:tavLst>
                                        <p:tav tm="0">
                                          <p:val>
                                            <p:strVal val="#ppt_x"/>
                                          </p:val>
                                        </p:tav>
                                        <p:tav tm="100000">
                                          <p:val>
                                            <p:strVal val="#ppt_x"/>
                                          </p:val>
                                        </p:tav>
                                      </p:tavLst>
                                    </p:anim>
                                    <p:anim calcmode="lin" valueType="num">
                                      <p:cBhvr>
                                        <p:cTn id="28" dur="900" decel="100000" fill="hold"/>
                                        <p:tgtEl>
                                          <p:spTgt spid="17"/>
                                        </p:tgtEl>
                                        <p:attrNameLst>
                                          <p:attrName>ppt_y</p:attrName>
                                        </p:attrNameLst>
                                      </p:cBhvr>
                                      <p:tavLst>
                                        <p:tav tm="0">
                                          <p:val>
                                            <p:strVal val="#ppt_y+1"/>
                                          </p:val>
                                        </p:tav>
                                        <p:tav tm="100000">
                                          <p:val>
                                            <p:strVal val="#ppt_y-.03"/>
                                          </p:val>
                                        </p:tav>
                                      </p:tavLst>
                                    </p:anim>
                                    <p:anim calcmode="lin" valueType="num">
                                      <p:cBhvr>
                                        <p:cTn id="29"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par>
                                <p:cTn id="30" presetID="42" presetClass="entr" presetSubtype="0" fill="hold" grpId="0" nodeType="withEffect">
                                  <p:stCondLst>
                                    <p:cond delay="200"/>
                                  </p:stCondLst>
                                  <p:childTnLst>
                                    <p:set>
                                      <p:cBhvr>
                                        <p:cTn id="31" dur="1" fill="hold">
                                          <p:stCondLst>
                                            <p:cond delay="0"/>
                                          </p:stCondLst>
                                        </p:cTn>
                                        <p:tgtEl>
                                          <p:spTgt spid="28">
                                            <p:txEl>
                                              <p:pRg st="0" end="0"/>
                                            </p:txEl>
                                          </p:spTgt>
                                        </p:tgtEl>
                                        <p:attrNameLst>
                                          <p:attrName>style.visibility</p:attrName>
                                        </p:attrNameLst>
                                      </p:cBhvr>
                                      <p:to>
                                        <p:strVal val="visible"/>
                                      </p:to>
                                    </p:set>
                                    <p:animEffect transition="in" filter="fade">
                                      <p:cBhvr>
                                        <p:cTn id="32" dur="500"/>
                                        <p:tgtEl>
                                          <p:spTgt spid="28">
                                            <p:txEl>
                                              <p:pRg st="0" end="0"/>
                                            </p:txEl>
                                          </p:spTgt>
                                        </p:tgtEl>
                                      </p:cBhvr>
                                    </p:animEffect>
                                    <p:anim calcmode="lin" valueType="num">
                                      <p:cBhvr>
                                        <p:cTn id="33"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28">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par>
                                <p:cTn id="38" presetID="53" presetClass="entr" presetSubtype="16" fill="hold" grpId="0" nodeType="withEffect" nodePh="1">
                                  <p:stCondLst>
                                    <p:cond delay="800"/>
                                  </p:stCondLst>
                                  <p:endCondLst>
                                    <p:cond evt="begin" delay="0">
                                      <p:tn val="38"/>
                                    </p:cond>
                                  </p:endCondLst>
                                  <p:childTnLst>
                                    <p:set>
                                      <p:cBhvr>
                                        <p:cTn id="39" dur="1" fill="hold">
                                          <p:stCondLst>
                                            <p:cond delay="0"/>
                                          </p:stCondLst>
                                        </p:cTn>
                                        <p:tgtEl>
                                          <p:spTgt spid="46"/>
                                        </p:tgtEl>
                                        <p:attrNameLst>
                                          <p:attrName>style.visibility</p:attrName>
                                        </p:attrNameLst>
                                      </p:cBhvr>
                                      <p:to>
                                        <p:strVal val="visible"/>
                                      </p:to>
                                    </p:set>
                                    <p:anim calcmode="lin" valueType="num">
                                      <p:cBhvr>
                                        <p:cTn id="40" dur="1000" fill="hold"/>
                                        <p:tgtEl>
                                          <p:spTgt spid="46"/>
                                        </p:tgtEl>
                                        <p:attrNameLst>
                                          <p:attrName>ppt_w</p:attrName>
                                        </p:attrNameLst>
                                      </p:cBhvr>
                                      <p:tavLst>
                                        <p:tav tm="0">
                                          <p:val>
                                            <p:fltVal val="0"/>
                                          </p:val>
                                        </p:tav>
                                        <p:tav tm="100000">
                                          <p:val>
                                            <p:strVal val="#ppt_w"/>
                                          </p:val>
                                        </p:tav>
                                      </p:tavLst>
                                    </p:anim>
                                    <p:anim calcmode="lin" valueType="num">
                                      <p:cBhvr>
                                        <p:cTn id="41" dur="1000" fill="hold"/>
                                        <p:tgtEl>
                                          <p:spTgt spid="46"/>
                                        </p:tgtEl>
                                        <p:attrNameLst>
                                          <p:attrName>ppt_h</p:attrName>
                                        </p:attrNameLst>
                                      </p:cBhvr>
                                      <p:tavLst>
                                        <p:tav tm="0">
                                          <p:val>
                                            <p:fltVal val="0"/>
                                          </p:val>
                                        </p:tav>
                                        <p:tav tm="100000">
                                          <p:val>
                                            <p:strVal val="#ppt_h"/>
                                          </p:val>
                                        </p:tav>
                                      </p:tavLst>
                                    </p:anim>
                                    <p:animEffect transition="in" filter="fade">
                                      <p:cBhvr>
                                        <p:cTn id="42" dur="1000"/>
                                        <p:tgtEl>
                                          <p:spTgt spid="46"/>
                                        </p:tgtEl>
                                      </p:cBhvr>
                                    </p:animEffect>
                                  </p:childTnLst>
                                </p:cTn>
                              </p:par>
                            </p:childTnLst>
                          </p:cTn>
                        </p:par>
                        <p:par>
                          <p:cTn id="43" fill="hold">
                            <p:stCondLst>
                              <p:cond delay="1500"/>
                            </p:stCondLst>
                            <p:childTnLst>
                              <p:par>
                                <p:cTn id="44" presetID="37" presetClass="entr" presetSubtype="0" fill="hold" grpId="0" nodeType="afterEffect">
                                  <p:stCondLst>
                                    <p:cond delay="0"/>
                                  </p:stCondLst>
                                  <p:childTnLst>
                                    <p:set>
                                      <p:cBhvr>
                                        <p:cTn id="45" dur="1" fill="hold">
                                          <p:stCondLst>
                                            <p:cond delay="0"/>
                                          </p:stCondLst>
                                        </p:cTn>
                                        <p:tgtEl>
                                          <p:spTgt spid="47"/>
                                        </p:tgtEl>
                                        <p:attrNameLst>
                                          <p:attrName>style.visibility</p:attrName>
                                        </p:attrNameLst>
                                      </p:cBhvr>
                                      <p:to>
                                        <p:strVal val="visible"/>
                                      </p:to>
                                    </p:set>
                                    <p:animEffect transition="in" filter="fade">
                                      <p:cBhvr>
                                        <p:cTn id="46" dur="1000"/>
                                        <p:tgtEl>
                                          <p:spTgt spid="47"/>
                                        </p:tgtEl>
                                      </p:cBhvr>
                                    </p:animEffect>
                                    <p:anim calcmode="lin" valueType="num">
                                      <p:cBhvr>
                                        <p:cTn id="47" dur="1000" fill="hold"/>
                                        <p:tgtEl>
                                          <p:spTgt spid="47"/>
                                        </p:tgtEl>
                                        <p:attrNameLst>
                                          <p:attrName>ppt_x</p:attrName>
                                        </p:attrNameLst>
                                      </p:cBhvr>
                                      <p:tavLst>
                                        <p:tav tm="0">
                                          <p:val>
                                            <p:strVal val="#ppt_x"/>
                                          </p:val>
                                        </p:tav>
                                        <p:tav tm="100000">
                                          <p:val>
                                            <p:strVal val="#ppt_x"/>
                                          </p:val>
                                        </p:tav>
                                      </p:tavLst>
                                    </p:anim>
                                    <p:anim calcmode="lin" valueType="num">
                                      <p:cBhvr>
                                        <p:cTn id="48" dur="900" decel="100000" fill="hold"/>
                                        <p:tgtEl>
                                          <p:spTgt spid="47"/>
                                        </p:tgtEl>
                                        <p:attrNameLst>
                                          <p:attrName>ppt_y</p:attrName>
                                        </p:attrNameLst>
                                      </p:cBhvr>
                                      <p:tavLst>
                                        <p:tav tm="0">
                                          <p:val>
                                            <p:strVal val="#ppt_y+1"/>
                                          </p:val>
                                        </p:tav>
                                        <p:tav tm="100000">
                                          <p:val>
                                            <p:strVal val="#ppt_y-.03"/>
                                          </p:val>
                                        </p:tav>
                                      </p:tavLst>
                                    </p:anim>
                                    <p:anim calcmode="lin" valueType="num">
                                      <p:cBhvr>
                                        <p:cTn id="49" dur="100" accel="100000" fill="hold">
                                          <p:stCondLst>
                                            <p:cond delay="900"/>
                                          </p:stCondLst>
                                        </p:cTn>
                                        <p:tgtEl>
                                          <p:spTgt spid="47"/>
                                        </p:tgtEl>
                                        <p:attrNameLst>
                                          <p:attrName>ppt_y</p:attrName>
                                        </p:attrNameLst>
                                      </p:cBhvr>
                                      <p:tavLst>
                                        <p:tav tm="0">
                                          <p:val>
                                            <p:strVal val="#ppt_y-.03"/>
                                          </p:val>
                                        </p:tav>
                                        <p:tav tm="100000">
                                          <p:val>
                                            <p:strVal val="#ppt_y"/>
                                          </p:val>
                                        </p:tav>
                                      </p:tavLst>
                                    </p:anim>
                                  </p:childTnLst>
                                </p:cTn>
                              </p:par>
                              <p:par>
                                <p:cTn id="50" presetID="42" presetClass="entr" presetSubtype="0" fill="hold" grpId="0" nodeType="withEffect">
                                  <p:stCondLst>
                                    <p:cond delay="200"/>
                                  </p:stCondLst>
                                  <p:childTnLst>
                                    <p:set>
                                      <p:cBhvr>
                                        <p:cTn id="51" dur="1" fill="hold">
                                          <p:stCondLst>
                                            <p:cond delay="0"/>
                                          </p:stCondLst>
                                        </p:cTn>
                                        <p:tgtEl>
                                          <p:spTgt spid="48">
                                            <p:txEl>
                                              <p:pRg st="0" end="0"/>
                                            </p:txEl>
                                          </p:spTgt>
                                        </p:tgtEl>
                                        <p:attrNameLst>
                                          <p:attrName>style.visibility</p:attrName>
                                        </p:attrNameLst>
                                      </p:cBhvr>
                                      <p:to>
                                        <p:strVal val="visible"/>
                                      </p:to>
                                    </p:set>
                                    <p:animEffect transition="in" filter="fade">
                                      <p:cBhvr>
                                        <p:cTn id="52" dur="500"/>
                                        <p:tgtEl>
                                          <p:spTgt spid="48">
                                            <p:txEl>
                                              <p:pRg st="0" end="0"/>
                                            </p:txEl>
                                          </p:spTgt>
                                        </p:tgtEl>
                                      </p:cBhvr>
                                    </p:animEffect>
                                    <p:anim calcmode="lin" valueType="num">
                                      <p:cBhvr>
                                        <p:cTn id="53" dur="500" fill="hold"/>
                                        <p:tgtEl>
                                          <p:spTgt spid="48">
                                            <p:txEl>
                                              <p:pRg st="0" end="0"/>
                                            </p:txEl>
                                          </p:spTgt>
                                        </p:tgtEl>
                                        <p:attrNameLst>
                                          <p:attrName>ppt_x</p:attrName>
                                        </p:attrNameLst>
                                      </p:cBhvr>
                                      <p:tavLst>
                                        <p:tav tm="0">
                                          <p:val>
                                            <p:strVal val="#ppt_x"/>
                                          </p:val>
                                        </p:tav>
                                        <p:tav tm="100000">
                                          <p:val>
                                            <p:strVal val="#ppt_x"/>
                                          </p:val>
                                        </p:tav>
                                      </p:tavLst>
                                    </p:anim>
                                    <p:anim calcmode="lin" valueType="num">
                                      <p:cBhvr>
                                        <p:cTn id="54" dur="500" fill="hold"/>
                                        <p:tgtEl>
                                          <p:spTgt spid="48">
                                            <p:txEl>
                                              <p:pRg st="0" end="0"/>
                                            </p:txEl>
                                          </p:spTgt>
                                        </p:tgtEl>
                                        <p:attrNameLst>
                                          <p:attrName>ppt_y</p:attrName>
                                        </p:attrNameLst>
                                      </p:cBhvr>
                                      <p:tavLst>
                                        <p:tav tm="0">
                                          <p:val>
                                            <p:strVal val="#ppt_y+.1"/>
                                          </p:val>
                                        </p:tav>
                                        <p:tav tm="100000">
                                          <p:val>
                                            <p:strVal val="#ppt_y"/>
                                          </p:val>
                                        </p:tav>
                                      </p:tavLst>
                                    </p:anim>
                                  </p:childTnLst>
                                </p:cTn>
                              </p:par>
                              <p:par>
                                <p:cTn id="55" presetID="10" presetClass="entr" presetSubtype="0" fill="hold" grpId="0" nodeType="withEffect">
                                  <p:stCondLst>
                                    <p:cond delay="800"/>
                                  </p:stCondLst>
                                  <p:childTnLst>
                                    <p:set>
                                      <p:cBhvr>
                                        <p:cTn id="56" dur="1" fill="hold">
                                          <p:stCondLst>
                                            <p:cond delay="0"/>
                                          </p:stCondLst>
                                        </p:cTn>
                                        <p:tgtEl>
                                          <p:spTgt spid="49">
                                            <p:txEl>
                                              <p:pRg st="0" end="0"/>
                                            </p:txEl>
                                          </p:spTgt>
                                        </p:tgtEl>
                                        <p:attrNameLst>
                                          <p:attrName>style.visibility</p:attrName>
                                        </p:attrNameLst>
                                      </p:cBhvr>
                                      <p:to>
                                        <p:strVal val="visible"/>
                                      </p:to>
                                    </p:set>
                                    <p:animEffect transition="in" filter="fade">
                                      <p:cBhvr>
                                        <p:cTn id="57" dur="500"/>
                                        <p:tgtEl>
                                          <p:spTgt spid="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7"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42" presetClass="entr" presetSubtype="0" fill="hold" nodeType="withEffect">
                  <p:stCondLst>
                    <p:cond delay="2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anim calcmode="lin" valueType="num">
                      <p:cBhvr>
                        <p:cTn dur="500" fill="hold"/>
                        <p:tgtEl>
                          <p:spTgt spid="28"/>
                        </p:tgtEl>
                        <p:attrNameLst>
                          <p:attrName>ppt_x</p:attrName>
                        </p:attrNameLst>
                      </p:cBhvr>
                      <p:tavLst>
                        <p:tav tm="0">
                          <p:val>
                            <p:strVal val="#ppt_x"/>
                          </p:val>
                        </p:tav>
                        <p:tav tm="100000">
                          <p:val>
                            <p:strVal val="#ppt_x"/>
                          </p:val>
                        </p:tav>
                      </p:tavLst>
                    </p:anim>
                    <p:anim calcmode="lin" valueType="num">
                      <p:cBhvr>
                        <p:cTn dur="500" fill="hold"/>
                        <p:tgtEl>
                          <p:spTgt spid="28"/>
                        </p:tgtEl>
                        <p:attrNameLst>
                          <p:attrName>ppt_y</p:attrName>
                        </p:attrNameLst>
                      </p:cBhvr>
                      <p:tavLst>
                        <p:tav tm="0">
                          <p:val>
                            <p:strVal val="#ppt_y+.1"/>
                          </p:val>
                        </p:tav>
                        <p:tav tm="100000">
                          <p:val>
                            <p:strVal val="#ppt_y"/>
                          </p:val>
                        </p:tav>
                      </p:tavLst>
                    </p:anim>
                  </p:childTnLst>
                </p:cTn>
              </p:par>
            </p:tnLst>
          </p:tmpl>
        </p:tmplLst>
      </p:bldP>
      <p:bldP spid="29" grpId="0" build="p">
        <p:tmplLst>
          <p:tmpl lvl="1">
            <p:tnLst>
              <p:par>
                <p:cTn presetID="10" presetClass="entr" presetSubtype="0" fill="hold" nodeType="withEffect">
                  <p:stCondLst>
                    <p:cond delay="8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6" grpId="0"/>
      <p:bldP spid="47" grpId="0" animBg="1"/>
      <p:bldP spid="48" grpId="0" build="p">
        <p:tmplLst>
          <p:tmpl lvl="1">
            <p:tnLst>
              <p:par>
                <p:cTn presetID="42" presetClass="entr" presetSubtype="0" fill="hold" nodeType="withEffect">
                  <p:stCondLst>
                    <p:cond delay="200"/>
                  </p:stCondLst>
                  <p:childTnLst>
                    <p:set>
                      <p:cBhvr>
                        <p:cTn dur="1" fill="hold">
                          <p:stCondLst>
                            <p:cond delay="0"/>
                          </p:stCondLst>
                        </p:cTn>
                        <p:tgtEl>
                          <p:spTgt spid="48"/>
                        </p:tgtEl>
                        <p:attrNameLst>
                          <p:attrName>style.visibility</p:attrName>
                        </p:attrNameLst>
                      </p:cBhvr>
                      <p:to>
                        <p:strVal val="visible"/>
                      </p:to>
                    </p:set>
                    <p:animEffect transition="in" filter="fade">
                      <p:cBhvr>
                        <p:cTn dur="500"/>
                        <p:tgtEl>
                          <p:spTgt spid="48"/>
                        </p:tgtEl>
                      </p:cBhvr>
                    </p:animEffect>
                    <p:anim calcmode="lin" valueType="num">
                      <p:cBhvr>
                        <p:cTn dur="500" fill="hold"/>
                        <p:tgtEl>
                          <p:spTgt spid="48"/>
                        </p:tgtEl>
                        <p:attrNameLst>
                          <p:attrName>ppt_x</p:attrName>
                        </p:attrNameLst>
                      </p:cBhvr>
                      <p:tavLst>
                        <p:tav tm="0">
                          <p:val>
                            <p:strVal val="#ppt_x"/>
                          </p:val>
                        </p:tav>
                        <p:tav tm="100000">
                          <p:val>
                            <p:strVal val="#ppt_x"/>
                          </p:val>
                        </p:tav>
                      </p:tavLst>
                    </p:anim>
                    <p:anim calcmode="lin" valueType="num">
                      <p:cBhvr>
                        <p:cTn dur="500" fill="hold"/>
                        <p:tgtEl>
                          <p:spTgt spid="48"/>
                        </p:tgtEl>
                        <p:attrNameLst>
                          <p:attrName>ppt_y</p:attrName>
                        </p:attrNameLst>
                      </p:cBhvr>
                      <p:tavLst>
                        <p:tav tm="0">
                          <p:val>
                            <p:strVal val="#ppt_y+.1"/>
                          </p:val>
                        </p:tav>
                        <p:tav tm="100000">
                          <p:val>
                            <p:strVal val="#ppt_y"/>
                          </p:val>
                        </p:tav>
                      </p:tavLst>
                    </p:anim>
                  </p:childTnLst>
                </p:cTn>
              </p:par>
            </p:tnLst>
          </p:tmpl>
        </p:tmplLst>
      </p:bldP>
      <p:bldP spid="49" grpId="0" build="p">
        <p:tmplLst>
          <p:tmpl lvl="1">
            <p:tnLst>
              <p:par>
                <p:cTn presetID="10" presetClass="entr" presetSubtype="0" fill="hold" nodeType="withEffect">
                  <p:stCondLst>
                    <p:cond delay="800"/>
                  </p:stCondLst>
                  <p:childTnLst>
                    <p:set>
                      <p:cBhvr>
                        <p:cTn dur="1" fill="hold">
                          <p:stCondLst>
                            <p:cond delay="0"/>
                          </p:stCondLst>
                        </p:cTn>
                        <p:tgtEl>
                          <p:spTgt spid="49"/>
                        </p:tgtEl>
                        <p:attrNameLst>
                          <p:attrName>style.visibility</p:attrName>
                        </p:attrNameLst>
                      </p:cBhvr>
                      <p:to>
                        <p:strVal val="visible"/>
                      </p:to>
                    </p:set>
                    <p:animEffect transition="in" filter="fade">
                      <p:cBhvr>
                        <p:cTn dur="500"/>
                        <p:tgtEl>
                          <p:spTgt spid="49"/>
                        </p:tgtEl>
                      </p:cBhvr>
                    </p:animEffect>
                  </p:childTnLst>
                </p:cTn>
              </p:par>
            </p:tnLst>
          </p:tmpl>
        </p:tmplLst>
      </p:bldP>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hree images with result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76" name="Text Placeholder 2"/>
          <p:cNvSpPr>
            <a:spLocks noGrp="1"/>
          </p:cNvSpPr>
          <p:nvPr>
            <p:ph type="body" sz="quarter" idx="64" hasCustomPrompt="1"/>
          </p:nvPr>
        </p:nvSpPr>
        <p:spPr>
          <a:xfrm>
            <a:off x="603251"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grpSp>
        <p:nvGrpSpPr>
          <p:cNvPr id="22" name="Group 21"/>
          <p:cNvGrpSpPr/>
          <p:nvPr userDrawn="1"/>
        </p:nvGrpSpPr>
        <p:grpSpPr>
          <a:xfrm>
            <a:off x="101309" y="385540"/>
            <a:ext cx="383999" cy="342172"/>
            <a:chOff x="5270500" y="1460500"/>
            <a:chExt cx="1701800" cy="2705100"/>
          </a:xfrm>
        </p:grpSpPr>
        <p:sp>
          <p:nvSpPr>
            <p:cNvPr id="23" name="Rounded Rectangle 2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4" name="Rounded Rectangle 2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6" name="Rounded Rectangle 2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27" name="Picture Placeholder 2"/>
          <p:cNvSpPr>
            <a:spLocks noGrp="1"/>
          </p:cNvSpPr>
          <p:nvPr>
            <p:ph type="pic" sz="quarter" idx="48"/>
          </p:nvPr>
        </p:nvSpPr>
        <p:spPr>
          <a:xfrm>
            <a:off x="603251"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9" name="Rounded Rectangle 28"/>
          <p:cNvSpPr/>
          <p:nvPr userDrawn="1"/>
        </p:nvSpPr>
        <p:spPr>
          <a:xfrm>
            <a:off x="603251"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9" name="Text Placeholder 7"/>
          <p:cNvSpPr>
            <a:spLocks noGrp="1"/>
          </p:cNvSpPr>
          <p:nvPr>
            <p:ph type="body" sz="quarter" idx="39" hasCustomPrompt="1"/>
          </p:nvPr>
        </p:nvSpPr>
        <p:spPr>
          <a:xfrm>
            <a:off x="868539"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a:t>ico</a:t>
            </a:r>
            <a:endParaRPr lang="es-ES_tradnl" dirty="0"/>
          </a:p>
        </p:txBody>
      </p:sp>
      <p:sp>
        <p:nvSpPr>
          <p:cNvPr id="77" name="Text Placeholder 7"/>
          <p:cNvSpPr>
            <a:spLocks noGrp="1"/>
          </p:cNvSpPr>
          <p:nvPr>
            <p:ph type="body" sz="quarter" idx="18" hasCustomPrompt="1"/>
          </p:nvPr>
        </p:nvSpPr>
        <p:spPr>
          <a:xfrm>
            <a:off x="1567748"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78" name="Text Placeholder 7"/>
          <p:cNvSpPr>
            <a:spLocks noGrp="1"/>
          </p:cNvSpPr>
          <p:nvPr>
            <p:ph type="body" sz="quarter" idx="65" hasCustomPrompt="1"/>
          </p:nvPr>
        </p:nvSpPr>
        <p:spPr>
          <a:xfrm>
            <a:off x="1567748"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2">
                    <a:lumMod val="50000"/>
                  </a:schemeClr>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1" name="Text Placeholder 2"/>
          <p:cNvSpPr>
            <a:spLocks noGrp="1"/>
          </p:cNvSpPr>
          <p:nvPr>
            <p:ph type="body" sz="quarter" idx="66" hasCustomPrompt="1"/>
          </p:nvPr>
        </p:nvSpPr>
        <p:spPr>
          <a:xfrm>
            <a:off x="4345518"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2" name="Picture Placeholder 2"/>
          <p:cNvSpPr>
            <a:spLocks noGrp="1"/>
          </p:cNvSpPr>
          <p:nvPr>
            <p:ph type="pic" sz="quarter" idx="67"/>
          </p:nvPr>
        </p:nvSpPr>
        <p:spPr>
          <a:xfrm>
            <a:off x="4345518"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3" name="Rounded Rectangle 28"/>
          <p:cNvSpPr/>
          <p:nvPr userDrawn="1"/>
        </p:nvSpPr>
        <p:spPr>
          <a:xfrm>
            <a:off x="4345518"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 Placeholder 7"/>
          <p:cNvSpPr>
            <a:spLocks noGrp="1"/>
          </p:cNvSpPr>
          <p:nvPr>
            <p:ph type="body" sz="quarter" idx="68" hasCustomPrompt="1"/>
          </p:nvPr>
        </p:nvSpPr>
        <p:spPr>
          <a:xfrm>
            <a:off x="4610805"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a:t>ico</a:t>
            </a:r>
            <a:endParaRPr lang="es-ES_tradnl" dirty="0"/>
          </a:p>
        </p:txBody>
      </p:sp>
      <p:sp>
        <p:nvSpPr>
          <p:cNvPr id="35" name="Text Placeholder 7"/>
          <p:cNvSpPr>
            <a:spLocks noGrp="1"/>
          </p:cNvSpPr>
          <p:nvPr>
            <p:ph type="body" sz="quarter" idx="69" hasCustomPrompt="1"/>
          </p:nvPr>
        </p:nvSpPr>
        <p:spPr>
          <a:xfrm>
            <a:off x="5310014"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36" name="Text Placeholder 7"/>
          <p:cNvSpPr>
            <a:spLocks noGrp="1"/>
          </p:cNvSpPr>
          <p:nvPr>
            <p:ph type="body" sz="quarter" idx="70" hasCustomPrompt="1"/>
          </p:nvPr>
        </p:nvSpPr>
        <p:spPr>
          <a:xfrm>
            <a:off x="5310014"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lumMod val="50000"/>
                  </a:schemeClr>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7" name="Text Placeholder 2"/>
          <p:cNvSpPr>
            <a:spLocks noGrp="1"/>
          </p:cNvSpPr>
          <p:nvPr>
            <p:ph type="body" sz="quarter" idx="71" hasCustomPrompt="1"/>
          </p:nvPr>
        </p:nvSpPr>
        <p:spPr>
          <a:xfrm>
            <a:off x="8315782" y="4802511"/>
            <a:ext cx="3260269"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8" name="Picture Placeholder 2"/>
          <p:cNvSpPr>
            <a:spLocks noGrp="1"/>
          </p:cNvSpPr>
          <p:nvPr>
            <p:ph type="pic" sz="quarter" idx="72"/>
          </p:nvPr>
        </p:nvSpPr>
        <p:spPr>
          <a:xfrm>
            <a:off x="8315782" y="1579886"/>
            <a:ext cx="3260269" cy="2108197"/>
          </a:xfrm>
          <a:custGeom>
            <a:avLst/>
            <a:gdLst/>
            <a:ahLst/>
            <a:cxnLst/>
            <a:rect l="l" t="t" r="r" b="b"/>
            <a:pathLst>
              <a:path w="2445202" h="1756831">
                <a:moveTo>
                  <a:pt x="327483" y="0"/>
                </a:moveTo>
                <a:lnTo>
                  <a:pt x="2117719" y="0"/>
                </a:lnTo>
                <a:cubicBezTo>
                  <a:pt x="2298583" y="0"/>
                  <a:pt x="2445202" y="146619"/>
                  <a:pt x="2445202" y="327483"/>
                </a:cubicBezTo>
                <a:lnTo>
                  <a:pt x="2445202" y="1756831"/>
                </a:lnTo>
                <a:lnTo>
                  <a:pt x="0" y="1756831"/>
                </a:lnTo>
                <a:lnTo>
                  <a:pt x="0" y="327483"/>
                </a:lnTo>
                <a:cubicBezTo>
                  <a:pt x="0" y="146619"/>
                  <a:pt x="146619" y="0"/>
                  <a:pt x="32748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Rounded Rectangle 28"/>
          <p:cNvSpPr/>
          <p:nvPr userDrawn="1"/>
        </p:nvSpPr>
        <p:spPr>
          <a:xfrm>
            <a:off x="8315782" y="3703322"/>
            <a:ext cx="3260269" cy="777238"/>
          </a:xfrm>
          <a:custGeom>
            <a:avLst/>
            <a:gdLst/>
            <a:ahLst/>
            <a:cxnLst/>
            <a:rect l="l" t="t" r="r" b="b"/>
            <a:pathLst>
              <a:path w="2445202" h="647698">
                <a:moveTo>
                  <a:pt x="0" y="0"/>
                </a:moveTo>
                <a:lnTo>
                  <a:pt x="2445202" y="0"/>
                </a:lnTo>
                <a:lnTo>
                  <a:pt x="2445202" y="289024"/>
                </a:lnTo>
                <a:cubicBezTo>
                  <a:pt x="2445202" y="487114"/>
                  <a:pt x="2284618" y="647698"/>
                  <a:pt x="2086528" y="647698"/>
                </a:cubicBezTo>
                <a:lnTo>
                  <a:pt x="358674" y="647698"/>
                </a:lnTo>
                <a:cubicBezTo>
                  <a:pt x="160584" y="647698"/>
                  <a:pt x="0" y="487114"/>
                  <a:pt x="0" y="289024"/>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 Placeholder 7"/>
          <p:cNvSpPr>
            <a:spLocks noGrp="1"/>
          </p:cNvSpPr>
          <p:nvPr>
            <p:ph type="body" sz="quarter" idx="73" hasCustomPrompt="1"/>
          </p:nvPr>
        </p:nvSpPr>
        <p:spPr>
          <a:xfrm>
            <a:off x="8581069" y="379476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a:t>ico</a:t>
            </a:r>
            <a:endParaRPr lang="es-ES_tradnl" dirty="0"/>
          </a:p>
        </p:txBody>
      </p:sp>
      <p:sp>
        <p:nvSpPr>
          <p:cNvPr id="41" name="Text Placeholder 7"/>
          <p:cNvSpPr>
            <a:spLocks noGrp="1"/>
          </p:cNvSpPr>
          <p:nvPr>
            <p:ph type="body" sz="quarter" idx="74" hasCustomPrompt="1"/>
          </p:nvPr>
        </p:nvSpPr>
        <p:spPr>
          <a:xfrm>
            <a:off x="9280279" y="377834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42" name="Text Placeholder 7"/>
          <p:cNvSpPr>
            <a:spLocks noGrp="1"/>
          </p:cNvSpPr>
          <p:nvPr>
            <p:ph type="body" sz="quarter" idx="75" hasCustomPrompt="1"/>
          </p:nvPr>
        </p:nvSpPr>
        <p:spPr>
          <a:xfrm>
            <a:off x="9280279" y="415313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4">
                    <a:lumMod val="50000"/>
                  </a:schemeClr>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Tree>
    <p:extLst>
      <p:ext uri="{BB962C8B-B14F-4D97-AF65-F5344CB8AC3E}">
        <p14:creationId xmlns:p14="http://schemas.microsoft.com/office/powerpoint/2010/main" val="3753495146"/>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6">
                                            <p:txEl>
                                              <p:pRg st="0" end="0"/>
                                            </p:txEl>
                                          </p:spTgt>
                                        </p:tgtEl>
                                        <p:attrNameLst>
                                          <p:attrName>style.visibility</p:attrName>
                                        </p:attrNameLst>
                                      </p:cBhvr>
                                      <p:to>
                                        <p:strVal val="visible"/>
                                      </p:to>
                                    </p:set>
                                    <p:animEffect transition="in" filter="fade">
                                      <p:cBhvr>
                                        <p:cTn id="20" dur="500"/>
                                        <p:tgtEl>
                                          <p:spTgt spid="76">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77">
                                            <p:txEl>
                                              <p:pRg st="0" end="0"/>
                                            </p:txEl>
                                          </p:spTgt>
                                        </p:tgtEl>
                                        <p:attrNameLst>
                                          <p:attrName>style.visibility</p:attrName>
                                        </p:attrNameLst>
                                      </p:cBhvr>
                                      <p:to>
                                        <p:strVal val="visible"/>
                                      </p:to>
                                    </p:set>
                                    <p:animEffect transition="in" filter="fade">
                                      <p:cBhvr>
                                        <p:cTn id="23" dur="400"/>
                                        <p:tgtEl>
                                          <p:spTgt spid="77">
                                            <p:txEl>
                                              <p:pRg st="0" end="0"/>
                                            </p:txEl>
                                          </p:spTgt>
                                        </p:tgtEl>
                                      </p:cBhvr>
                                    </p:animEffect>
                                    <p:anim calcmode="lin" valueType="num">
                                      <p:cBhvr>
                                        <p:cTn id="24" dur="4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77">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8">
                                            <p:txEl>
                                              <p:pRg st="0" end="0"/>
                                            </p:txEl>
                                          </p:spTgt>
                                        </p:tgtEl>
                                        <p:attrNameLst>
                                          <p:attrName>style.visibility</p:attrName>
                                        </p:attrNameLst>
                                      </p:cBhvr>
                                      <p:to>
                                        <p:strVal val="visible"/>
                                      </p:to>
                                    </p:set>
                                    <p:animEffect transition="in" filter="fade">
                                      <p:cBhvr>
                                        <p:cTn id="28" dur="500"/>
                                        <p:tgtEl>
                                          <p:spTgt spid="78">
                                            <p:txEl>
                                              <p:pRg st="0" end="0"/>
                                            </p:txEl>
                                          </p:spTgt>
                                        </p:tgtEl>
                                      </p:cBhvr>
                                    </p:animEffect>
                                    <p:anim calcmode="lin" valueType="num">
                                      <p:cBhvr>
                                        <p:cTn id="29"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79">
                                            <p:txEl>
                                              <p:pRg st="0" end="0"/>
                                            </p:txEl>
                                          </p:spTgt>
                                        </p:tgtEl>
                                        <p:attrNameLst>
                                          <p:attrName>style.visibility</p:attrName>
                                        </p:attrNameLst>
                                      </p:cBhvr>
                                      <p:to>
                                        <p:strVal val="visible"/>
                                      </p:to>
                                    </p:set>
                                    <p:anim calcmode="lin" valueType="num">
                                      <p:cBhvr>
                                        <p:cTn id="34" dur="300" fill="hold"/>
                                        <p:tgtEl>
                                          <p:spTgt spid="79">
                                            <p:txEl>
                                              <p:pRg st="0" end="0"/>
                                            </p:txEl>
                                          </p:spTgt>
                                        </p:tgtEl>
                                        <p:attrNameLst>
                                          <p:attrName>ppt_w</p:attrName>
                                        </p:attrNameLst>
                                      </p:cBhvr>
                                      <p:tavLst>
                                        <p:tav tm="0">
                                          <p:val>
                                            <p:fltVal val="0"/>
                                          </p:val>
                                        </p:tav>
                                        <p:tav tm="100000">
                                          <p:val>
                                            <p:strVal val="#ppt_w"/>
                                          </p:val>
                                        </p:tav>
                                      </p:tavLst>
                                    </p:anim>
                                    <p:anim calcmode="lin" valueType="num">
                                      <p:cBhvr>
                                        <p:cTn id="35" dur="300" fill="hold"/>
                                        <p:tgtEl>
                                          <p:spTgt spid="79">
                                            <p:txEl>
                                              <p:pRg st="0" end="0"/>
                                            </p:txEl>
                                          </p:spTgt>
                                        </p:tgtEl>
                                        <p:attrNameLst>
                                          <p:attrName>ppt_h</p:attrName>
                                        </p:attrNameLst>
                                      </p:cBhvr>
                                      <p:tavLst>
                                        <p:tav tm="0">
                                          <p:val>
                                            <p:fltVal val="0"/>
                                          </p:val>
                                        </p:tav>
                                        <p:tav tm="100000">
                                          <p:val>
                                            <p:strVal val="#ppt_h"/>
                                          </p:val>
                                        </p:tav>
                                      </p:tavLst>
                                    </p:anim>
                                    <p:animEffect transition="in" filter="fade">
                                      <p:cBhvr>
                                        <p:cTn id="36" dur="300"/>
                                        <p:tgtEl>
                                          <p:spTgt spid="79">
                                            <p:txEl>
                                              <p:pRg st="0" end="0"/>
                                            </p:txEl>
                                          </p:spTgt>
                                        </p:tgtEl>
                                      </p:cBhvr>
                                    </p:animEffect>
                                  </p:childTnLst>
                                </p:cTn>
                              </p:par>
                              <p:par>
                                <p:cTn id="37" presetID="53" presetClass="entr" presetSubtype="16" fill="hold" grpId="0" nodeType="withEffect" nodePh="1">
                                  <p:stCondLst>
                                    <p:cond delay="800"/>
                                  </p:stCondLst>
                                  <p:endCondLst>
                                    <p:cond evt="begin" delay="0">
                                      <p:tn val="37"/>
                                    </p:cond>
                                  </p:endCondLst>
                                  <p:childTnLst>
                                    <p:set>
                                      <p:cBhvr>
                                        <p:cTn id="38" dur="1" fill="hold">
                                          <p:stCondLst>
                                            <p:cond delay="0"/>
                                          </p:stCondLst>
                                        </p:cTn>
                                        <p:tgtEl>
                                          <p:spTgt spid="27"/>
                                        </p:tgtEl>
                                        <p:attrNameLst>
                                          <p:attrName>style.visibility</p:attrName>
                                        </p:attrNameLst>
                                      </p:cBhvr>
                                      <p:to>
                                        <p:strVal val="visible"/>
                                      </p:to>
                                    </p:set>
                                    <p:anim calcmode="lin" valueType="num">
                                      <p:cBhvr>
                                        <p:cTn id="39" dur="1000" fill="hold"/>
                                        <p:tgtEl>
                                          <p:spTgt spid="27"/>
                                        </p:tgtEl>
                                        <p:attrNameLst>
                                          <p:attrName>ppt_w</p:attrName>
                                        </p:attrNameLst>
                                      </p:cBhvr>
                                      <p:tavLst>
                                        <p:tav tm="0">
                                          <p:val>
                                            <p:fltVal val="0"/>
                                          </p:val>
                                        </p:tav>
                                        <p:tav tm="100000">
                                          <p:val>
                                            <p:strVal val="#ppt_w"/>
                                          </p:val>
                                        </p:tav>
                                      </p:tavLst>
                                    </p:anim>
                                    <p:anim calcmode="lin" valueType="num">
                                      <p:cBhvr>
                                        <p:cTn id="40" dur="1000" fill="hold"/>
                                        <p:tgtEl>
                                          <p:spTgt spid="27"/>
                                        </p:tgtEl>
                                        <p:attrNameLst>
                                          <p:attrName>ppt_h</p:attrName>
                                        </p:attrNameLst>
                                      </p:cBhvr>
                                      <p:tavLst>
                                        <p:tav tm="0">
                                          <p:val>
                                            <p:fltVal val="0"/>
                                          </p:val>
                                        </p:tav>
                                        <p:tav tm="100000">
                                          <p:val>
                                            <p:strVal val="#ppt_h"/>
                                          </p:val>
                                        </p:tav>
                                      </p:tavLst>
                                    </p:anim>
                                    <p:animEffect transition="in" filter="fade">
                                      <p:cBhvr>
                                        <p:cTn id="41" dur="1000"/>
                                        <p:tgtEl>
                                          <p:spTgt spid="27"/>
                                        </p:tgtEl>
                                      </p:cBhvr>
                                    </p:animEffect>
                                  </p:childTnLst>
                                </p:cTn>
                              </p:par>
                            </p:childTnLst>
                          </p:cTn>
                        </p:par>
                        <p:par>
                          <p:cTn id="42" fill="hold">
                            <p:stCondLst>
                              <p:cond delay="1000"/>
                            </p:stCondLst>
                            <p:childTnLst>
                              <p:par>
                                <p:cTn id="43" presetID="37" presetClass="entr" presetSubtype="0" fill="hold" grpId="0" nodeType="after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1000"/>
                                        <p:tgtEl>
                                          <p:spTgt spid="29"/>
                                        </p:tgtEl>
                                      </p:cBhvr>
                                    </p:animEffect>
                                    <p:anim calcmode="lin" valueType="num">
                                      <p:cBhvr>
                                        <p:cTn id="46" dur="1000" fill="hold"/>
                                        <p:tgtEl>
                                          <p:spTgt spid="29"/>
                                        </p:tgtEl>
                                        <p:attrNameLst>
                                          <p:attrName>ppt_x</p:attrName>
                                        </p:attrNameLst>
                                      </p:cBhvr>
                                      <p:tavLst>
                                        <p:tav tm="0">
                                          <p:val>
                                            <p:strVal val="#ppt_x"/>
                                          </p:val>
                                        </p:tav>
                                        <p:tav tm="100000">
                                          <p:val>
                                            <p:strVal val="#ppt_x"/>
                                          </p:val>
                                        </p:tav>
                                      </p:tavLst>
                                    </p:anim>
                                    <p:anim calcmode="lin" valueType="num">
                                      <p:cBhvr>
                                        <p:cTn id="47" dur="900" decel="100000" fill="hold"/>
                                        <p:tgtEl>
                                          <p:spTgt spid="29"/>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29"/>
                                        </p:tgtEl>
                                        <p:attrNameLst>
                                          <p:attrName>ppt_y</p:attrName>
                                        </p:attrNameLst>
                                      </p:cBhvr>
                                      <p:tavLst>
                                        <p:tav tm="0">
                                          <p:val>
                                            <p:strVal val="#ppt_y-.03"/>
                                          </p:val>
                                        </p:tav>
                                        <p:tav tm="100000">
                                          <p:val>
                                            <p:strVal val="#ppt_y"/>
                                          </p:val>
                                        </p:tav>
                                      </p:tavLst>
                                    </p:anim>
                                  </p:childTnLst>
                                </p:cTn>
                              </p:par>
                              <p:par>
                                <p:cTn id="49" presetID="10" presetClass="entr" presetSubtype="0" fill="hold" grpId="0" nodeType="withEffect">
                                  <p:stCondLst>
                                    <p:cond delay="800"/>
                                  </p:stCondLst>
                                  <p:childTnLst>
                                    <p:set>
                                      <p:cBhvr>
                                        <p:cTn id="50" dur="1" fill="hold">
                                          <p:stCondLst>
                                            <p:cond delay="0"/>
                                          </p:stCondLst>
                                        </p:cTn>
                                        <p:tgtEl>
                                          <p:spTgt spid="31">
                                            <p:txEl>
                                              <p:pRg st="0" end="0"/>
                                            </p:txEl>
                                          </p:spTgt>
                                        </p:tgtEl>
                                        <p:attrNameLst>
                                          <p:attrName>style.visibility</p:attrName>
                                        </p:attrNameLst>
                                      </p:cBhvr>
                                      <p:to>
                                        <p:strVal val="visible"/>
                                      </p:to>
                                    </p:set>
                                    <p:animEffect transition="in" filter="fade">
                                      <p:cBhvr>
                                        <p:cTn id="51" dur="500"/>
                                        <p:tgtEl>
                                          <p:spTgt spid="31">
                                            <p:txEl>
                                              <p:pRg st="0" end="0"/>
                                            </p:txEl>
                                          </p:spTgt>
                                        </p:tgtEl>
                                      </p:cBhvr>
                                    </p:animEffect>
                                  </p:childTnLst>
                                </p:cTn>
                              </p:par>
                              <p:par>
                                <p:cTn id="52" presetID="42" presetClass="entr" presetSubtype="0" fill="hold" grpId="0" nodeType="withEffect">
                                  <p:stCondLst>
                                    <p:cond delay="200"/>
                                  </p:stCondLst>
                                  <p:childTnLst>
                                    <p:set>
                                      <p:cBhvr>
                                        <p:cTn id="53" dur="1" fill="hold">
                                          <p:stCondLst>
                                            <p:cond delay="0"/>
                                          </p:stCondLst>
                                        </p:cTn>
                                        <p:tgtEl>
                                          <p:spTgt spid="35">
                                            <p:txEl>
                                              <p:pRg st="0" end="0"/>
                                            </p:txEl>
                                          </p:spTgt>
                                        </p:tgtEl>
                                        <p:attrNameLst>
                                          <p:attrName>style.visibility</p:attrName>
                                        </p:attrNameLst>
                                      </p:cBhvr>
                                      <p:to>
                                        <p:strVal val="visible"/>
                                      </p:to>
                                    </p:set>
                                    <p:animEffect transition="in" filter="fade">
                                      <p:cBhvr>
                                        <p:cTn id="54" dur="400"/>
                                        <p:tgtEl>
                                          <p:spTgt spid="35">
                                            <p:txEl>
                                              <p:pRg st="0" end="0"/>
                                            </p:txEl>
                                          </p:spTgt>
                                        </p:tgtEl>
                                      </p:cBhvr>
                                    </p:animEffect>
                                    <p:anim calcmode="lin" valueType="num">
                                      <p:cBhvr>
                                        <p:cTn id="55" dur="4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56" dur="400" fill="hold"/>
                                        <p:tgtEl>
                                          <p:spTgt spid="35">
                                            <p:txEl>
                                              <p:pRg st="0" end="0"/>
                                            </p:txEl>
                                          </p:spTgt>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200"/>
                                  </p:stCondLst>
                                  <p:childTnLst>
                                    <p:set>
                                      <p:cBhvr>
                                        <p:cTn id="58" dur="1" fill="hold">
                                          <p:stCondLst>
                                            <p:cond delay="0"/>
                                          </p:stCondLst>
                                        </p:cTn>
                                        <p:tgtEl>
                                          <p:spTgt spid="36">
                                            <p:txEl>
                                              <p:pRg st="0" end="0"/>
                                            </p:txEl>
                                          </p:spTgt>
                                        </p:tgtEl>
                                        <p:attrNameLst>
                                          <p:attrName>style.visibility</p:attrName>
                                        </p:attrNameLst>
                                      </p:cBhvr>
                                      <p:to>
                                        <p:strVal val="visible"/>
                                      </p:to>
                                    </p:set>
                                    <p:animEffect transition="in" filter="fade">
                                      <p:cBhvr>
                                        <p:cTn id="59" dur="500"/>
                                        <p:tgtEl>
                                          <p:spTgt spid="36">
                                            <p:txEl>
                                              <p:pRg st="0" end="0"/>
                                            </p:txEl>
                                          </p:spTgt>
                                        </p:tgtEl>
                                      </p:cBhvr>
                                    </p:animEffect>
                                    <p:anim calcmode="lin" valueType="num">
                                      <p:cBhvr>
                                        <p:cTn id="60"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61"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62" fill="hold">
                            <p:stCondLst>
                              <p:cond delay="2000"/>
                            </p:stCondLst>
                            <p:childTnLst>
                              <p:par>
                                <p:cTn id="63" presetID="53" presetClass="entr" presetSubtype="16" fill="hold" grpId="0" nodeType="afterEffect">
                                  <p:stCondLst>
                                    <p:cond delay="0"/>
                                  </p:stCondLst>
                                  <p:childTnLst>
                                    <p:set>
                                      <p:cBhvr>
                                        <p:cTn id="64" dur="1" fill="hold">
                                          <p:stCondLst>
                                            <p:cond delay="0"/>
                                          </p:stCondLst>
                                        </p:cTn>
                                        <p:tgtEl>
                                          <p:spTgt spid="34">
                                            <p:txEl>
                                              <p:pRg st="0" end="0"/>
                                            </p:txEl>
                                          </p:spTgt>
                                        </p:tgtEl>
                                        <p:attrNameLst>
                                          <p:attrName>style.visibility</p:attrName>
                                        </p:attrNameLst>
                                      </p:cBhvr>
                                      <p:to>
                                        <p:strVal val="visible"/>
                                      </p:to>
                                    </p:set>
                                    <p:anim calcmode="lin" valueType="num">
                                      <p:cBhvr>
                                        <p:cTn id="65" dur="3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66" dur="300" fill="hold"/>
                                        <p:tgtEl>
                                          <p:spTgt spid="34">
                                            <p:txEl>
                                              <p:pRg st="0" end="0"/>
                                            </p:txEl>
                                          </p:spTgt>
                                        </p:tgtEl>
                                        <p:attrNameLst>
                                          <p:attrName>ppt_h</p:attrName>
                                        </p:attrNameLst>
                                      </p:cBhvr>
                                      <p:tavLst>
                                        <p:tav tm="0">
                                          <p:val>
                                            <p:fltVal val="0"/>
                                          </p:val>
                                        </p:tav>
                                        <p:tav tm="100000">
                                          <p:val>
                                            <p:strVal val="#ppt_h"/>
                                          </p:val>
                                        </p:tav>
                                      </p:tavLst>
                                    </p:anim>
                                    <p:animEffect transition="in" filter="fade">
                                      <p:cBhvr>
                                        <p:cTn id="67" dur="300"/>
                                        <p:tgtEl>
                                          <p:spTgt spid="34">
                                            <p:txEl>
                                              <p:pRg st="0" end="0"/>
                                            </p:txEl>
                                          </p:spTgt>
                                        </p:tgtEl>
                                      </p:cBhvr>
                                    </p:animEffect>
                                  </p:childTnLst>
                                </p:cTn>
                              </p:par>
                              <p:par>
                                <p:cTn id="68" presetID="53" presetClass="entr" presetSubtype="16" fill="hold" grpId="0" nodeType="withEffect" nodePh="1">
                                  <p:stCondLst>
                                    <p:cond delay="800"/>
                                  </p:stCondLst>
                                  <p:endCondLst>
                                    <p:cond evt="begin" delay="0">
                                      <p:tn val="68"/>
                                    </p:cond>
                                  </p:endCondLst>
                                  <p:childTnLst>
                                    <p:set>
                                      <p:cBhvr>
                                        <p:cTn id="69" dur="1" fill="hold">
                                          <p:stCondLst>
                                            <p:cond delay="0"/>
                                          </p:stCondLst>
                                        </p:cTn>
                                        <p:tgtEl>
                                          <p:spTgt spid="32"/>
                                        </p:tgtEl>
                                        <p:attrNameLst>
                                          <p:attrName>style.visibility</p:attrName>
                                        </p:attrNameLst>
                                      </p:cBhvr>
                                      <p:to>
                                        <p:strVal val="visible"/>
                                      </p:to>
                                    </p:set>
                                    <p:anim calcmode="lin" valueType="num">
                                      <p:cBhvr>
                                        <p:cTn id="70" dur="1000" fill="hold"/>
                                        <p:tgtEl>
                                          <p:spTgt spid="32"/>
                                        </p:tgtEl>
                                        <p:attrNameLst>
                                          <p:attrName>ppt_w</p:attrName>
                                        </p:attrNameLst>
                                      </p:cBhvr>
                                      <p:tavLst>
                                        <p:tav tm="0">
                                          <p:val>
                                            <p:fltVal val="0"/>
                                          </p:val>
                                        </p:tav>
                                        <p:tav tm="100000">
                                          <p:val>
                                            <p:strVal val="#ppt_w"/>
                                          </p:val>
                                        </p:tav>
                                      </p:tavLst>
                                    </p:anim>
                                    <p:anim calcmode="lin" valueType="num">
                                      <p:cBhvr>
                                        <p:cTn id="71" dur="1000" fill="hold"/>
                                        <p:tgtEl>
                                          <p:spTgt spid="32"/>
                                        </p:tgtEl>
                                        <p:attrNameLst>
                                          <p:attrName>ppt_h</p:attrName>
                                        </p:attrNameLst>
                                      </p:cBhvr>
                                      <p:tavLst>
                                        <p:tav tm="0">
                                          <p:val>
                                            <p:fltVal val="0"/>
                                          </p:val>
                                        </p:tav>
                                        <p:tav tm="100000">
                                          <p:val>
                                            <p:strVal val="#ppt_h"/>
                                          </p:val>
                                        </p:tav>
                                      </p:tavLst>
                                    </p:anim>
                                    <p:animEffect transition="in" filter="fade">
                                      <p:cBhvr>
                                        <p:cTn id="72" dur="1000"/>
                                        <p:tgtEl>
                                          <p:spTgt spid="32"/>
                                        </p:tgtEl>
                                      </p:cBhvr>
                                    </p:animEffect>
                                  </p:childTnLst>
                                </p:cTn>
                              </p:par>
                            </p:childTnLst>
                          </p:cTn>
                        </p:par>
                        <p:par>
                          <p:cTn id="73" fill="hold">
                            <p:stCondLst>
                              <p:cond delay="2500"/>
                            </p:stCondLst>
                            <p:childTnLst>
                              <p:par>
                                <p:cTn id="74" presetID="37" presetClass="entr" presetSubtype="0" fill="hold" grpId="0" nodeType="after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fade">
                                      <p:cBhvr>
                                        <p:cTn id="76" dur="1000"/>
                                        <p:tgtEl>
                                          <p:spTgt spid="33"/>
                                        </p:tgtEl>
                                      </p:cBhvr>
                                    </p:animEffect>
                                    <p:anim calcmode="lin" valueType="num">
                                      <p:cBhvr>
                                        <p:cTn id="77" dur="1000" fill="hold"/>
                                        <p:tgtEl>
                                          <p:spTgt spid="33"/>
                                        </p:tgtEl>
                                        <p:attrNameLst>
                                          <p:attrName>ppt_x</p:attrName>
                                        </p:attrNameLst>
                                      </p:cBhvr>
                                      <p:tavLst>
                                        <p:tav tm="0">
                                          <p:val>
                                            <p:strVal val="#ppt_x"/>
                                          </p:val>
                                        </p:tav>
                                        <p:tav tm="100000">
                                          <p:val>
                                            <p:strVal val="#ppt_x"/>
                                          </p:val>
                                        </p:tav>
                                      </p:tavLst>
                                    </p:anim>
                                    <p:anim calcmode="lin" valueType="num">
                                      <p:cBhvr>
                                        <p:cTn id="78" dur="900" decel="100000" fill="hold"/>
                                        <p:tgtEl>
                                          <p:spTgt spid="33"/>
                                        </p:tgtEl>
                                        <p:attrNameLst>
                                          <p:attrName>ppt_y</p:attrName>
                                        </p:attrNameLst>
                                      </p:cBhvr>
                                      <p:tavLst>
                                        <p:tav tm="0">
                                          <p:val>
                                            <p:strVal val="#ppt_y+1"/>
                                          </p:val>
                                        </p:tav>
                                        <p:tav tm="100000">
                                          <p:val>
                                            <p:strVal val="#ppt_y-.03"/>
                                          </p:val>
                                        </p:tav>
                                      </p:tavLst>
                                    </p:anim>
                                    <p:anim calcmode="lin" valueType="num">
                                      <p:cBhvr>
                                        <p:cTn id="79" dur="100" accel="100000" fill="hold">
                                          <p:stCondLst>
                                            <p:cond delay="900"/>
                                          </p:stCondLst>
                                        </p:cTn>
                                        <p:tgtEl>
                                          <p:spTgt spid="33"/>
                                        </p:tgtEl>
                                        <p:attrNameLst>
                                          <p:attrName>ppt_y</p:attrName>
                                        </p:attrNameLst>
                                      </p:cBhvr>
                                      <p:tavLst>
                                        <p:tav tm="0">
                                          <p:val>
                                            <p:strVal val="#ppt_y-.03"/>
                                          </p:val>
                                        </p:tav>
                                        <p:tav tm="100000">
                                          <p:val>
                                            <p:strVal val="#ppt_y"/>
                                          </p:val>
                                        </p:tav>
                                      </p:tavLst>
                                    </p:anim>
                                  </p:childTnLst>
                                </p:cTn>
                              </p:par>
                              <p:par>
                                <p:cTn id="80" presetID="10" presetClass="entr" presetSubtype="0" fill="hold" grpId="0" nodeType="withEffect">
                                  <p:stCondLst>
                                    <p:cond delay="800"/>
                                  </p:stCondLst>
                                  <p:childTnLst>
                                    <p:set>
                                      <p:cBhvr>
                                        <p:cTn id="81" dur="1" fill="hold">
                                          <p:stCondLst>
                                            <p:cond delay="0"/>
                                          </p:stCondLst>
                                        </p:cTn>
                                        <p:tgtEl>
                                          <p:spTgt spid="37">
                                            <p:txEl>
                                              <p:pRg st="0" end="0"/>
                                            </p:txEl>
                                          </p:spTgt>
                                        </p:tgtEl>
                                        <p:attrNameLst>
                                          <p:attrName>style.visibility</p:attrName>
                                        </p:attrNameLst>
                                      </p:cBhvr>
                                      <p:to>
                                        <p:strVal val="visible"/>
                                      </p:to>
                                    </p:set>
                                    <p:animEffect transition="in" filter="fade">
                                      <p:cBhvr>
                                        <p:cTn id="82" dur="500"/>
                                        <p:tgtEl>
                                          <p:spTgt spid="37">
                                            <p:txEl>
                                              <p:pRg st="0" end="0"/>
                                            </p:txEl>
                                          </p:spTgt>
                                        </p:tgtEl>
                                      </p:cBhvr>
                                    </p:animEffect>
                                  </p:childTnLst>
                                </p:cTn>
                              </p:par>
                              <p:par>
                                <p:cTn id="83" presetID="42" presetClass="entr" presetSubtype="0" fill="hold" grpId="0" nodeType="withEffect">
                                  <p:stCondLst>
                                    <p:cond delay="200"/>
                                  </p:stCondLst>
                                  <p:childTnLst>
                                    <p:set>
                                      <p:cBhvr>
                                        <p:cTn id="84" dur="1" fill="hold">
                                          <p:stCondLst>
                                            <p:cond delay="0"/>
                                          </p:stCondLst>
                                        </p:cTn>
                                        <p:tgtEl>
                                          <p:spTgt spid="41">
                                            <p:txEl>
                                              <p:pRg st="0" end="0"/>
                                            </p:txEl>
                                          </p:spTgt>
                                        </p:tgtEl>
                                        <p:attrNameLst>
                                          <p:attrName>style.visibility</p:attrName>
                                        </p:attrNameLst>
                                      </p:cBhvr>
                                      <p:to>
                                        <p:strVal val="visible"/>
                                      </p:to>
                                    </p:set>
                                    <p:animEffect transition="in" filter="fade">
                                      <p:cBhvr>
                                        <p:cTn id="85" dur="400"/>
                                        <p:tgtEl>
                                          <p:spTgt spid="41">
                                            <p:txEl>
                                              <p:pRg st="0" end="0"/>
                                            </p:txEl>
                                          </p:spTgt>
                                        </p:tgtEl>
                                      </p:cBhvr>
                                    </p:animEffect>
                                    <p:anim calcmode="lin" valueType="num">
                                      <p:cBhvr>
                                        <p:cTn id="86" dur="4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87" dur="400" fill="hold"/>
                                        <p:tgtEl>
                                          <p:spTgt spid="41">
                                            <p:txEl>
                                              <p:pRg st="0" end="0"/>
                                            </p:txEl>
                                          </p:spTgt>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200"/>
                                  </p:stCondLst>
                                  <p:childTnLst>
                                    <p:set>
                                      <p:cBhvr>
                                        <p:cTn id="89" dur="1" fill="hold">
                                          <p:stCondLst>
                                            <p:cond delay="0"/>
                                          </p:stCondLst>
                                        </p:cTn>
                                        <p:tgtEl>
                                          <p:spTgt spid="42">
                                            <p:txEl>
                                              <p:pRg st="0" end="0"/>
                                            </p:txEl>
                                          </p:spTgt>
                                        </p:tgtEl>
                                        <p:attrNameLst>
                                          <p:attrName>style.visibility</p:attrName>
                                        </p:attrNameLst>
                                      </p:cBhvr>
                                      <p:to>
                                        <p:strVal val="visible"/>
                                      </p:to>
                                    </p:set>
                                    <p:animEffect transition="in" filter="fade">
                                      <p:cBhvr>
                                        <p:cTn id="90" dur="500"/>
                                        <p:tgtEl>
                                          <p:spTgt spid="42">
                                            <p:txEl>
                                              <p:pRg st="0" end="0"/>
                                            </p:txEl>
                                          </p:spTgt>
                                        </p:tgtEl>
                                      </p:cBhvr>
                                    </p:animEffect>
                                    <p:anim calcmode="lin" valueType="num">
                                      <p:cBhvr>
                                        <p:cTn id="91"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92" dur="50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93" fill="hold">
                            <p:stCondLst>
                              <p:cond delay="3500"/>
                            </p:stCondLst>
                            <p:childTnLst>
                              <p:par>
                                <p:cTn id="94" presetID="53" presetClass="entr" presetSubtype="16" fill="hold" grpId="0" nodeType="afterEffect">
                                  <p:stCondLst>
                                    <p:cond delay="0"/>
                                  </p:stCondLst>
                                  <p:childTnLst>
                                    <p:set>
                                      <p:cBhvr>
                                        <p:cTn id="95" dur="1" fill="hold">
                                          <p:stCondLst>
                                            <p:cond delay="0"/>
                                          </p:stCondLst>
                                        </p:cTn>
                                        <p:tgtEl>
                                          <p:spTgt spid="40">
                                            <p:txEl>
                                              <p:pRg st="0" end="0"/>
                                            </p:txEl>
                                          </p:spTgt>
                                        </p:tgtEl>
                                        <p:attrNameLst>
                                          <p:attrName>style.visibility</p:attrName>
                                        </p:attrNameLst>
                                      </p:cBhvr>
                                      <p:to>
                                        <p:strVal val="visible"/>
                                      </p:to>
                                    </p:set>
                                    <p:anim calcmode="lin" valueType="num">
                                      <p:cBhvr>
                                        <p:cTn id="96" dur="3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97" dur="300" fill="hold"/>
                                        <p:tgtEl>
                                          <p:spTgt spid="40">
                                            <p:txEl>
                                              <p:pRg st="0" end="0"/>
                                            </p:txEl>
                                          </p:spTgt>
                                        </p:tgtEl>
                                        <p:attrNameLst>
                                          <p:attrName>ppt_h</p:attrName>
                                        </p:attrNameLst>
                                      </p:cBhvr>
                                      <p:tavLst>
                                        <p:tav tm="0">
                                          <p:val>
                                            <p:fltVal val="0"/>
                                          </p:val>
                                        </p:tav>
                                        <p:tav tm="100000">
                                          <p:val>
                                            <p:strVal val="#ppt_h"/>
                                          </p:val>
                                        </p:tav>
                                      </p:tavLst>
                                    </p:anim>
                                    <p:animEffect transition="in" filter="fade">
                                      <p:cBhvr>
                                        <p:cTn id="98" dur="300"/>
                                        <p:tgtEl>
                                          <p:spTgt spid="40">
                                            <p:txEl>
                                              <p:pRg st="0" end="0"/>
                                            </p:txEl>
                                          </p:spTgt>
                                        </p:tgtEl>
                                      </p:cBhvr>
                                    </p:animEffect>
                                  </p:childTnLst>
                                </p:cTn>
                              </p:par>
                              <p:par>
                                <p:cTn id="99" presetID="53" presetClass="entr" presetSubtype="16" fill="hold" grpId="0" nodeType="withEffect" nodePh="1">
                                  <p:stCondLst>
                                    <p:cond delay="800"/>
                                  </p:stCondLst>
                                  <p:endCondLst>
                                    <p:cond evt="begin" delay="0">
                                      <p:tn val="99"/>
                                    </p:cond>
                                  </p:endCondLst>
                                  <p:childTnLst>
                                    <p:set>
                                      <p:cBhvr>
                                        <p:cTn id="100" dur="1" fill="hold">
                                          <p:stCondLst>
                                            <p:cond delay="0"/>
                                          </p:stCondLst>
                                        </p:cTn>
                                        <p:tgtEl>
                                          <p:spTgt spid="38"/>
                                        </p:tgtEl>
                                        <p:attrNameLst>
                                          <p:attrName>style.visibility</p:attrName>
                                        </p:attrNameLst>
                                      </p:cBhvr>
                                      <p:to>
                                        <p:strVal val="visible"/>
                                      </p:to>
                                    </p:set>
                                    <p:anim calcmode="lin" valueType="num">
                                      <p:cBhvr>
                                        <p:cTn id="101" dur="1000" fill="hold"/>
                                        <p:tgtEl>
                                          <p:spTgt spid="38"/>
                                        </p:tgtEl>
                                        <p:attrNameLst>
                                          <p:attrName>ppt_w</p:attrName>
                                        </p:attrNameLst>
                                      </p:cBhvr>
                                      <p:tavLst>
                                        <p:tav tm="0">
                                          <p:val>
                                            <p:fltVal val="0"/>
                                          </p:val>
                                        </p:tav>
                                        <p:tav tm="100000">
                                          <p:val>
                                            <p:strVal val="#ppt_w"/>
                                          </p:val>
                                        </p:tav>
                                      </p:tavLst>
                                    </p:anim>
                                    <p:anim calcmode="lin" valueType="num">
                                      <p:cBhvr>
                                        <p:cTn id="102" dur="1000" fill="hold"/>
                                        <p:tgtEl>
                                          <p:spTgt spid="38"/>
                                        </p:tgtEl>
                                        <p:attrNameLst>
                                          <p:attrName>ppt_h</p:attrName>
                                        </p:attrNameLst>
                                      </p:cBhvr>
                                      <p:tavLst>
                                        <p:tav tm="0">
                                          <p:val>
                                            <p:fltVal val="0"/>
                                          </p:val>
                                        </p:tav>
                                        <p:tav tm="100000">
                                          <p:val>
                                            <p:strVal val="#ppt_h"/>
                                          </p:val>
                                        </p:tav>
                                      </p:tavLst>
                                    </p:anim>
                                    <p:animEffect transition="in" filter="fade">
                                      <p:cBhvr>
                                        <p:cTn id="103" dur="1000"/>
                                        <p:tgtEl>
                                          <p:spTgt spid="38"/>
                                        </p:tgtEl>
                                      </p:cBhvr>
                                    </p:animEffect>
                                  </p:childTnLst>
                                </p:cTn>
                              </p:par>
                            </p:childTnLst>
                          </p:cTn>
                        </p:par>
                        <p:par>
                          <p:cTn id="104" fill="hold">
                            <p:stCondLst>
                              <p:cond delay="4000"/>
                            </p:stCondLst>
                            <p:childTnLst>
                              <p:par>
                                <p:cTn id="105" presetID="37" presetClass="entr" presetSubtype="0" fill="hold" grpId="0" nodeType="afterEffect">
                                  <p:stCondLst>
                                    <p:cond delay="0"/>
                                  </p:stCondLst>
                                  <p:childTnLst>
                                    <p:set>
                                      <p:cBhvr>
                                        <p:cTn id="106" dur="1" fill="hold">
                                          <p:stCondLst>
                                            <p:cond delay="0"/>
                                          </p:stCondLst>
                                        </p:cTn>
                                        <p:tgtEl>
                                          <p:spTgt spid="39"/>
                                        </p:tgtEl>
                                        <p:attrNameLst>
                                          <p:attrName>style.visibility</p:attrName>
                                        </p:attrNameLst>
                                      </p:cBhvr>
                                      <p:to>
                                        <p:strVal val="visible"/>
                                      </p:to>
                                    </p:set>
                                    <p:animEffect transition="in" filter="fade">
                                      <p:cBhvr>
                                        <p:cTn id="107" dur="1000"/>
                                        <p:tgtEl>
                                          <p:spTgt spid="39"/>
                                        </p:tgtEl>
                                      </p:cBhvr>
                                    </p:animEffect>
                                    <p:anim calcmode="lin" valueType="num">
                                      <p:cBhvr>
                                        <p:cTn id="108" dur="1000" fill="hold"/>
                                        <p:tgtEl>
                                          <p:spTgt spid="39"/>
                                        </p:tgtEl>
                                        <p:attrNameLst>
                                          <p:attrName>ppt_x</p:attrName>
                                        </p:attrNameLst>
                                      </p:cBhvr>
                                      <p:tavLst>
                                        <p:tav tm="0">
                                          <p:val>
                                            <p:strVal val="#ppt_x"/>
                                          </p:val>
                                        </p:tav>
                                        <p:tav tm="100000">
                                          <p:val>
                                            <p:strVal val="#ppt_x"/>
                                          </p:val>
                                        </p:tav>
                                      </p:tavLst>
                                    </p:anim>
                                    <p:anim calcmode="lin" valueType="num">
                                      <p:cBhvr>
                                        <p:cTn id="109" dur="900" decel="100000" fill="hold"/>
                                        <p:tgtEl>
                                          <p:spTgt spid="39"/>
                                        </p:tgtEl>
                                        <p:attrNameLst>
                                          <p:attrName>ppt_y</p:attrName>
                                        </p:attrNameLst>
                                      </p:cBhvr>
                                      <p:tavLst>
                                        <p:tav tm="0">
                                          <p:val>
                                            <p:strVal val="#ppt_y+1"/>
                                          </p:val>
                                        </p:tav>
                                        <p:tav tm="100000">
                                          <p:val>
                                            <p:strVal val="#ppt_y-.03"/>
                                          </p:val>
                                        </p:tav>
                                      </p:tavLst>
                                    </p:anim>
                                    <p:anim calcmode="lin" valueType="num">
                                      <p:cBhvr>
                                        <p:cTn id="110" dur="100" accel="100000" fill="hold">
                                          <p:stCondLst>
                                            <p:cond delay="900"/>
                                          </p:stCondLst>
                                        </p:cTn>
                                        <p:tgtEl>
                                          <p:spTgt spid="3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6" grpId="0" build="p">
        <p:tmplLst>
          <p:tmpl lvl="1">
            <p:tnLst>
              <p:par>
                <p:cTn presetID="10" presetClass="entr" presetSubtype="0" fill="hold" nodeType="withEffect">
                  <p:stCondLst>
                    <p:cond delay="800"/>
                  </p:stCondLst>
                  <p:childTnLst>
                    <p:set>
                      <p:cBhvr>
                        <p:cTn dur="1" fill="hold">
                          <p:stCondLst>
                            <p:cond delay="0"/>
                          </p:stCondLst>
                        </p:cTn>
                        <p:tgtEl>
                          <p:spTgt spid="76"/>
                        </p:tgtEl>
                        <p:attrNameLst>
                          <p:attrName>style.visibility</p:attrName>
                        </p:attrNameLst>
                      </p:cBhvr>
                      <p:to>
                        <p:strVal val="visible"/>
                      </p:to>
                    </p:set>
                    <p:animEffect transition="in" filter="fade">
                      <p:cBhvr>
                        <p:cTn dur="500"/>
                        <p:tgtEl>
                          <p:spTgt spid="76"/>
                        </p:tgtEl>
                      </p:cBhvr>
                    </p:animEffect>
                  </p:childTnLst>
                </p:cTn>
              </p:par>
            </p:tnLst>
          </p:tmpl>
        </p:tmplLst>
      </p:bldP>
      <p:bldP spid="27" grpId="0"/>
      <p:bldP spid="29" grpId="0" animBg="1"/>
      <p:bldP spid="79" grpId="0" build="p">
        <p:tmplLst>
          <p:tmpl lvl="1">
            <p:tnLst>
              <p:par>
                <p:cTn presetID="53" presetClass="entr" presetSubtype="16"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p:cTn dur="300" fill="hold"/>
                        <p:tgtEl>
                          <p:spTgt spid="79"/>
                        </p:tgtEl>
                        <p:attrNameLst>
                          <p:attrName>ppt_w</p:attrName>
                        </p:attrNameLst>
                      </p:cBhvr>
                      <p:tavLst>
                        <p:tav tm="0">
                          <p:val>
                            <p:fltVal val="0"/>
                          </p:val>
                        </p:tav>
                        <p:tav tm="100000">
                          <p:val>
                            <p:strVal val="#ppt_w"/>
                          </p:val>
                        </p:tav>
                      </p:tavLst>
                    </p:anim>
                    <p:anim calcmode="lin" valueType="num">
                      <p:cBhvr>
                        <p:cTn dur="300" fill="hold"/>
                        <p:tgtEl>
                          <p:spTgt spid="79"/>
                        </p:tgtEl>
                        <p:attrNameLst>
                          <p:attrName>ppt_h</p:attrName>
                        </p:attrNameLst>
                      </p:cBhvr>
                      <p:tavLst>
                        <p:tav tm="0">
                          <p:val>
                            <p:fltVal val="0"/>
                          </p:val>
                        </p:tav>
                        <p:tav tm="100000">
                          <p:val>
                            <p:strVal val="#ppt_h"/>
                          </p:val>
                        </p:tav>
                      </p:tavLst>
                    </p:anim>
                    <p:animEffect transition="in" filter="fade">
                      <p:cBhvr>
                        <p:cTn dur="300"/>
                        <p:tgtEl>
                          <p:spTgt spid="79"/>
                        </p:tgtEl>
                      </p:cBhvr>
                    </p:animEffect>
                  </p:childTnLst>
                </p:cTn>
              </p:par>
            </p:tnLst>
          </p:tmpl>
        </p:tmplLst>
      </p:bldP>
      <p:bldP spid="77" grpId="0" build="p">
        <p:tmplLst>
          <p:tmpl lvl="1">
            <p:tnLst>
              <p:par>
                <p:cTn presetID="42" presetClass="entr" presetSubtype="0" fill="hold" nodeType="withEffect">
                  <p:stCondLst>
                    <p:cond delay="200"/>
                  </p:stCondLst>
                  <p:childTnLst>
                    <p:set>
                      <p:cBhvr>
                        <p:cTn dur="1" fill="hold">
                          <p:stCondLst>
                            <p:cond delay="0"/>
                          </p:stCondLst>
                        </p:cTn>
                        <p:tgtEl>
                          <p:spTgt spid="77"/>
                        </p:tgtEl>
                        <p:attrNameLst>
                          <p:attrName>style.visibility</p:attrName>
                        </p:attrNameLst>
                      </p:cBhvr>
                      <p:to>
                        <p:strVal val="visible"/>
                      </p:to>
                    </p:set>
                    <p:animEffect transition="in" filter="fade">
                      <p:cBhvr>
                        <p:cTn dur="400"/>
                        <p:tgtEl>
                          <p:spTgt spid="77"/>
                        </p:tgtEl>
                      </p:cBhvr>
                    </p:animEffect>
                    <p:anim calcmode="lin" valueType="num">
                      <p:cBhvr>
                        <p:cTn dur="400" fill="hold"/>
                        <p:tgtEl>
                          <p:spTgt spid="77"/>
                        </p:tgtEl>
                        <p:attrNameLst>
                          <p:attrName>ppt_x</p:attrName>
                        </p:attrNameLst>
                      </p:cBhvr>
                      <p:tavLst>
                        <p:tav tm="0">
                          <p:val>
                            <p:strVal val="#ppt_x"/>
                          </p:val>
                        </p:tav>
                        <p:tav tm="100000">
                          <p:val>
                            <p:strVal val="#ppt_x"/>
                          </p:val>
                        </p:tav>
                      </p:tavLst>
                    </p:anim>
                    <p:anim calcmode="lin" valueType="num">
                      <p:cBhvr>
                        <p:cTn dur="400" fill="hold"/>
                        <p:tgtEl>
                          <p:spTgt spid="77"/>
                        </p:tgtEl>
                        <p:attrNameLst>
                          <p:attrName>ppt_y</p:attrName>
                        </p:attrNameLst>
                      </p:cBhvr>
                      <p:tavLst>
                        <p:tav tm="0">
                          <p:val>
                            <p:strVal val="#ppt_y+.1"/>
                          </p:val>
                        </p:tav>
                        <p:tav tm="100000">
                          <p:val>
                            <p:strVal val="#ppt_y"/>
                          </p:val>
                        </p:tav>
                      </p:tavLst>
                    </p:anim>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p:bldP spid="33" grpId="0" animBg="1"/>
      <p:bldP spid="34" grpId="0" build="p">
        <p:tmplLst>
          <p:tmpl lvl="1">
            <p:tnLst>
              <p:par>
                <p:cTn presetID="53" presetClass="entr" presetSubtype="16"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p:cTn dur="300" fill="hold"/>
                        <p:tgtEl>
                          <p:spTgt spid="34"/>
                        </p:tgtEl>
                        <p:attrNameLst>
                          <p:attrName>ppt_w</p:attrName>
                        </p:attrNameLst>
                      </p:cBhvr>
                      <p:tavLst>
                        <p:tav tm="0">
                          <p:val>
                            <p:fltVal val="0"/>
                          </p:val>
                        </p:tav>
                        <p:tav tm="100000">
                          <p:val>
                            <p:strVal val="#ppt_w"/>
                          </p:val>
                        </p:tav>
                      </p:tavLst>
                    </p:anim>
                    <p:anim calcmode="lin" valueType="num">
                      <p:cBhvr>
                        <p:cTn dur="300" fill="hold"/>
                        <p:tgtEl>
                          <p:spTgt spid="34"/>
                        </p:tgtEl>
                        <p:attrNameLst>
                          <p:attrName>ppt_h</p:attrName>
                        </p:attrNameLst>
                      </p:cBhvr>
                      <p:tavLst>
                        <p:tav tm="0">
                          <p:val>
                            <p:fltVal val="0"/>
                          </p:val>
                        </p:tav>
                        <p:tav tm="100000">
                          <p:val>
                            <p:strVal val="#ppt_h"/>
                          </p:val>
                        </p:tav>
                      </p:tavLst>
                    </p:anim>
                    <p:animEffect transition="in" filter="fade">
                      <p:cBhvr>
                        <p:cTn dur="300"/>
                        <p:tgtEl>
                          <p:spTgt spid="34"/>
                        </p:tgtEl>
                      </p:cBhvr>
                    </p:animEffect>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400"/>
                        <p:tgtEl>
                          <p:spTgt spid="35"/>
                        </p:tgtEl>
                      </p:cBhvr>
                    </p:animEffect>
                    <p:anim calcmode="lin" valueType="num">
                      <p:cBhvr>
                        <p:cTn dur="400" fill="hold"/>
                        <p:tgtEl>
                          <p:spTgt spid="35"/>
                        </p:tgtEl>
                        <p:attrNameLst>
                          <p:attrName>ppt_x</p:attrName>
                        </p:attrNameLst>
                      </p:cBhvr>
                      <p:tavLst>
                        <p:tav tm="0">
                          <p:val>
                            <p:strVal val="#ppt_x"/>
                          </p:val>
                        </p:tav>
                        <p:tav tm="100000">
                          <p:val>
                            <p:strVal val="#ppt_x"/>
                          </p:val>
                        </p:tav>
                      </p:tavLst>
                    </p:anim>
                    <p:anim calcmode="lin" valueType="num">
                      <p:cBhvr>
                        <p:cTn dur="4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7" grpId="0" build="p">
        <p:tmplLst>
          <p:tmpl lvl="1">
            <p:tnLst>
              <p:par>
                <p:cTn presetID="10" presetClass="entr" presetSubtype="0" fill="hold" nodeType="withEffect">
                  <p:stCondLst>
                    <p:cond delay="8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38" grpId="0"/>
      <p:bldP spid="39" grpId="0" animBg="1"/>
      <p:bldP spid="40" grpId="0" build="p">
        <p:tmplLst>
          <p:tmpl lvl="1">
            <p:tnLst>
              <p:par>
                <p:cTn presetID="53" presetClass="entr" presetSubtype="16"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p:cTn dur="300" fill="hold"/>
                        <p:tgtEl>
                          <p:spTgt spid="40"/>
                        </p:tgtEl>
                        <p:attrNameLst>
                          <p:attrName>ppt_w</p:attrName>
                        </p:attrNameLst>
                      </p:cBhvr>
                      <p:tavLst>
                        <p:tav tm="0">
                          <p:val>
                            <p:fltVal val="0"/>
                          </p:val>
                        </p:tav>
                        <p:tav tm="100000">
                          <p:val>
                            <p:strVal val="#ppt_w"/>
                          </p:val>
                        </p:tav>
                      </p:tavLst>
                    </p:anim>
                    <p:anim calcmode="lin" valueType="num">
                      <p:cBhvr>
                        <p:cTn dur="300" fill="hold"/>
                        <p:tgtEl>
                          <p:spTgt spid="40"/>
                        </p:tgtEl>
                        <p:attrNameLst>
                          <p:attrName>ppt_h</p:attrName>
                        </p:attrNameLst>
                      </p:cBhvr>
                      <p:tavLst>
                        <p:tav tm="0">
                          <p:val>
                            <p:fltVal val="0"/>
                          </p:val>
                        </p:tav>
                        <p:tav tm="100000">
                          <p:val>
                            <p:strVal val="#ppt_h"/>
                          </p:val>
                        </p:tav>
                      </p:tavLst>
                    </p:anim>
                    <p:animEffect transition="in" filter="fade">
                      <p:cBhvr>
                        <p:cTn dur="300"/>
                        <p:tgtEl>
                          <p:spTgt spid="40"/>
                        </p:tgtEl>
                      </p:cBhvr>
                    </p:animEffect>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400"/>
                        <p:tgtEl>
                          <p:spTgt spid="41"/>
                        </p:tgtEl>
                      </p:cBhvr>
                    </p:animEffect>
                    <p:anim calcmode="lin" valueType="num">
                      <p:cBhvr>
                        <p:cTn dur="400" fill="hold"/>
                        <p:tgtEl>
                          <p:spTgt spid="41"/>
                        </p:tgtEl>
                        <p:attrNameLst>
                          <p:attrName>ppt_x</p:attrName>
                        </p:attrNameLst>
                      </p:cBhvr>
                      <p:tavLst>
                        <p:tav tm="0">
                          <p:val>
                            <p:strVal val="#ppt_x"/>
                          </p:val>
                        </p:tav>
                        <p:tav tm="100000">
                          <p:val>
                            <p:strVal val="#ppt_x"/>
                          </p:val>
                        </p:tav>
                      </p:tavLst>
                    </p:anim>
                    <p:anim calcmode="lin" valueType="num">
                      <p:cBhvr>
                        <p:cTn dur="4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Three images with results">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76" name="Text Placeholder 2"/>
          <p:cNvSpPr>
            <a:spLocks noGrp="1"/>
          </p:cNvSpPr>
          <p:nvPr>
            <p:ph type="body" sz="quarter" idx="64" hasCustomPrompt="1"/>
          </p:nvPr>
        </p:nvSpPr>
        <p:spPr>
          <a:xfrm>
            <a:off x="603251"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grpSp>
        <p:nvGrpSpPr>
          <p:cNvPr id="22" name="Group 21"/>
          <p:cNvGrpSpPr/>
          <p:nvPr userDrawn="1"/>
        </p:nvGrpSpPr>
        <p:grpSpPr>
          <a:xfrm>
            <a:off x="101309" y="385540"/>
            <a:ext cx="383999" cy="342172"/>
            <a:chOff x="5270500" y="1460500"/>
            <a:chExt cx="1701800" cy="2705100"/>
          </a:xfrm>
        </p:grpSpPr>
        <p:sp>
          <p:nvSpPr>
            <p:cNvPr id="23" name="Rounded Rectangle 2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4" name="Rounded Rectangle 2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6" name="Rounded Rectangle 2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79" name="Text Placeholder 7"/>
          <p:cNvSpPr>
            <a:spLocks noGrp="1"/>
          </p:cNvSpPr>
          <p:nvPr>
            <p:ph type="body" sz="quarter" idx="39" hasCustomPrompt="1"/>
          </p:nvPr>
        </p:nvSpPr>
        <p:spPr>
          <a:xfrm>
            <a:off x="868539"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a:t>ico</a:t>
            </a:r>
            <a:endParaRPr lang="es-ES_tradnl" dirty="0"/>
          </a:p>
        </p:txBody>
      </p:sp>
      <p:sp>
        <p:nvSpPr>
          <p:cNvPr id="77" name="Text Placeholder 7"/>
          <p:cNvSpPr>
            <a:spLocks noGrp="1"/>
          </p:cNvSpPr>
          <p:nvPr>
            <p:ph type="body" sz="quarter" idx="18" hasCustomPrompt="1"/>
          </p:nvPr>
        </p:nvSpPr>
        <p:spPr>
          <a:xfrm>
            <a:off x="1567748"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78" name="Text Placeholder 7"/>
          <p:cNvSpPr>
            <a:spLocks noGrp="1"/>
          </p:cNvSpPr>
          <p:nvPr>
            <p:ph type="body" sz="quarter" idx="65" hasCustomPrompt="1"/>
          </p:nvPr>
        </p:nvSpPr>
        <p:spPr>
          <a:xfrm>
            <a:off x="1567748"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1" name="Text Placeholder 2"/>
          <p:cNvSpPr>
            <a:spLocks noGrp="1"/>
          </p:cNvSpPr>
          <p:nvPr>
            <p:ph type="body" sz="quarter" idx="66" hasCustomPrompt="1"/>
          </p:nvPr>
        </p:nvSpPr>
        <p:spPr>
          <a:xfrm>
            <a:off x="4345517"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4" name="Text Placeholder 7"/>
          <p:cNvSpPr>
            <a:spLocks noGrp="1"/>
          </p:cNvSpPr>
          <p:nvPr>
            <p:ph type="body" sz="quarter" idx="68" hasCustomPrompt="1"/>
          </p:nvPr>
        </p:nvSpPr>
        <p:spPr>
          <a:xfrm>
            <a:off x="4610805"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a:t>ico</a:t>
            </a:r>
            <a:endParaRPr lang="es-ES_tradnl" dirty="0"/>
          </a:p>
        </p:txBody>
      </p:sp>
      <p:sp>
        <p:nvSpPr>
          <p:cNvPr id="35" name="Text Placeholder 7"/>
          <p:cNvSpPr>
            <a:spLocks noGrp="1"/>
          </p:cNvSpPr>
          <p:nvPr>
            <p:ph type="body" sz="quarter" idx="69" hasCustomPrompt="1"/>
          </p:nvPr>
        </p:nvSpPr>
        <p:spPr>
          <a:xfrm>
            <a:off x="5310014"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36" name="Text Placeholder 7"/>
          <p:cNvSpPr>
            <a:spLocks noGrp="1"/>
          </p:cNvSpPr>
          <p:nvPr>
            <p:ph type="body" sz="quarter" idx="70" hasCustomPrompt="1"/>
          </p:nvPr>
        </p:nvSpPr>
        <p:spPr>
          <a:xfrm>
            <a:off x="5310014"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7" name="Text Placeholder 2"/>
          <p:cNvSpPr>
            <a:spLocks noGrp="1"/>
          </p:cNvSpPr>
          <p:nvPr>
            <p:ph type="body" sz="quarter" idx="71" hasCustomPrompt="1"/>
          </p:nvPr>
        </p:nvSpPr>
        <p:spPr>
          <a:xfrm>
            <a:off x="8050904" y="5442591"/>
            <a:ext cx="3525147" cy="841393"/>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0" name="Text Placeholder 7"/>
          <p:cNvSpPr>
            <a:spLocks noGrp="1"/>
          </p:cNvSpPr>
          <p:nvPr>
            <p:ph type="body" sz="quarter" idx="73" hasCustomPrompt="1"/>
          </p:nvPr>
        </p:nvSpPr>
        <p:spPr>
          <a:xfrm>
            <a:off x="8327069" y="4815844"/>
            <a:ext cx="648408" cy="560681"/>
          </a:xfrm>
          <a:prstGeom prst="rect">
            <a:avLst/>
          </a:prstGeom>
        </p:spPr>
        <p:txBody>
          <a:bodyPr vert="horz" lIns="0" tIns="103884" rIns="0" bIns="103884" anchor="b"/>
          <a:lstStyle>
            <a:lvl1pPr marL="0" indent="0" algn="l">
              <a:lnSpc>
                <a:spcPct val="100000"/>
              </a:lnSpc>
              <a:spcBef>
                <a:spcPts val="0"/>
              </a:spcBef>
              <a:buNone/>
              <a:defRPr sz="3000" b="0">
                <a:solidFill>
                  <a:schemeClr val="bg1"/>
                </a:solidFill>
                <a:latin typeface="FontAwesome"/>
                <a:cs typeface="FontAwesome"/>
              </a:defRPr>
            </a:lvl1pPr>
          </a:lstStyle>
          <a:p>
            <a:pPr lvl="0"/>
            <a:r>
              <a:rPr lang="es-ES_tradnl" dirty="0" err="1"/>
              <a:t>ico</a:t>
            </a:r>
            <a:endParaRPr lang="es-ES_tradnl" dirty="0"/>
          </a:p>
        </p:txBody>
      </p:sp>
      <p:sp>
        <p:nvSpPr>
          <p:cNvPr id="41" name="Text Placeholder 7"/>
          <p:cNvSpPr>
            <a:spLocks noGrp="1"/>
          </p:cNvSpPr>
          <p:nvPr>
            <p:ph type="body" sz="quarter" idx="74" hasCustomPrompt="1"/>
          </p:nvPr>
        </p:nvSpPr>
        <p:spPr>
          <a:xfrm>
            <a:off x="9026279" y="4799427"/>
            <a:ext cx="2259187" cy="345380"/>
          </a:xfrm>
          <a:prstGeom prst="rect">
            <a:avLst/>
          </a:prstGeom>
        </p:spPr>
        <p:txBody>
          <a:bodyPr vert="horz" lIns="0" tIns="40504" rIns="0" bIns="40504" anchor="ctr"/>
          <a:lstStyle>
            <a:lvl1pPr marL="0" indent="0" algn="l">
              <a:lnSpc>
                <a:spcPct val="100000"/>
              </a:lnSpc>
              <a:spcBef>
                <a:spcPts val="0"/>
              </a:spcBef>
              <a:buNone/>
              <a:defRPr sz="2400" b="1" baseline="0">
                <a:solidFill>
                  <a:schemeClr val="bg1"/>
                </a:solidFill>
                <a:latin typeface="Lato Light"/>
                <a:cs typeface="Lato Light"/>
              </a:defRPr>
            </a:lvl1pPr>
          </a:lstStyle>
          <a:p>
            <a:pPr lvl="0"/>
            <a:r>
              <a:rPr lang="es-ES_tradnl" dirty="0"/>
              <a:t>RESULT 1</a:t>
            </a:r>
          </a:p>
        </p:txBody>
      </p:sp>
      <p:sp>
        <p:nvSpPr>
          <p:cNvPr id="42" name="Text Placeholder 7"/>
          <p:cNvSpPr>
            <a:spLocks noGrp="1"/>
          </p:cNvSpPr>
          <p:nvPr>
            <p:ph type="body" sz="quarter" idx="75" hasCustomPrompt="1"/>
          </p:nvPr>
        </p:nvSpPr>
        <p:spPr>
          <a:xfrm>
            <a:off x="9026279" y="5174218"/>
            <a:ext cx="2259187"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8" name="Picture Placeholder 2"/>
          <p:cNvSpPr>
            <a:spLocks noGrp="1" noChangeAspect="1"/>
          </p:cNvSpPr>
          <p:nvPr>
            <p:ph type="pic" sz="quarter" idx="17"/>
          </p:nvPr>
        </p:nvSpPr>
        <p:spPr>
          <a:xfrm>
            <a:off x="603251"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0" name="Picture Placeholder 2"/>
          <p:cNvSpPr>
            <a:spLocks noGrp="1" noChangeAspect="1"/>
          </p:cNvSpPr>
          <p:nvPr>
            <p:ph type="pic" sz="quarter" idx="76"/>
          </p:nvPr>
        </p:nvSpPr>
        <p:spPr>
          <a:xfrm>
            <a:off x="4345517"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3" name="Picture Placeholder 2"/>
          <p:cNvSpPr>
            <a:spLocks noGrp="1" noChangeAspect="1"/>
          </p:cNvSpPr>
          <p:nvPr>
            <p:ph type="pic" sz="quarter" idx="77"/>
          </p:nvPr>
        </p:nvSpPr>
        <p:spPr>
          <a:xfrm>
            <a:off x="8050904" y="1303484"/>
            <a:ext cx="3525147" cy="3172632"/>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2562828477"/>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6">
                                            <p:txEl>
                                              <p:pRg st="0" end="0"/>
                                            </p:txEl>
                                          </p:spTgt>
                                        </p:tgtEl>
                                        <p:attrNameLst>
                                          <p:attrName>style.visibility</p:attrName>
                                        </p:attrNameLst>
                                      </p:cBhvr>
                                      <p:to>
                                        <p:strVal val="visible"/>
                                      </p:to>
                                    </p:set>
                                    <p:animEffect transition="in" filter="fade">
                                      <p:cBhvr>
                                        <p:cTn id="20" dur="500"/>
                                        <p:tgtEl>
                                          <p:spTgt spid="76">
                                            <p:txEl>
                                              <p:pRg st="0" end="0"/>
                                            </p:txEl>
                                          </p:spTgt>
                                        </p:tgtEl>
                                      </p:cBhvr>
                                    </p:animEffect>
                                  </p:childTnLst>
                                </p:cTn>
                              </p:par>
                              <p:par>
                                <p:cTn id="21" presetID="42" presetClass="entr" presetSubtype="0" fill="hold" grpId="0" nodeType="withEffect">
                                  <p:stCondLst>
                                    <p:cond delay="200"/>
                                  </p:stCondLst>
                                  <p:childTnLst>
                                    <p:set>
                                      <p:cBhvr>
                                        <p:cTn id="22" dur="1" fill="hold">
                                          <p:stCondLst>
                                            <p:cond delay="0"/>
                                          </p:stCondLst>
                                        </p:cTn>
                                        <p:tgtEl>
                                          <p:spTgt spid="77">
                                            <p:txEl>
                                              <p:pRg st="0" end="0"/>
                                            </p:txEl>
                                          </p:spTgt>
                                        </p:tgtEl>
                                        <p:attrNameLst>
                                          <p:attrName>style.visibility</p:attrName>
                                        </p:attrNameLst>
                                      </p:cBhvr>
                                      <p:to>
                                        <p:strVal val="visible"/>
                                      </p:to>
                                    </p:set>
                                    <p:animEffect transition="in" filter="fade">
                                      <p:cBhvr>
                                        <p:cTn id="23" dur="400"/>
                                        <p:tgtEl>
                                          <p:spTgt spid="77">
                                            <p:txEl>
                                              <p:pRg st="0" end="0"/>
                                            </p:txEl>
                                          </p:spTgt>
                                        </p:tgtEl>
                                      </p:cBhvr>
                                    </p:animEffect>
                                    <p:anim calcmode="lin" valueType="num">
                                      <p:cBhvr>
                                        <p:cTn id="24" dur="400" fill="hold"/>
                                        <p:tgtEl>
                                          <p:spTgt spid="77">
                                            <p:txEl>
                                              <p:pRg st="0" end="0"/>
                                            </p:txEl>
                                          </p:spTgt>
                                        </p:tgtEl>
                                        <p:attrNameLst>
                                          <p:attrName>ppt_x</p:attrName>
                                        </p:attrNameLst>
                                      </p:cBhvr>
                                      <p:tavLst>
                                        <p:tav tm="0">
                                          <p:val>
                                            <p:strVal val="#ppt_x"/>
                                          </p:val>
                                        </p:tav>
                                        <p:tav tm="100000">
                                          <p:val>
                                            <p:strVal val="#ppt_x"/>
                                          </p:val>
                                        </p:tav>
                                      </p:tavLst>
                                    </p:anim>
                                    <p:anim calcmode="lin" valueType="num">
                                      <p:cBhvr>
                                        <p:cTn id="25" dur="400" fill="hold"/>
                                        <p:tgtEl>
                                          <p:spTgt spid="77">
                                            <p:txEl>
                                              <p:pRg st="0" end="0"/>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200"/>
                                  </p:stCondLst>
                                  <p:childTnLst>
                                    <p:set>
                                      <p:cBhvr>
                                        <p:cTn id="27" dur="1" fill="hold">
                                          <p:stCondLst>
                                            <p:cond delay="0"/>
                                          </p:stCondLst>
                                        </p:cTn>
                                        <p:tgtEl>
                                          <p:spTgt spid="78">
                                            <p:txEl>
                                              <p:pRg st="0" end="0"/>
                                            </p:txEl>
                                          </p:spTgt>
                                        </p:tgtEl>
                                        <p:attrNameLst>
                                          <p:attrName>style.visibility</p:attrName>
                                        </p:attrNameLst>
                                      </p:cBhvr>
                                      <p:to>
                                        <p:strVal val="visible"/>
                                      </p:to>
                                    </p:set>
                                    <p:animEffect transition="in" filter="fade">
                                      <p:cBhvr>
                                        <p:cTn id="28" dur="500"/>
                                        <p:tgtEl>
                                          <p:spTgt spid="78">
                                            <p:txEl>
                                              <p:pRg st="0" end="0"/>
                                            </p:txEl>
                                          </p:spTgt>
                                        </p:tgtEl>
                                      </p:cBhvr>
                                    </p:animEffect>
                                    <p:anim calcmode="lin" valueType="num">
                                      <p:cBhvr>
                                        <p:cTn id="29" dur="500" fill="hold"/>
                                        <p:tgtEl>
                                          <p:spTgt spid="78">
                                            <p:txEl>
                                              <p:pRg st="0" end="0"/>
                                            </p:txEl>
                                          </p:spTgt>
                                        </p:tgtEl>
                                        <p:attrNameLst>
                                          <p:attrName>ppt_x</p:attrName>
                                        </p:attrNameLst>
                                      </p:cBhvr>
                                      <p:tavLst>
                                        <p:tav tm="0">
                                          <p:val>
                                            <p:strVal val="#ppt_x"/>
                                          </p:val>
                                        </p:tav>
                                        <p:tav tm="100000">
                                          <p:val>
                                            <p:strVal val="#ppt_x"/>
                                          </p:val>
                                        </p:tav>
                                      </p:tavLst>
                                    </p:anim>
                                    <p:anim calcmode="lin" valueType="num">
                                      <p:cBhvr>
                                        <p:cTn id="30" dur="500" fill="hold"/>
                                        <p:tgtEl>
                                          <p:spTgt spid="78">
                                            <p:txEl>
                                              <p:pRg st="0" end="0"/>
                                            </p:txEl>
                                          </p:spTgt>
                                        </p:tgtEl>
                                        <p:attrNameLst>
                                          <p:attrName>ppt_y</p:attrName>
                                        </p:attrNameLst>
                                      </p:cBhvr>
                                      <p:tavLst>
                                        <p:tav tm="0">
                                          <p:val>
                                            <p:strVal val="#ppt_y+.1"/>
                                          </p:val>
                                        </p:tav>
                                        <p:tav tm="100000">
                                          <p:val>
                                            <p:strVal val="#ppt_y"/>
                                          </p:val>
                                        </p:tav>
                                      </p:tavLst>
                                    </p:anim>
                                  </p:childTnLst>
                                </p:cTn>
                              </p:par>
                            </p:childTnLst>
                          </p:cTn>
                        </p:par>
                        <p:par>
                          <p:cTn id="31" fill="hold">
                            <p:stCondLst>
                              <p:cond delay="500"/>
                            </p:stCondLst>
                            <p:childTnLst>
                              <p:par>
                                <p:cTn id="32" presetID="53" presetClass="entr" presetSubtype="16" fill="hold" grpId="0" nodeType="afterEffect">
                                  <p:stCondLst>
                                    <p:cond delay="0"/>
                                  </p:stCondLst>
                                  <p:childTnLst>
                                    <p:set>
                                      <p:cBhvr>
                                        <p:cTn id="33" dur="1" fill="hold">
                                          <p:stCondLst>
                                            <p:cond delay="0"/>
                                          </p:stCondLst>
                                        </p:cTn>
                                        <p:tgtEl>
                                          <p:spTgt spid="79">
                                            <p:txEl>
                                              <p:pRg st="0" end="0"/>
                                            </p:txEl>
                                          </p:spTgt>
                                        </p:tgtEl>
                                        <p:attrNameLst>
                                          <p:attrName>style.visibility</p:attrName>
                                        </p:attrNameLst>
                                      </p:cBhvr>
                                      <p:to>
                                        <p:strVal val="visible"/>
                                      </p:to>
                                    </p:set>
                                    <p:anim calcmode="lin" valueType="num">
                                      <p:cBhvr>
                                        <p:cTn id="34" dur="300" fill="hold"/>
                                        <p:tgtEl>
                                          <p:spTgt spid="79">
                                            <p:txEl>
                                              <p:pRg st="0" end="0"/>
                                            </p:txEl>
                                          </p:spTgt>
                                        </p:tgtEl>
                                        <p:attrNameLst>
                                          <p:attrName>ppt_w</p:attrName>
                                        </p:attrNameLst>
                                      </p:cBhvr>
                                      <p:tavLst>
                                        <p:tav tm="0">
                                          <p:val>
                                            <p:fltVal val="0"/>
                                          </p:val>
                                        </p:tav>
                                        <p:tav tm="100000">
                                          <p:val>
                                            <p:strVal val="#ppt_w"/>
                                          </p:val>
                                        </p:tav>
                                      </p:tavLst>
                                    </p:anim>
                                    <p:anim calcmode="lin" valueType="num">
                                      <p:cBhvr>
                                        <p:cTn id="35" dur="300" fill="hold"/>
                                        <p:tgtEl>
                                          <p:spTgt spid="79">
                                            <p:txEl>
                                              <p:pRg st="0" end="0"/>
                                            </p:txEl>
                                          </p:spTgt>
                                        </p:tgtEl>
                                        <p:attrNameLst>
                                          <p:attrName>ppt_h</p:attrName>
                                        </p:attrNameLst>
                                      </p:cBhvr>
                                      <p:tavLst>
                                        <p:tav tm="0">
                                          <p:val>
                                            <p:fltVal val="0"/>
                                          </p:val>
                                        </p:tav>
                                        <p:tav tm="100000">
                                          <p:val>
                                            <p:strVal val="#ppt_h"/>
                                          </p:val>
                                        </p:tav>
                                      </p:tavLst>
                                    </p:anim>
                                    <p:animEffect transition="in" filter="fade">
                                      <p:cBhvr>
                                        <p:cTn id="36" dur="300"/>
                                        <p:tgtEl>
                                          <p:spTgt spid="79">
                                            <p:txEl>
                                              <p:pRg st="0" end="0"/>
                                            </p:txEl>
                                          </p:spTgt>
                                        </p:tgtEl>
                                      </p:cBhvr>
                                    </p:animEffect>
                                  </p:childTnLst>
                                </p:cTn>
                              </p:par>
                              <p:par>
                                <p:cTn id="37" presetID="10" presetClass="entr" presetSubtype="0" fill="hold" grpId="0" nodeType="withEffect">
                                  <p:stCondLst>
                                    <p:cond delay="800"/>
                                  </p:stCondLst>
                                  <p:childTnLst>
                                    <p:set>
                                      <p:cBhvr>
                                        <p:cTn id="38" dur="1" fill="hold">
                                          <p:stCondLst>
                                            <p:cond delay="0"/>
                                          </p:stCondLst>
                                        </p:cTn>
                                        <p:tgtEl>
                                          <p:spTgt spid="31">
                                            <p:txEl>
                                              <p:pRg st="0" end="0"/>
                                            </p:txEl>
                                          </p:spTgt>
                                        </p:tgtEl>
                                        <p:attrNameLst>
                                          <p:attrName>style.visibility</p:attrName>
                                        </p:attrNameLst>
                                      </p:cBhvr>
                                      <p:to>
                                        <p:strVal val="visible"/>
                                      </p:to>
                                    </p:set>
                                    <p:animEffect transition="in" filter="fade">
                                      <p:cBhvr>
                                        <p:cTn id="39" dur="500"/>
                                        <p:tgtEl>
                                          <p:spTgt spid="31">
                                            <p:txEl>
                                              <p:pRg st="0" end="0"/>
                                            </p:txEl>
                                          </p:spTgt>
                                        </p:tgtEl>
                                      </p:cBhvr>
                                    </p:animEffect>
                                  </p:childTnLst>
                                </p:cTn>
                              </p:par>
                              <p:par>
                                <p:cTn id="40" presetID="42" presetClass="entr" presetSubtype="0" fill="hold" grpId="0" nodeType="withEffect">
                                  <p:stCondLst>
                                    <p:cond delay="20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fade">
                                      <p:cBhvr>
                                        <p:cTn id="42" dur="400"/>
                                        <p:tgtEl>
                                          <p:spTgt spid="35">
                                            <p:txEl>
                                              <p:pRg st="0" end="0"/>
                                            </p:txEl>
                                          </p:spTgt>
                                        </p:tgtEl>
                                      </p:cBhvr>
                                    </p:animEffect>
                                    <p:anim calcmode="lin" valueType="num">
                                      <p:cBhvr>
                                        <p:cTn id="43" dur="4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44" dur="400" fill="hold"/>
                                        <p:tgtEl>
                                          <p:spTgt spid="35">
                                            <p:txEl>
                                              <p:pRg st="0" end="0"/>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200"/>
                                  </p:stCondLst>
                                  <p:childTnLst>
                                    <p:set>
                                      <p:cBhvr>
                                        <p:cTn id="46" dur="1" fill="hold">
                                          <p:stCondLst>
                                            <p:cond delay="0"/>
                                          </p:stCondLst>
                                        </p:cTn>
                                        <p:tgtEl>
                                          <p:spTgt spid="36">
                                            <p:txEl>
                                              <p:pRg st="0" end="0"/>
                                            </p:txEl>
                                          </p:spTgt>
                                        </p:tgtEl>
                                        <p:attrNameLst>
                                          <p:attrName>style.visibility</p:attrName>
                                        </p:attrNameLst>
                                      </p:cBhvr>
                                      <p:to>
                                        <p:strVal val="visible"/>
                                      </p:to>
                                    </p:set>
                                    <p:animEffect transition="in" filter="fade">
                                      <p:cBhvr>
                                        <p:cTn id="47" dur="500"/>
                                        <p:tgtEl>
                                          <p:spTgt spid="36">
                                            <p:txEl>
                                              <p:pRg st="0" end="0"/>
                                            </p:txEl>
                                          </p:spTgt>
                                        </p:tgtEl>
                                      </p:cBhvr>
                                    </p:animEffect>
                                    <p:anim calcmode="lin" valueType="num">
                                      <p:cBhvr>
                                        <p:cTn id="48"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49"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50" fill="hold">
                            <p:stCondLst>
                              <p:cond delay="1000"/>
                            </p:stCondLst>
                            <p:childTnLst>
                              <p:par>
                                <p:cTn id="51" presetID="53" presetClass="entr" presetSubtype="16" fill="hold" grpId="0" nodeType="afterEffect">
                                  <p:stCondLst>
                                    <p:cond delay="0"/>
                                  </p:stCondLst>
                                  <p:childTnLst>
                                    <p:set>
                                      <p:cBhvr>
                                        <p:cTn id="52" dur="1" fill="hold">
                                          <p:stCondLst>
                                            <p:cond delay="0"/>
                                          </p:stCondLst>
                                        </p:cTn>
                                        <p:tgtEl>
                                          <p:spTgt spid="34">
                                            <p:txEl>
                                              <p:pRg st="0" end="0"/>
                                            </p:txEl>
                                          </p:spTgt>
                                        </p:tgtEl>
                                        <p:attrNameLst>
                                          <p:attrName>style.visibility</p:attrName>
                                        </p:attrNameLst>
                                      </p:cBhvr>
                                      <p:to>
                                        <p:strVal val="visible"/>
                                      </p:to>
                                    </p:set>
                                    <p:anim calcmode="lin" valueType="num">
                                      <p:cBhvr>
                                        <p:cTn id="53" dur="300" fill="hold"/>
                                        <p:tgtEl>
                                          <p:spTgt spid="34">
                                            <p:txEl>
                                              <p:pRg st="0" end="0"/>
                                            </p:txEl>
                                          </p:spTgt>
                                        </p:tgtEl>
                                        <p:attrNameLst>
                                          <p:attrName>ppt_w</p:attrName>
                                        </p:attrNameLst>
                                      </p:cBhvr>
                                      <p:tavLst>
                                        <p:tav tm="0">
                                          <p:val>
                                            <p:fltVal val="0"/>
                                          </p:val>
                                        </p:tav>
                                        <p:tav tm="100000">
                                          <p:val>
                                            <p:strVal val="#ppt_w"/>
                                          </p:val>
                                        </p:tav>
                                      </p:tavLst>
                                    </p:anim>
                                    <p:anim calcmode="lin" valueType="num">
                                      <p:cBhvr>
                                        <p:cTn id="54" dur="300" fill="hold"/>
                                        <p:tgtEl>
                                          <p:spTgt spid="34">
                                            <p:txEl>
                                              <p:pRg st="0" end="0"/>
                                            </p:txEl>
                                          </p:spTgt>
                                        </p:tgtEl>
                                        <p:attrNameLst>
                                          <p:attrName>ppt_h</p:attrName>
                                        </p:attrNameLst>
                                      </p:cBhvr>
                                      <p:tavLst>
                                        <p:tav tm="0">
                                          <p:val>
                                            <p:fltVal val="0"/>
                                          </p:val>
                                        </p:tav>
                                        <p:tav tm="100000">
                                          <p:val>
                                            <p:strVal val="#ppt_h"/>
                                          </p:val>
                                        </p:tav>
                                      </p:tavLst>
                                    </p:anim>
                                    <p:animEffect transition="in" filter="fade">
                                      <p:cBhvr>
                                        <p:cTn id="55" dur="300"/>
                                        <p:tgtEl>
                                          <p:spTgt spid="34">
                                            <p:txEl>
                                              <p:pRg st="0" end="0"/>
                                            </p:txEl>
                                          </p:spTgt>
                                        </p:tgtEl>
                                      </p:cBhvr>
                                    </p:animEffect>
                                  </p:childTnLst>
                                </p:cTn>
                              </p:par>
                              <p:par>
                                <p:cTn id="56" presetID="10" presetClass="entr" presetSubtype="0" fill="hold" grpId="0" nodeType="withEffect">
                                  <p:stCondLst>
                                    <p:cond delay="800"/>
                                  </p:stCondLst>
                                  <p:childTnLst>
                                    <p:set>
                                      <p:cBhvr>
                                        <p:cTn id="57" dur="1" fill="hold">
                                          <p:stCondLst>
                                            <p:cond delay="0"/>
                                          </p:stCondLst>
                                        </p:cTn>
                                        <p:tgtEl>
                                          <p:spTgt spid="37">
                                            <p:txEl>
                                              <p:pRg st="0" end="0"/>
                                            </p:txEl>
                                          </p:spTgt>
                                        </p:tgtEl>
                                        <p:attrNameLst>
                                          <p:attrName>style.visibility</p:attrName>
                                        </p:attrNameLst>
                                      </p:cBhvr>
                                      <p:to>
                                        <p:strVal val="visible"/>
                                      </p:to>
                                    </p:set>
                                    <p:animEffect transition="in" filter="fade">
                                      <p:cBhvr>
                                        <p:cTn id="58" dur="500"/>
                                        <p:tgtEl>
                                          <p:spTgt spid="37">
                                            <p:txEl>
                                              <p:pRg st="0" end="0"/>
                                            </p:txEl>
                                          </p:spTgt>
                                        </p:tgtEl>
                                      </p:cBhvr>
                                    </p:animEffect>
                                  </p:childTnLst>
                                </p:cTn>
                              </p:par>
                              <p:par>
                                <p:cTn id="59" presetID="42" presetClass="entr" presetSubtype="0" fill="hold" grpId="0" nodeType="withEffect">
                                  <p:stCondLst>
                                    <p:cond delay="200"/>
                                  </p:stCondLst>
                                  <p:childTnLst>
                                    <p:set>
                                      <p:cBhvr>
                                        <p:cTn id="60" dur="1" fill="hold">
                                          <p:stCondLst>
                                            <p:cond delay="0"/>
                                          </p:stCondLst>
                                        </p:cTn>
                                        <p:tgtEl>
                                          <p:spTgt spid="41">
                                            <p:txEl>
                                              <p:pRg st="0" end="0"/>
                                            </p:txEl>
                                          </p:spTgt>
                                        </p:tgtEl>
                                        <p:attrNameLst>
                                          <p:attrName>style.visibility</p:attrName>
                                        </p:attrNameLst>
                                      </p:cBhvr>
                                      <p:to>
                                        <p:strVal val="visible"/>
                                      </p:to>
                                    </p:set>
                                    <p:animEffect transition="in" filter="fade">
                                      <p:cBhvr>
                                        <p:cTn id="61" dur="400"/>
                                        <p:tgtEl>
                                          <p:spTgt spid="41">
                                            <p:txEl>
                                              <p:pRg st="0" end="0"/>
                                            </p:txEl>
                                          </p:spTgt>
                                        </p:tgtEl>
                                      </p:cBhvr>
                                    </p:animEffect>
                                    <p:anim calcmode="lin" valueType="num">
                                      <p:cBhvr>
                                        <p:cTn id="62" dur="4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63" dur="400" fill="hold"/>
                                        <p:tgtEl>
                                          <p:spTgt spid="41">
                                            <p:txEl>
                                              <p:pRg st="0" end="0"/>
                                            </p:txEl>
                                          </p:spTgt>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200"/>
                                  </p:stCondLst>
                                  <p:childTnLst>
                                    <p:set>
                                      <p:cBhvr>
                                        <p:cTn id="65" dur="1" fill="hold">
                                          <p:stCondLst>
                                            <p:cond delay="0"/>
                                          </p:stCondLst>
                                        </p:cTn>
                                        <p:tgtEl>
                                          <p:spTgt spid="42">
                                            <p:txEl>
                                              <p:pRg st="0" end="0"/>
                                            </p:txEl>
                                          </p:spTgt>
                                        </p:tgtEl>
                                        <p:attrNameLst>
                                          <p:attrName>style.visibility</p:attrName>
                                        </p:attrNameLst>
                                      </p:cBhvr>
                                      <p:to>
                                        <p:strVal val="visible"/>
                                      </p:to>
                                    </p:set>
                                    <p:animEffect transition="in" filter="fade">
                                      <p:cBhvr>
                                        <p:cTn id="66" dur="500"/>
                                        <p:tgtEl>
                                          <p:spTgt spid="42">
                                            <p:txEl>
                                              <p:pRg st="0" end="0"/>
                                            </p:txEl>
                                          </p:spTgt>
                                        </p:tgtEl>
                                      </p:cBhvr>
                                    </p:animEffect>
                                    <p:anim calcmode="lin" valueType="num">
                                      <p:cBhvr>
                                        <p:cTn id="67"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p:cTn id="68" dur="500" fill="hold"/>
                                        <p:tgtEl>
                                          <p:spTgt spid="42">
                                            <p:txEl>
                                              <p:pRg st="0" end="0"/>
                                            </p:txEl>
                                          </p:spTgt>
                                        </p:tgtEl>
                                        <p:attrNameLst>
                                          <p:attrName>ppt_y</p:attrName>
                                        </p:attrNameLst>
                                      </p:cBhvr>
                                      <p:tavLst>
                                        <p:tav tm="0">
                                          <p:val>
                                            <p:strVal val="#ppt_y+.1"/>
                                          </p:val>
                                        </p:tav>
                                        <p:tav tm="100000">
                                          <p:val>
                                            <p:strVal val="#ppt_y"/>
                                          </p:val>
                                        </p:tav>
                                      </p:tavLst>
                                    </p:anim>
                                  </p:childTnLst>
                                </p:cTn>
                              </p:par>
                            </p:childTnLst>
                          </p:cTn>
                        </p:par>
                        <p:par>
                          <p:cTn id="69" fill="hold">
                            <p:stCondLst>
                              <p:cond delay="1500"/>
                            </p:stCondLst>
                            <p:childTnLst>
                              <p:par>
                                <p:cTn id="70" presetID="53" presetClass="entr" presetSubtype="16" fill="hold" grpId="0" nodeType="afterEffect">
                                  <p:stCondLst>
                                    <p:cond delay="0"/>
                                  </p:stCondLst>
                                  <p:childTnLst>
                                    <p:set>
                                      <p:cBhvr>
                                        <p:cTn id="71" dur="1" fill="hold">
                                          <p:stCondLst>
                                            <p:cond delay="0"/>
                                          </p:stCondLst>
                                        </p:cTn>
                                        <p:tgtEl>
                                          <p:spTgt spid="40">
                                            <p:txEl>
                                              <p:pRg st="0" end="0"/>
                                            </p:txEl>
                                          </p:spTgt>
                                        </p:tgtEl>
                                        <p:attrNameLst>
                                          <p:attrName>style.visibility</p:attrName>
                                        </p:attrNameLst>
                                      </p:cBhvr>
                                      <p:to>
                                        <p:strVal val="visible"/>
                                      </p:to>
                                    </p:set>
                                    <p:anim calcmode="lin" valueType="num">
                                      <p:cBhvr>
                                        <p:cTn id="72" dur="300" fill="hold"/>
                                        <p:tgtEl>
                                          <p:spTgt spid="40">
                                            <p:txEl>
                                              <p:pRg st="0" end="0"/>
                                            </p:txEl>
                                          </p:spTgt>
                                        </p:tgtEl>
                                        <p:attrNameLst>
                                          <p:attrName>ppt_w</p:attrName>
                                        </p:attrNameLst>
                                      </p:cBhvr>
                                      <p:tavLst>
                                        <p:tav tm="0">
                                          <p:val>
                                            <p:fltVal val="0"/>
                                          </p:val>
                                        </p:tav>
                                        <p:tav tm="100000">
                                          <p:val>
                                            <p:strVal val="#ppt_w"/>
                                          </p:val>
                                        </p:tav>
                                      </p:tavLst>
                                    </p:anim>
                                    <p:anim calcmode="lin" valueType="num">
                                      <p:cBhvr>
                                        <p:cTn id="73" dur="300" fill="hold"/>
                                        <p:tgtEl>
                                          <p:spTgt spid="40">
                                            <p:txEl>
                                              <p:pRg st="0" end="0"/>
                                            </p:txEl>
                                          </p:spTgt>
                                        </p:tgtEl>
                                        <p:attrNameLst>
                                          <p:attrName>ppt_h</p:attrName>
                                        </p:attrNameLst>
                                      </p:cBhvr>
                                      <p:tavLst>
                                        <p:tav tm="0">
                                          <p:val>
                                            <p:fltVal val="0"/>
                                          </p:val>
                                        </p:tav>
                                        <p:tav tm="100000">
                                          <p:val>
                                            <p:strVal val="#ppt_h"/>
                                          </p:val>
                                        </p:tav>
                                      </p:tavLst>
                                    </p:anim>
                                    <p:animEffect transition="in" filter="fade">
                                      <p:cBhvr>
                                        <p:cTn id="74" dur="300"/>
                                        <p:tgtEl>
                                          <p:spTgt spid="40">
                                            <p:txEl>
                                              <p:pRg st="0" end="0"/>
                                            </p:txEl>
                                          </p:spTgt>
                                        </p:tgtEl>
                                      </p:cBhvr>
                                    </p:animEffect>
                                  </p:childTnLst>
                                </p:cTn>
                              </p:par>
                            </p:childTnLst>
                          </p:cTn>
                        </p:par>
                        <p:par>
                          <p:cTn id="75" fill="hold">
                            <p:stCondLst>
                              <p:cond delay="2000"/>
                            </p:stCondLst>
                            <p:childTnLst>
                              <p:par>
                                <p:cTn id="76" presetID="53" presetClass="entr" presetSubtype="16" fill="hold" grpId="0" nodeType="afterEffect" nodePh="1">
                                  <p:stCondLst>
                                    <p:cond delay="0"/>
                                  </p:stCondLst>
                                  <p:endCondLst>
                                    <p:cond evt="begin" delay="0">
                                      <p:tn val="76"/>
                                    </p:cond>
                                  </p:endCondLst>
                                  <p:childTnLst>
                                    <p:set>
                                      <p:cBhvr>
                                        <p:cTn id="77" dur="1" fill="hold">
                                          <p:stCondLst>
                                            <p:cond delay="0"/>
                                          </p:stCondLst>
                                        </p:cTn>
                                        <p:tgtEl>
                                          <p:spTgt spid="28"/>
                                        </p:tgtEl>
                                        <p:attrNameLst>
                                          <p:attrName>style.visibility</p:attrName>
                                        </p:attrNameLst>
                                      </p:cBhvr>
                                      <p:to>
                                        <p:strVal val="visible"/>
                                      </p:to>
                                    </p:set>
                                    <p:anim calcmode="lin" valueType="num">
                                      <p:cBhvr>
                                        <p:cTn id="78" dur="500" fill="hold"/>
                                        <p:tgtEl>
                                          <p:spTgt spid="28"/>
                                        </p:tgtEl>
                                        <p:attrNameLst>
                                          <p:attrName>ppt_w</p:attrName>
                                        </p:attrNameLst>
                                      </p:cBhvr>
                                      <p:tavLst>
                                        <p:tav tm="0">
                                          <p:val>
                                            <p:fltVal val="0"/>
                                          </p:val>
                                        </p:tav>
                                        <p:tav tm="100000">
                                          <p:val>
                                            <p:strVal val="#ppt_w"/>
                                          </p:val>
                                        </p:tav>
                                      </p:tavLst>
                                    </p:anim>
                                    <p:anim calcmode="lin" valueType="num">
                                      <p:cBhvr>
                                        <p:cTn id="79" dur="500" fill="hold"/>
                                        <p:tgtEl>
                                          <p:spTgt spid="28"/>
                                        </p:tgtEl>
                                        <p:attrNameLst>
                                          <p:attrName>ppt_h</p:attrName>
                                        </p:attrNameLst>
                                      </p:cBhvr>
                                      <p:tavLst>
                                        <p:tav tm="0">
                                          <p:val>
                                            <p:fltVal val="0"/>
                                          </p:val>
                                        </p:tav>
                                        <p:tav tm="100000">
                                          <p:val>
                                            <p:strVal val="#ppt_h"/>
                                          </p:val>
                                        </p:tav>
                                      </p:tavLst>
                                    </p:anim>
                                    <p:animEffect transition="in" filter="fade">
                                      <p:cBhvr>
                                        <p:cTn id="80" dur="500"/>
                                        <p:tgtEl>
                                          <p:spTgt spid="28"/>
                                        </p:tgtEl>
                                      </p:cBhvr>
                                    </p:animEffect>
                                  </p:childTnLst>
                                </p:cTn>
                              </p:par>
                            </p:childTnLst>
                          </p:cTn>
                        </p:par>
                        <p:par>
                          <p:cTn id="81" fill="hold">
                            <p:stCondLst>
                              <p:cond delay="2500"/>
                            </p:stCondLst>
                            <p:childTnLst>
                              <p:par>
                                <p:cTn id="82" presetID="53" presetClass="entr" presetSubtype="16" fill="hold" grpId="0" nodeType="afterEffect" nodePh="1">
                                  <p:stCondLst>
                                    <p:cond delay="0"/>
                                  </p:stCondLst>
                                  <p:endCondLst>
                                    <p:cond evt="begin" delay="0">
                                      <p:tn val="82"/>
                                    </p:cond>
                                  </p:endCondLst>
                                  <p:childTnLst>
                                    <p:set>
                                      <p:cBhvr>
                                        <p:cTn id="83" dur="1" fill="hold">
                                          <p:stCondLst>
                                            <p:cond delay="0"/>
                                          </p:stCondLst>
                                        </p:cTn>
                                        <p:tgtEl>
                                          <p:spTgt spid="30"/>
                                        </p:tgtEl>
                                        <p:attrNameLst>
                                          <p:attrName>style.visibility</p:attrName>
                                        </p:attrNameLst>
                                      </p:cBhvr>
                                      <p:to>
                                        <p:strVal val="visible"/>
                                      </p:to>
                                    </p:set>
                                    <p:anim calcmode="lin" valueType="num">
                                      <p:cBhvr>
                                        <p:cTn id="84" dur="500" fill="hold"/>
                                        <p:tgtEl>
                                          <p:spTgt spid="30"/>
                                        </p:tgtEl>
                                        <p:attrNameLst>
                                          <p:attrName>ppt_w</p:attrName>
                                        </p:attrNameLst>
                                      </p:cBhvr>
                                      <p:tavLst>
                                        <p:tav tm="0">
                                          <p:val>
                                            <p:fltVal val="0"/>
                                          </p:val>
                                        </p:tav>
                                        <p:tav tm="100000">
                                          <p:val>
                                            <p:strVal val="#ppt_w"/>
                                          </p:val>
                                        </p:tav>
                                      </p:tavLst>
                                    </p:anim>
                                    <p:anim calcmode="lin" valueType="num">
                                      <p:cBhvr>
                                        <p:cTn id="85" dur="500" fill="hold"/>
                                        <p:tgtEl>
                                          <p:spTgt spid="30"/>
                                        </p:tgtEl>
                                        <p:attrNameLst>
                                          <p:attrName>ppt_h</p:attrName>
                                        </p:attrNameLst>
                                      </p:cBhvr>
                                      <p:tavLst>
                                        <p:tav tm="0">
                                          <p:val>
                                            <p:fltVal val="0"/>
                                          </p:val>
                                        </p:tav>
                                        <p:tav tm="100000">
                                          <p:val>
                                            <p:strVal val="#ppt_h"/>
                                          </p:val>
                                        </p:tav>
                                      </p:tavLst>
                                    </p:anim>
                                    <p:animEffect transition="in" filter="fade">
                                      <p:cBhvr>
                                        <p:cTn id="86" dur="500"/>
                                        <p:tgtEl>
                                          <p:spTgt spid="30"/>
                                        </p:tgtEl>
                                      </p:cBhvr>
                                    </p:animEffect>
                                  </p:childTnLst>
                                </p:cTn>
                              </p:par>
                            </p:childTnLst>
                          </p:cTn>
                        </p:par>
                        <p:par>
                          <p:cTn id="87" fill="hold">
                            <p:stCondLst>
                              <p:cond delay="3000"/>
                            </p:stCondLst>
                            <p:childTnLst>
                              <p:par>
                                <p:cTn id="88" presetID="53" presetClass="entr" presetSubtype="16" fill="hold" grpId="0" nodeType="afterEffect" nodePh="1">
                                  <p:stCondLst>
                                    <p:cond delay="0"/>
                                  </p:stCondLst>
                                  <p:endCondLst>
                                    <p:cond evt="begin" delay="0">
                                      <p:tn val="88"/>
                                    </p:cond>
                                  </p:endCondLst>
                                  <p:childTnLst>
                                    <p:set>
                                      <p:cBhvr>
                                        <p:cTn id="89" dur="1" fill="hold">
                                          <p:stCondLst>
                                            <p:cond delay="0"/>
                                          </p:stCondLst>
                                        </p:cTn>
                                        <p:tgtEl>
                                          <p:spTgt spid="43"/>
                                        </p:tgtEl>
                                        <p:attrNameLst>
                                          <p:attrName>style.visibility</p:attrName>
                                        </p:attrNameLst>
                                      </p:cBhvr>
                                      <p:to>
                                        <p:strVal val="visible"/>
                                      </p:to>
                                    </p:set>
                                    <p:anim calcmode="lin" valueType="num">
                                      <p:cBhvr>
                                        <p:cTn id="90" dur="500" fill="hold"/>
                                        <p:tgtEl>
                                          <p:spTgt spid="43"/>
                                        </p:tgtEl>
                                        <p:attrNameLst>
                                          <p:attrName>ppt_w</p:attrName>
                                        </p:attrNameLst>
                                      </p:cBhvr>
                                      <p:tavLst>
                                        <p:tav tm="0">
                                          <p:val>
                                            <p:fltVal val="0"/>
                                          </p:val>
                                        </p:tav>
                                        <p:tav tm="100000">
                                          <p:val>
                                            <p:strVal val="#ppt_w"/>
                                          </p:val>
                                        </p:tav>
                                      </p:tavLst>
                                    </p:anim>
                                    <p:anim calcmode="lin" valueType="num">
                                      <p:cBhvr>
                                        <p:cTn id="91" dur="500" fill="hold"/>
                                        <p:tgtEl>
                                          <p:spTgt spid="43"/>
                                        </p:tgtEl>
                                        <p:attrNameLst>
                                          <p:attrName>ppt_h</p:attrName>
                                        </p:attrNameLst>
                                      </p:cBhvr>
                                      <p:tavLst>
                                        <p:tav tm="0">
                                          <p:val>
                                            <p:fltVal val="0"/>
                                          </p:val>
                                        </p:tav>
                                        <p:tav tm="100000">
                                          <p:val>
                                            <p:strVal val="#ppt_h"/>
                                          </p:val>
                                        </p:tav>
                                      </p:tavLst>
                                    </p:anim>
                                    <p:animEffect transition="in" filter="fade">
                                      <p:cBhvr>
                                        <p:cTn id="92"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6" grpId="0" build="p">
        <p:tmplLst>
          <p:tmpl lvl="1">
            <p:tnLst>
              <p:par>
                <p:cTn presetID="10" presetClass="entr" presetSubtype="0" fill="hold" nodeType="withEffect">
                  <p:stCondLst>
                    <p:cond delay="800"/>
                  </p:stCondLst>
                  <p:childTnLst>
                    <p:set>
                      <p:cBhvr>
                        <p:cTn dur="1" fill="hold">
                          <p:stCondLst>
                            <p:cond delay="0"/>
                          </p:stCondLst>
                        </p:cTn>
                        <p:tgtEl>
                          <p:spTgt spid="76"/>
                        </p:tgtEl>
                        <p:attrNameLst>
                          <p:attrName>style.visibility</p:attrName>
                        </p:attrNameLst>
                      </p:cBhvr>
                      <p:to>
                        <p:strVal val="visible"/>
                      </p:to>
                    </p:set>
                    <p:animEffect transition="in" filter="fade">
                      <p:cBhvr>
                        <p:cTn dur="500"/>
                        <p:tgtEl>
                          <p:spTgt spid="76"/>
                        </p:tgtEl>
                      </p:cBhvr>
                    </p:animEffect>
                  </p:childTnLst>
                </p:cTn>
              </p:par>
            </p:tnLst>
          </p:tmpl>
        </p:tmplLst>
      </p:bldP>
      <p:bldP spid="79" grpId="0" build="p">
        <p:tmplLst>
          <p:tmpl lvl="1">
            <p:tnLst>
              <p:par>
                <p:cTn presetID="53" presetClass="entr" presetSubtype="16"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p:cTn dur="300" fill="hold"/>
                        <p:tgtEl>
                          <p:spTgt spid="79"/>
                        </p:tgtEl>
                        <p:attrNameLst>
                          <p:attrName>ppt_w</p:attrName>
                        </p:attrNameLst>
                      </p:cBhvr>
                      <p:tavLst>
                        <p:tav tm="0">
                          <p:val>
                            <p:fltVal val="0"/>
                          </p:val>
                        </p:tav>
                        <p:tav tm="100000">
                          <p:val>
                            <p:strVal val="#ppt_w"/>
                          </p:val>
                        </p:tav>
                      </p:tavLst>
                    </p:anim>
                    <p:anim calcmode="lin" valueType="num">
                      <p:cBhvr>
                        <p:cTn dur="300" fill="hold"/>
                        <p:tgtEl>
                          <p:spTgt spid="79"/>
                        </p:tgtEl>
                        <p:attrNameLst>
                          <p:attrName>ppt_h</p:attrName>
                        </p:attrNameLst>
                      </p:cBhvr>
                      <p:tavLst>
                        <p:tav tm="0">
                          <p:val>
                            <p:fltVal val="0"/>
                          </p:val>
                        </p:tav>
                        <p:tav tm="100000">
                          <p:val>
                            <p:strVal val="#ppt_h"/>
                          </p:val>
                        </p:tav>
                      </p:tavLst>
                    </p:anim>
                    <p:animEffect transition="in" filter="fade">
                      <p:cBhvr>
                        <p:cTn dur="300"/>
                        <p:tgtEl>
                          <p:spTgt spid="79"/>
                        </p:tgtEl>
                      </p:cBhvr>
                    </p:animEffect>
                  </p:childTnLst>
                </p:cTn>
              </p:par>
            </p:tnLst>
          </p:tmpl>
        </p:tmplLst>
      </p:bldP>
      <p:bldP spid="77" grpId="0" build="p">
        <p:tmplLst>
          <p:tmpl lvl="1">
            <p:tnLst>
              <p:par>
                <p:cTn presetID="42" presetClass="entr" presetSubtype="0" fill="hold" nodeType="withEffect">
                  <p:stCondLst>
                    <p:cond delay="200"/>
                  </p:stCondLst>
                  <p:childTnLst>
                    <p:set>
                      <p:cBhvr>
                        <p:cTn dur="1" fill="hold">
                          <p:stCondLst>
                            <p:cond delay="0"/>
                          </p:stCondLst>
                        </p:cTn>
                        <p:tgtEl>
                          <p:spTgt spid="77"/>
                        </p:tgtEl>
                        <p:attrNameLst>
                          <p:attrName>style.visibility</p:attrName>
                        </p:attrNameLst>
                      </p:cBhvr>
                      <p:to>
                        <p:strVal val="visible"/>
                      </p:to>
                    </p:set>
                    <p:animEffect transition="in" filter="fade">
                      <p:cBhvr>
                        <p:cTn dur="400"/>
                        <p:tgtEl>
                          <p:spTgt spid="77"/>
                        </p:tgtEl>
                      </p:cBhvr>
                    </p:animEffect>
                    <p:anim calcmode="lin" valueType="num">
                      <p:cBhvr>
                        <p:cTn dur="400" fill="hold"/>
                        <p:tgtEl>
                          <p:spTgt spid="77"/>
                        </p:tgtEl>
                        <p:attrNameLst>
                          <p:attrName>ppt_x</p:attrName>
                        </p:attrNameLst>
                      </p:cBhvr>
                      <p:tavLst>
                        <p:tav tm="0">
                          <p:val>
                            <p:strVal val="#ppt_x"/>
                          </p:val>
                        </p:tav>
                        <p:tav tm="100000">
                          <p:val>
                            <p:strVal val="#ppt_x"/>
                          </p:val>
                        </p:tav>
                      </p:tavLst>
                    </p:anim>
                    <p:anim calcmode="lin" valueType="num">
                      <p:cBhvr>
                        <p:cTn dur="400" fill="hold"/>
                        <p:tgtEl>
                          <p:spTgt spid="77"/>
                        </p:tgtEl>
                        <p:attrNameLst>
                          <p:attrName>ppt_y</p:attrName>
                        </p:attrNameLst>
                      </p:cBhvr>
                      <p:tavLst>
                        <p:tav tm="0">
                          <p:val>
                            <p:strVal val="#ppt_y+.1"/>
                          </p:val>
                        </p:tav>
                        <p:tav tm="100000">
                          <p:val>
                            <p:strVal val="#ppt_y"/>
                          </p:val>
                        </p:tav>
                      </p:tavLst>
                    </p:anim>
                  </p:childTnLst>
                </p:cTn>
              </p:par>
            </p:tnLst>
          </p:tmpl>
        </p:tmplLst>
      </p:bldP>
      <p:bldP spid="78" grpId="0" build="p">
        <p:tmplLst>
          <p:tmpl lvl="1">
            <p:tnLst>
              <p:par>
                <p:cTn presetID="42" presetClass="entr" presetSubtype="0" fill="hold" nodeType="withEffect">
                  <p:stCondLst>
                    <p:cond delay="200"/>
                  </p:stCondLst>
                  <p:childTnLst>
                    <p:set>
                      <p:cBhvr>
                        <p:cTn dur="1" fill="hold">
                          <p:stCondLst>
                            <p:cond delay="0"/>
                          </p:stCondLst>
                        </p:cTn>
                        <p:tgtEl>
                          <p:spTgt spid="78"/>
                        </p:tgtEl>
                        <p:attrNameLst>
                          <p:attrName>style.visibility</p:attrName>
                        </p:attrNameLst>
                      </p:cBhvr>
                      <p:to>
                        <p:strVal val="visible"/>
                      </p:to>
                    </p:set>
                    <p:animEffect transition="in" filter="fade">
                      <p:cBhvr>
                        <p:cTn dur="500"/>
                        <p:tgtEl>
                          <p:spTgt spid="78"/>
                        </p:tgtEl>
                      </p:cBhvr>
                    </p:animEffect>
                    <p:anim calcmode="lin" valueType="num">
                      <p:cBhvr>
                        <p:cTn dur="500" fill="hold"/>
                        <p:tgtEl>
                          <p:spTgt spid="78"/>
                        </p:tgtEl>
                        <p:attrNameLst>
                          <p:attrName>ppt_x</p:attrName>
                        </p:attrNameLst>
                      </p:cBhvr>
                      <p:tavLst>
                        <p:tav tm="0">
                          <p:val>
                            <p:strVal val="#ppt_x"/>
                          </p:val>
                        </p:tav>
                        <p:tav tm="100000">
                          <p:val>
                            <p:strVal val="#ppt_x"/>
                          </p:val>
                        </p:tav>
                      </p:tavLst>
                    </p:anim>
                    <p:anim calcmode="lin" valueType="num">
                      <p:cBhvr>
                        <p:cTn dur="500" fill="hold"/>
                        <p:tgtEl>
                          <p:spTgt spid="78"/>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4" grpId="0" build="p">
        <p:tmplLst>
          <p:tmpl lvl="1">
            <p:tnLst>
              <p:par>
                <p:cTn presetID="53" presetClass="entr" presetSubtype="16"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p:cTn dur="300" fill="hold"/>
                        <p:tgtEl>
                          <p:spTgt spid="34"/>
                        </p:tgtEl>
                        <p:attrNameLst>
                          <p:attrName>ppt_w</p:attrName>
                        </p:attrNameLst>
                      </p:cBhvr>
                      <p:tavLst>
                        <p:tav tm="0">
                          <p:val>
                            <p:fltVal val="0"/>
                          </p:val>
                        </p:tav>
                        <p:tav tm="100000">
                          <p:val>
                            <p:strVal val="#ppt_w"/>
                          </p:val>
                        </p:tav>
                      </p:tavLst>
                    </p:anim>
                    <p:anim calcmode="lin" valueType="num">
                      <p:cBhvr>
                        <p:cTn dur="300" fill="hold"/>
                        <p:tgtEl>
                          <p:spTgt spid="34"/>
                        </p:tgtEl>
                        <p:attrNameLst>
                          <p:attrName>ppt_h</p:attrName>
                        </p:attrNameLst>
                      </p:cBhvr>
                      <p:tavLst>
                        <p:tav tm="0">
                          <p:val>
                            <p:fltVal val="0"/>
                          </p:val>
                        </p:tav>
                        <p:tav tm="100000">
                          <p:val>
                            <p:strVal val="#ppt_h"/>
                          </p:val>
                        </p:tav>
                      </p:tavLst>
                    </p:anim>
                    <p:animEffect transition="in" filter="fade">
                      <p:cBhvr>
                        <p:cTn dur="300"/>
                        <p:tgtEl>
                          <p:spTgt spid="34"/>
                        </p:tgtEl>
                      </p:cBhvr>
                    </p:animEffect>
                  </p:childTnLst>
                </p:cTn>
              </p:par>
            </p:tnLst>
          </p:tmpl>
        </p:tmplLst>
      </p:bldP>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400"/>
                        <p:tgtEl>
                          <p:spTgt spid="35"/>
                        </p:tgtEl>
                      </p:cBhvr>
                    </p:animEffect>
                    <p:anim calcmode="lin" valueType="num">
                      <p:cBhvr>
                        <p:cTn dur="400" fill="hold"/>
                        <p:tgtEl>
                          <p:spTgt spid="35"/>
                        </p:tgtEl>
                        <p:attrNameLst>
                          <p:attrName>ppt_x</p:attrName>
                        </p:attrNameLst>
                      </p:cBhvr>
                      <p:tavLst>
                        <p:tav tm="0">
                          <p:val>
                            <p:strVal val="#ppt_x"/>
                          </p:val>
                        </p:tav>
                        <p:tav tm="100000">
                          <p:val>
                            <p:strVal val="#ppt_x"/>
                          </p:val>
                        </p:tav>
                      </p:tavLst>
                    </p:anim>
                    <p:anim calcmode="lin" valueType="num">
                      <p:cBhvr>
                        <p:cTn dur="4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7" grpId="0" build="p">
        <p:tmplLst>
          <p:tmpl lvl="1">
            <p:tnLst>
              <p:par>
                <p:cTn presetID="10" presetClass="entr" presetSubtype="0" fill="hold" nodeType="withEffect">
                  <p:stCondLst>
                    <p:cond delay="8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40" grpId="0" build="p">
        <p:tmplLst>
          <p:tmpl lvl="1">
            <p:tnLst>
              <p:par>
                <p:cTn presetID="53" presetClass="entr" presetSubtype="16"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p:cTn dur="300" fill="hold"/>
                        <p:tgtEl>
                          <p:spTgt spid="40"/>
                        </p:tgtEl>
                        <p:attrNameLst>
                          <p:attrName>ppt_w</p:attrName>
                        </p:attrNameLst>
                      </p:cBhvr>
                      <p:tavLst>
                        <p:tav tm="0">
                          <p:val>
                            <p:fltVal val="0"/>
                          </p:val>
                        </p:tav>
                        <p:tav tm="100000">
                          <p:val>
                            <p:strVal val="#ppt_w"/>
                          </p:val>
                        </p:tav>
                      </p:tavLst>
                    </p:anim>
                    <p:anim calcmode="lin" valueType="num">
                      <p:cBhvr>
                        <p:cTn dur="300" fill="hold"/>
                        <p:tgtEl>
                          <p:spTgt spid="40"/>
                        </p:tgtEl>
                        <p:attrNameLst>
                          <p:attrName>ppt_h</p:attrName>
                        </p:attrNameLst>
                      </p:cBhvr>
                      <p:tavLst>
                        <p:tav tm="0">
                          <p:val>
                            <p:fltVal val="0"/>
                          </p:val>
                        </p:tav>
                        <p:tav tm="100000">
                          <p:val>
                            <p:strVal val="#ppt_h"/>
                          </p:val>
                        </p:tav>
                      </p:tavLst>
                    </p:anim>
                    <p:animEffect transition="in" filter="fade">
                      <p:cBhvr>
                        <p:cTn dur="300"/>
                        <p:tgtEl>
                          <p:spTgt spid="40"/>
                        </p:tgtEl>
                      </p:cBhvr>
                    </p:animEffect>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400"/>
                        <p:tgtEl>
                          <p:spTgt spid="41"/>
                        </p:tgtEl>
                      </p:cBhvr>
                    </p:animEffect>
                    <p:anim calcmode="lin" valueType="num">
                      <p:cBhvr>
                        <p:cTn dur="400" fill="hold"/>
                        <p:tgtEl>
                          <p:spTgt spid="41"/>
                        </p:tgtEl>
                        <p:attrNameLst>
                          <p:attrName>ppt_x</p:attrName>
                        </p:attrNameLst>
                      </p:cBhvr>
                      <p:tavLst>
                        <p:tav tm="0">
                          <p:val>
                            <p:strVal val="#ppt_x"/>
                          </p:val>
                        </p:tav>
                        <p:tav tm="100000">
                          <p:val>
                            <p:strVal val="#ppt_x"/>
                          </p:val>
                        </p:tav>
                      </p:tavLst>
                    </p:anim>
                    <p:anim calcmode="lin" valueType="num">
                      <p:cBhvr>
                        <p:cTn dur="4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42" presetClass="entr" presetSubtype="0" fill="hold" nodeType="withEffect">
                  <p:stCondLst>
                    <p:cond delay="2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anim calcmode="lin" valueType="num">
                      <p:cBhvr>
                        <p:cTn dur="500" fill="hold"/>
                        <p:tgtEl>
                          <p:spTgt spid="42"/>
                        </p:tgtEl>
                        <p:attrNameLst>
                          <p:attrName>ppt_x</p:attrName>
                        </p:attrNameLst>
                      </p:cBhvr>
                      <p:tavLst>
                        <p:tav tm="0">
                          <p:val>
                            <p:strVal val="#ppt_x"/>
                          </p:val>
                        </p:tav>
                        <p:tav tm="100000">
                          <p:val>
                            <p:strVal val="#ppt_x"/>
                          </p:val>
                        </p:tav>
                      </p:tavLst>
                    </p:anim>
                    <p:anim calcmode="lin" valueType="num">
                      <p:cBhvr>
                        <p:cTn dur="500" fill="hold"/>
                        <p:tgtEl>
                          <p:spTgt spid="42"/>
                        </p:tgtEl>
                        <p:attrNameLst>
                          <p:attrName>ppt_y</p:attrName>
                        </p:attrNameLst>
                      </p:cBhvr>
                      <p:tavLst>
                        <p:tav tm="0">
                          <p:val>
                            <p:strVal val="#ppt_y+.1"/>
                          </p:val>
                        </p:tav>
                        <p:tav tm="100000">
                          <p:val>
                            <p:strVal val="#ppt_y"/>
                          </p:val>
                        </p:tav>
                      </p:tavLst>
                    </p:anim>
                  </p:childTnLst>
                </p:cTn>
              </p:par>
            </p:tnLst>
          </p:tmpl>
        </p:tmplLst>
      </p:bldP>
      <p:bldP spid="28" grpId="0"/>
      <p:bldP spid="30" grpId="0"/>
      <p:bldP spid="43" grpId="0"/>
    </p:bld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our images with caption 1">
    <p:spTree>
      <p:nvGrpSpPr>
        <p:cNvPr id="1" name=""/>
        <p:cNvGrpSpPr/>
        <p:nvPr/>
      </p:nvGrpSpPr>
      <p:grpSpPr>
        <a:xfrm>
          <a:off x="0" y="0"/>
          <a:ext cx="0" cy="0"/>
          <a:chOff x="0" y="0"/>
          <a:chExt cx="0" cy="0"/>
        </a:xfrm>
      </p:grpSpPr>
      <p:sp>
        <p:nvSpPr>
          <p:cNvPr id="22" name="Picture Placeholder 2"/>
          <p:cNvSpPr>
            <a:spLocks noGrp="1"/>
          </p:cNvSpPr>
          <p:nvPr>
            <p:ph type="pic" sz="quarter" idx="48"/>
          </p:nvPr>
        </p:nvSpPr>
        <p:spPr>
          <a:xfrm>
            <a:off x="721784" y="1394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8" name="Rounded Rectangle 18"/>
          <p:cNvSpPr/>
          <p:nvPr userDrawn="1"/>
        </p:nvSpPr>
        <p:spPr>
          <a:xfrm>
            <a:off x="721784" y="2929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1" name="Text Placeholder 7"/>
          <p:cNvSpPr>
            <a:spLocks noGrp="1"/>
          </p:cNvSpPr>
          <p:nvPr>
            <p:ph type="body" sz="quarter" idx="65" hasCustomPrompt="1"/>
          </p:nvPr>
        </p:nvSpPr>
        <p:spPr>
          <a:xfrm>
            <a:off x="1066800" y="2991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2" name="Text Placeholder 2"/>
          <p:cNvSpPr>
            <a:spLocks noGrp="1"/>
          </p:cNvSpPr>
          <p:nvPr>
            <p:ph type="body" sz="quarter" idx="64" hasCustomPrompt="1"/>
          </p:nvPr>
        </p:nvSpPr>
        <p:spPr>
          <a:xfrm>
            <a:off x="1066800" y="3286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3" name="Picture Placeholder 2"/>
          <p:cNvSpPr>
            <a:spLocks noGrp="1"/>
          </p:cNvSpPr>
          <p:nvPr>
            <p:ph type="pic" sz="quarter" idx="66"/>
          </p:nvPr>
        </p:nvSpPr>
        <p:spPr>
          <a:xfrm>
            <a:off x="6608235" y="1394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Rounded Rectangle 18"/>
          <p:cNvSpPr/>
          <p:nvPr userDrawn="1"/>
        </p:nvSpPr>
        <p:spPr>
          <a:xfrm>
            <a:off x="6608235" y="2929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5" name="Text Placeholder 7"/>
          <p:cNvSpPr>
            <a:spLocks noGrp="1"/>
          </p:cNvSpPr>
          <p:nvPr>
            <p:ph type="body" sz="quarter" idx="67" hasCustomPrompt="1"/>
          </p:nvPr>
        </p:nvSpPr>
        <p:spPr>
          <a:xfrm>
            <a:off x="6953251" y="2991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0" name="Text Placeholder 2"/>
          <p:cNvSpPr>
            <a:spLocks noGrp="1"/>
          </p:cNvSpPr>
          <p:nvPr>
            <p:ph type="body" sz="quarter" idx="68" hasCustomPrompt="1"/>
          </p:nvPr>
        </p:nvSpPr>
        <p:spPr>
          <a:xfrm>
            <a:off x="6953251" y="3286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1" name="Picture Placeholder 2"/>
          <p:cNvSpPr>
            <a:spLocks noGrp="1"/>
          </p:cNvSpPr>
          <p:nvPr>
            <p:ph type="pic" sz="quarter" idx="69"/>
          </p:nvPr>
        </p:nvSpPr>
        <p:spPr>
          <a:xfrm>
            <a:off x="721784" y="4061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2" name="Rounded Rectangle 18"/>
          <p:cNvSpPr/>
          <p:nvPr userDrawn="1"/>
        </p:nvSpPr>
        <p:spPr>
          <a:xfrm>
            <a:off x="721784" y="5596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3" name="Text Placeholder 7"/>
          <p:cNvSpPr>
            <a:spLocks noGrp="1"/>
          </p:cNvSpPr>
          <p:nvPr>
            <p:ph type="body" sz="quarter" idx="70" hasCustomPrompt="1"/>
          </p:nvPr>
        </p:nvSpPr>
        <p:spPr>
          <a:xfrm>
            <a:off x="1066800" y="5658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4" name="Text Placeholder 2"/>
          <p:cNvSpPr>
            <a:spLocks noGrp="1"/>
          </p:cNvSpPr>
          <p:nvPr>
            <p:ph type="body" sz="quarter" idx="71" hasCustomPrompt="1"/>
          </p:nvPr>
        </p:nvSpPr>
        <p:spPr>
          <a:xfrm>
            <a:off x="1066800" y="5953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5" name="Picture Placeholder 2"/>
          <p:cNvSpPr>
            <a:spLocks noGrp="1"/>
          </p:cNvSpPr>
          <p:nvPr>
            <p:ph type="pic" sz="quarter" idx="72"/>
          </p:nvPr>
        </p:nvSpPr>
        <p:spPr>
          <a:xfrm>
            <a:off x="6608235" y="4061011"/>
            <a:ext cx="4967816" cy="1530161"/>
          </a:xfrm>
          <a:custGeom>
            <a:avLst/>
            <a:gdLst/>
            <a:ahLst/>
            <a:cxnLst/>
            <a:rect l="l" t="t" r="r" b="b"/>
            <a:pathLst>
              <a:path w="3725862" h="1275134">
                <a:moveTo>
                  <a:pt x="360890" y="0"/>
                </a:moveTo>
                <a:lnTo>
                  <a:pt x="3364972" y="0"/>
                </a:lnTo>
                <a:cubicBezTo>
                  <a:pt x="3564286" y="0"/>
                  <a:pt x="3725862" y="161576"/>
                  <a:pt x="3725862" y="360890"/>
                </a:cubicBezTo>
                <a:lnTo>
                  <a:pt x="3725862" y="1275134"/>
                </a:lnTo>
                <a:lnTo>
                  <a:pt x="0" y="1275134"/>
                </a:lnTo>
                <a:lnTo>
                  <a:pt x="0" y="360890"/>
                </a:lnTo>
                <a:cubicBezTo>
                  <a:pt x="0" y="161576"/>
                  <a:pt x="161576" y="0"/>
                  <a:pt x="36089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6" name="Rounded Rectangle 18"/>
          <p:cNvSpPr/>
          <p:nvPr userDrawn="1"/>
        </p:nvSpPr>
        <p:spPr>
          <a:xfrm>
            <a:off x="6608235" y="5596889"/>
            <a:ext cx="4967816" cy="723899"/>
          </a:xfrm>
          <a:custGeom>
            <a:avLst/>
            <a:gdLst/>
            <a:ahLst/>
            <a:cxnLst/>
            <a:rect l="l" t="t" r="r" b="b"/>
            <a:pathLst>
              <a:path w="3725862" h="603249">
                <a:moveTo>
                  <a:pt x="0" y="0"/>
                </a:moveTo>
                <a:lnTo>
                  <a:pt x="3725862" y="0"/>
                </a:lnTo>
                <a:lnTo>
                  <a:pt x="3725862" y="280197"/>
                </a:lnTo>
                <a:cubicBezTo>
                  <a:pt x="3725862" y="458614"/>
                  <a:pt x="3581227" y="603249"/>
                  <a:pt x="3402810" y="603249"/>
                </a:cubicBezTo>
                <a:lnTo>
                  <a:pt x="323052" y="603249"/>
                </a:lnTo>
                <a:cubicBezTo>
                  <a:pt x="144635" y="603249"/>
                  <a:pt x="0" y="458614"/>
                  <a:pt x="0" y="280197"/>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57" name="Text Placeholder 7"/>
          <p:cNvSpPr>
            <a:spLocks noGrp="1"/>
          </p:cNvSpPr>
          <p:nvPr>
            <p:ph type="body" sz="quarter" idx="73" hasCustomPrompt="1"/>
          </p:nvPr>
        </p:nvSpPr>
        <p:spPr>
          <a:xfrm>
            <a:off x="6953251" y="5658377"/>
            <a:ext cx="4419600"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58" name="Text Placeholder 2"/>
          <p:cNvSpPr>
            <a:spLocks noGrp="1"/>
          </p:cNvSpPr>
          <p:nvPr>
            <p:ph type="body" sz="quarter" idx="74" hasCustomPrompt="1"/>
          </p:nvPr>
        </p:nvSpPr>
        <p:spPr>
          <a:xfrm>
            <a:off x="6953251" y="5953158"/>
            <a:ext cx="4419600" cy="306670"/>
          </a:xfrm>
          <a:prstGeom prst="rect">
            <a:avLst/>
          </a:prstGeom>
        </p:spPr>
        <p:txBody>
          <a:bodyPr vert="horz" lIns="0" tIns="0" rIns="0" bIns="0"/>
          <a:lstStyle>
            <a:lvl1pPr marL="0" indent="0" algn="just">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Tree>
    <p:extLst>
      <p:ext uri="{BB962C8B-B14F-4D97-AF65-F5344CB8AC3E}">
        <p14:creationId xmlns:p14="http://schemas.microsoft.com/office/powerpoint/2010/main" val="4271209265"/>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2"/>
                                        </p:tgtEl>
                                        <p:attrNameLst>
                                          <p:attrName>style.visibility</p:attrName>
                                        </p:attrNameLst>
                                      </p:cBhvr>
                                      <p:to>
                                        <p:strVal val="visible"/>
                                      </p:to>
                                    </p:set>
                                    <p:anim calcmode="lin" valueType="num">
                                      <p:cBhvr>
                                        <p:cTn id="20" dur="1000" fill="hold"/>
                                        <p:tgtEl>
                                          <p:spTgt spid="22"/>
                                        </p:tgtEl>
                                        <p:attrNameLst>
                                          <p:attrName>ppt_w</p:attrName>
                                        </p:attrNameLst>
                                      </p:cBhvr>
                                      <p:tavLst>
                                        <p:tav tm="0">
                                          <p:val>
                                            <p:fltVal val="0"/>
                                          </p:val>
                                        </p:tav>
                                        <p:tav tm="100000">
                                          <p:val>
                                            <p:strVal val="#ppt_w"/>
                                          </p:val>
                                        </p:tav>
                                      </p:tavLst>
                                    </p:anim>
                                    <p:anim calcmode="lin" valueType="num">
                                      <p:cBhvr>
                                        <p:cTn id="21" dur="1000" fill="hold"/>
                                        <p:tgtEl>
                                          <p:spTgt spid="22"/>
                                        </p:tgtEl>
                                        <p:attrNameLst>
                                          <p:attrName>ppt_h</p:attrName>
                                        </p:attrNameLst>
                                      </p:cBhvr>
                                      <p:tavLst>
                                        <p:tav tm="0">
                                          <p:val>
                                            <p:fltVal val="0"/>
                                          </p:val>
                                        </p:tav>
                                        <p:tav tm="100000">
                                          <p:val>
                                            <p:strVal val="#ppt_h"/>
                                          </p:val>
                                        </p:tav>
                                      </p:tavLst>
                                    </p:anim>
                                    <p:animEffect transition="in" filter="fade">
                                      <p:cBhvr>
                                        <p:cTn id="22" dur="1000"/>
                                        <p:tgtEl>
                                          <p:spTgt spid="22"/>
                                        </p:tgtEl>
                                      </p:cBhvr>
                                    </p:animEffect>
                                  </p:childTnLst>
                                </p:cTn>
                              </p:par>
                            </p:childTnLst>
                          </p:cTn>
                        </p:par>
                        <p:par>
                          <p:cTn id="23" fill="hold">
                            <p:stCondLst>
                              <p:cond delay="500"/>
                            </p:stCondLst>
                            <p:childTnLst>
                              <p:par>
                                <p:cTn id="24" presetID="53" presetClass="entr" presetSubtype="16" fill="hold" grpId="0" nodeType="afterEffect">
                                  <p:stCondLst>
                                    <p:cond delay="0"/>
                                  </p:stCondLst>
                                  <p:childTnLst>
                                    <p:set>
                                      <p:cBhvr>
                                        <p:cTn id="25" dur="1" fill="hold">
                                          <p:stCondLst>
                                            <p:cond delay="0"/>
                                          </p:stCondLst>
                                        </p:cTn>
                                        <p:tgtEl>
                                          <p:spTgt spid="38"/>
                                        </p:tgtEl>
                                        <p:attrNameLst>
                                          <p:attrName>style.visibility</p:attrName>
                                        </p:attrNameLst>
                                      </p:cBhvr>
                                      <p:to>
                                        <p:strVal val="visible"/>
                                      </p:to>
                                    </p:set>
                                    <p:anim calcmode="lin" valueType="num">
                                      <p:cBhvr>
                                        <p:cTn id="26" dur="400" fill="hold"/>
                                        <p:tgtEl>
                                          <p:spTgt spid="38"/>
                                        </p:tgtEl>
                                        <p:attrNameLst>
                                          <p:attrName>ppt_w</p:attrName>
                                        </p:attrNameLst>
                                      </p:cBhvr>
                                      <p:tavLst>
                                        <p:tav tm="0">
                                          <p:val>
                                            <p:fltVal val="0"/>
                                          </p:val>
                                        </p:tav>
                                        <p:tav tm="100000">
                                          <p:val>
                                            <p:strVal val="#ppt_w"/>
                                          </p:val>
                                        </p:tav>
                                      </p:tavLst>
                                    </p:anim>
                                    <p:anim calcmode="lin" valueType="num">
                                      <p:cBhvr>
                                        <p:cTn id="27" dur="400" fill="hold"/>
                                        <p:tgtEl>
                                          <p:spTgt spid="38"/>
                                        </p:tgtEl>
                                        <p:attrNameLst>
                                          <p:attrName>ppt_h</p:attrName>
                                        </p:attrNameLst>
                                      </p:cBhvr>
                                      <p:tavLst>
                                        <p:tav tm="0">
                                          <p:val>
                                            <p:fltVal val="0"/>
                                          </p:val>
                                        </p:tav>
                                        <p:tav tm="100000">
                                          <p:val>
                                            <p:strVal val="#ppt_h"/>
                                          </p:val>
                                        </p:tav>
                                      </p:tavLst>
                                    </p:anim>
                                    <p:animEffect transition="in" filter="fade">
                                      <p:cBhvr>
                                        <p:cTn id="28" dur="400"/>
                                        <p:tgtEl>
                                          <p:spTgt spid="38"/>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41">
                                            <p:txEl>
                                              <p:pRg st="0" end="0"/>
                                            </p:txEl>
                                          </p:spTgt>
                                        </p:tgtEl>
                                        <p:attrNameLst>
                                          <p:attrName>style.visibility</p:attrName>
                                        </p:attrNameLst>
                                      </p:cBhvr>
                                      <p:to>
                                        <p:strVal val="visible"/>
                                      </p:to>
                                    </p:set>
                                    <p:animEffect transition="in" filter="fade">
                                      <p:cBhvr>
                                        <p:cTn id="31" dur="500"/>
                                        <p:tgtEl>
                                          <p:spTgt spid="41">
                                            <p:txEl>
                                              <p:pRg st="0" end="0"/>
                                            </p:txEl>
                                          </p:spTgt>
                                        </p:tgtEl>
                                      </p:cBhvr>
                                    </p:animEffect>
                                    <p:anim calcmode="lin" valueType="num">
                                      <p:cBhvr>
                                        <p:cTn id="32"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33" dur="500" fill="hold"/>
                                        <p:tgtEl>
                                          <p:spTgt spid="41">
                                            <p:txEl>
                                              <p:pRg st="0" end="0"/>
                                            </p:txEl>
                                          </p:spTgt>
                                        </p:tgtEl>
                                        <p:attrNameLst>
                                          <p:attrName>ppt_y</p:attrName>
                                        </p:attrNameLst>
                                      </p:cBhvr>
                                      <p:tavLst>
                                        <p:tav tm="0">
                                          <p:val>
                                            <p:strVal val="#ppt_y+.1"/>
                                          </p:val>
                                        </p:tav>
                                        <p:tav tm="100000">
                                          <p:val>
                                            <p:strVal val="#ppt_y"/>
                                          </p:val>
                                        </p:tav>
                                      </p:tavLst>
                                    </p:anim>
                                  </p:childTnLst>
                                </p:cTn>
                              </p:par>
                              <p:par>
                                <p:cTn id="34" presetID="10" presetClass="entr" presetSubtype="0" fill="hold" grpId="0" nodeType="withEffect">
                                  <p:stCondLst>
                                    <p:cond delay="800"/>
                                  </p:stCondLst>
                                  <p:childTnLst>
                                    <p:set>
                                      <p:cBhvr>
                                        <p:cTn id="35" dur="1" fill="hold">
                                          <p:stCondLst>
                                            <p:cond delay="0"/>
                                          </p:stCondLst>
                                        </p:cTn>
                                        <p:tgtEl>
                                          <p:spTgt spid="42">
                                            <p:txEl>
                                              <p:pRg st="0" end="0"/>
                                            </p:txEl>
                                          </p:spTgt>
                                        </p:tgtEl>
                                        <p:attrNameLst>
                                          <p:attrName>style.visibility</p:attrName>
                                        </p:attrNameLst>
                                      </p:cBhvr>
                                      <p:to>
                                        <p:strVal val="visible"/>
                                      </p:to>
                                    </p:set>
                                    <p:animEffect transition="in" filter="fade">
                                      <p:cBhvr>
                                        <p:cTn id="36" dur="500"/>
                                        <p:tgtEl>
                                          <p:spTgt spid="42">
                                            <p:txEl>
                                              <p:pRg st="0" end="0"/>
                                            </p:txEl>
                                          </p:spTgt>
                                        </p:tgtEl>
                                      </p:cBhvr>
                                    </p:animEffect>
                                  </p:childTnLst>
                                </p:cTn>
                              </p:par>
                              <p:par>
                                <p:cTn id="37" presetID="53" presetClass="entr" presetSubtype="16" fill="hold" grpId="0" nodeType="withEffect" nodePh="1">
                                  <p:stCondLst>
                                    <p:cond delay="800"/>
                                  </p:stCondLst>
                                  <p:endCondLst>
                                    <p:cond evt="begin" delay="0">
                                      <p:tn val="37"/>
                                    </p:cond>
                                  </p:endCondLst>
                                  <p:childTnLst>
                                    <p:set>
                                      <p:cBhvr>
                                        <p:cTn id="38" dur="1" fill="hold">
                                          <p:stCondLst>
                                            <p:cond delay="0"/>
                                          </p:stCondLst>
                                        </p:cTn>
                                        <p:tgtEl>
                                          <p:spTgt spid="43"/>
                                        </p:tgtEl>
                                        <p:attrNameLst>
                                          <p:attrName>style.visibility</p:attrName>
                                        </p:attrNameLst>
                                      </p:cBhvr>
                                      <p:to>
                                        <p:strVal val="visible"/>
                                      </p:to>
                                    </p:set>
                                    <p:anim calcmode="lin" valueType="num">
                                      <p:cBhvr>
                                        <p:cTn id="39" dur="1000" fill="hold"/>
                                        <p:tgtEl>
                                          <p:spTgt spid="43"/>
                                        </p:tgtEl>
                                        <p:attrNameLst>
                                          <p:attrName>ppt_w</p:attrName>
                                        </p:attrNameLst>
                                      </p:cBhvr>
                                      <p:tavLst>
                                        <p:tav tm="0">
                                          <p:val>
                                            <p:fltVal val="0"/>
                                          </p:val>
                                        </p:tav>
                                        <p:tav tm="100000">
                                          <p:val>
                                            <p:strVal val="#ppt_w"/>
                                          </p:val>
                                        </p:tav>
                                      </p:tavLst>
                                    </p:anim>
                                    <p:anim calcmode="lin" valueType="num">
                                      <p:cBhvr>
                                        <p:cTn id="40" dur="1000" fill="hold"/>
                                        <p:tgtEl>
                                          <p:spTgt spid="43"/>
                                        </p:tgtEl>
                                        <p:attrNameLst>
                                          <p:attrName>ppt_h</p:attrName>
                                        </p:attrNameLst>
                                      </p:cBhvr>
                                      <p:tavLst>
                                        <p:tav tm="0">
                                          <p:val>
                                            <p:fltVal val="0"/>
                                          </p:val>
                                        </p:tav>
                                        <p:tav tm="100000">
                                          <p:val>
                                            <p:strVal val="#ppt_h"/>
                                          </p:val>
                                        </p:tav>
                                      </p:tavLst>
                                    </p:anim>
                                    <p:animEffect transition="in" filter="fade">
                                      <p:cBhvr>
                                        <p:cTn id="41" dur="1000"/>
                                        <p:tgtEl>
                                          <p:spTgt spid="43"/>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44"/>
                                        </p:tgtEl>
                                        <p:attrNameLst>
                                          <p:attrName>style.visibility</p:attrName>
                                        </p:attrNameLst>
                                      </p:cBhvr>
                                      <p:to>
                                        <p:strVal val="visible"/>
                                      </p:to>
                                    </p:set>
                                    <p:anim calcmode="lin" valueType="num">
                                      <p:cBhvr>
                                        <p:cTn id="45" dur="400" fill="hold"/>
                                        <p:tgtEl>
                                          <p:spTgt spid="44"/>
                                        </p:tgtEl>
                                        <p:attrNameLst>
                                          <p:attrName>ppt_w</p:attrName>
                                        </p:attrNameLst>
                                      </p:cBhvr>
                                      <p:tavLst>
                                        <p:tav tm="0">
                                          <p:val>
                                            <p:fltVal val="0"/>
                                          </p:val>
                                        </p:tav>
                                        <p:tav tm="100000">
                                          <p:val>
                                            <p:strVal val="#ppt_w"/>
                                          </p:val>
                                        </p:tav>
                                      </p:tavLst>
                                    </p:anim>
                                    <p:anim calcmode="lin" valueType="num">
                                      <p:cBhvr>
                                        <p:cTn id="46" dur="400" fill="hold"/>
                                        <p:tgtEl>
                                          <p:spTgt spid="44"/>
                                        </p:tgtEl>
                                        <p:attrNameLst>
                                          <p:attrName>ppt_h</p:attrName>
                                        </p:attrNameLst>
                                      </p:cBhvr>
                                      <p:tavLst>
                                        <p:tav tm="0">
                                          <p:val>
                                            <p:fltVal val="0"/>
                                          </p:val>
                                        </p:tav>
                                        <p:tav tm="100000">
                                          <p:val>
                                            <p:strVal val="#ppt_h"/>
                                          </p:val>
                                        </p:tav>
                                      </p:tavLst>
                                    </p:anim>
                                    <p:animEffect transition="in" filter="fade">
                                      <p:cBhvr>
                                        <p:cTn id="47" dur="400"/>
                                        <p:tgtEl>
                                          <p:spTgt spid="44"/>
                                        </p:tgtEl>
                                      </p:cBhvr>
                                    </p:animEffect>
                                  </p:childTnLst>
                                </p:cTn>
                              </p:par>
                              <p:par>
                                <p:cTn id="48" presetID="42" presetClass="entr" presetSubtype="0" fill="hold" grpId="0" nodeType="withEffect">
                                  <p:stCondLst>
                                    <p:cond delay="200"/>
                                  </p:stCondLst>
                                  <p:childTnLst>
                                    <p:set>
                                      <p:cBhvr>
                                        <p:cTn id="49" dur="1" fill="hold">
                                          <p:stCondLst>
                                            <p:cond delay="0"/>
                                          </p:stCondLst>
                                        </p:cTn>
                                        <p:tgtEl>
                                          <p:spTgt spid="45">
                                            <p:txEl>
                                              <p:pRg st="0" end="0"/>
                                            </p:txEl>
                                          </p:spTgt>
                                        </p:tgtEl>
                                        <p:attrNameLst>
                                          <p:attrName>style.visibility</p:attrName>
                                        </p:attrNameLst>
                                      </p:cBhvr>
                                      <p:to>
                                        <p:strVal val="visible"/>
                                      </p:to>
                                    </p:set>
                                    <p:animEffect transition="in" filter="fade">
                                      <p:cBhvr>
                                        <p:cTn id="50" dur="500"/>
                                        <p:tgtEl>
                                          <p:spTgt spid="45">
                                            <p:txEl>
                                              <p:pRg st="0" end="0"/>
                                            </p:txEl>
                                          </p:spTgt>
                                        </p:tgtEl>
                                      </p:cBhvr>
                                    </p:animEffect>
                                    <p:anim calcmode="lin" valueType="num">
                                      <p:cBhvr>
                                        <p:cTn id="51"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45">
                                            <p:txEl>
                                              <p:pRg st="0" end="0"/>
                                            </p:txEl>
                                          </p:spTgt>
                                        </p:tgtEl>
                                        <p:attrNameLst>
                                          <p:attrName>ppt_y</p:attrName>
                                        </p:attrNameLst>
                                      </p:cBhvr>
                                      <p:tavLst>
                                        <p:tav tm="0">
                                          <p:val>
                                            <p:strVal val="#ppt_y+.1"/>
                                          </p:val>
                                        </p:tav>
                                        <p:tav tm="100000">
                                          <p:val>
                                            <p:strVal val="#ppt_y"/>
                                          </p:val>
                                        </p:tav>
                                      </p:tavLst>
                                    </p:anim>
                                  </p:childTnLst>
                                </p:cTn>
                              </p:par>
                              <p:par>
                                <p:cTn id="53" presetID="10" presetClass="entr" presetSubtype="0" fill="hold" grpId="0" nodeType="withEffect">
                                  <p:stCondLst>
                                    <p:cond delay="800"/>
                                  </p:stCondLst>
                                  <p:childTnLst>
                                    <p:set>
                                      <p:cBhvr>
                                        <p:cTn id="54" dur="1" fill="hold">
                                          <p:stCondLst>
                                            <p:cond delay="0"/>
                                          </p:stCondLst>
                                        </p:cTn>
                                        <p:tgtEl>
                                          <p:spTgt spid="50">
                                            <p:txEl>
                                              <p:pRg st="0" end="0"/>
                                            </p:txEl>
                                          </p:spTgt>
                                        </p:tgtEl>
                                        <p:attrNameLst>
                                          <p:attrName>style.visibility</p:attrName>
                                        </p:attrNameLst>
                                      </p:cBhvr>
                                      <p:to>
                                        <p:strVal val="visible"/>
                                      </p:to>
                                    </p:set>
                                    <p:animEffect transition="in" filter="fade">
                                      <p:cBhvr>
                                        <p:cTn id="55" dur="500"/>
                                        <p:tgtEl>
                                          <p:spTgt spid="50">
                                            <p:txEl>
                                              <p:pRg st="0" end="0"/>
                                            </p:txEl>
                                          </p:spTgt>
                                        </p:tgtEl>
                                      </p:cBhvr>
                                    </p:animEffect>
                                  </p:childTnLst>
                                </p:cTn>
                              </p:par>
                              <p:par>
                                <p:cTn id="56" presetID="53" presetClass="entr" presetSubtype="16" fill="hold" grpId="0" nodeType="withEffect" nodePh="1">
                                  <p:stCondLst>
                                    <p:cond delay="800"/>
                                  </p:stCondLst>
                                  <p:endCondLst>
                                    <p:cond evt="begin" delay="0">
                                      <p:tn val="56"/>
                                    </p:cond>
                                  </p:endCondLst>
                                  <p:childTnLst>
                                    <p:set>
                                      <p:cBhvr>
                                        <p:cTn id="57" dur="1" fill="hold">
                                          <p:stCondLst>
                                            <p:cond delay="0"/>
                                          </p:stCondLst>
                                        </p:cTn>
                                        <p:tgtEl>
                                          <p:spTgt spid="51"/>
                                        </p:tgtEl>
                                        <p:attrNameLst>
                                          <p:attrName>style.visibility</p:attrName>
                                        </p:attrNameLst>
                                      </p:cBhvr>
                                      <p:to>
                                        <p:strVal val="visible"/>
                                      </p:to>
                                    </p:set>
                                    <p:anim calcmode="lin" valueType="num">
                                      <p:cBhvr>
                                        <p:cTn id="58" dur="1000" fill="hold"/>
                                        <p:tgtEl>
                                          <p:spTgt spid="51"/>
                                        </p:tgtEl>
                                        <p:attrNameLst>
                                          <p:attrName>ppt_w</p:attrName>
                                        </p:attrNameLst>
                                      </p:cBhvr>
                                      <p:tavLst>
                                        <p:tav tm="0">
                                          <p:val>
                                            <p:fltVal val="0"/>
                                          </p:val>
                                        </p:tav>
                                        <p:tav tm="100000">
                                          <p:val>
                                            <p:strVal val="#ppt_w"/>
                                          </p:val>
                                        </p:tav>
                                      </p:tavLst>
                                    </p:anim>
                                    <p:anim calcmode="lin" valueType="num">
                                      <p:cBhvr>
                                        <p:cTn id="59" dur="1000" fill="hold"/>
                                        <p:tgtEl>
                                          <p:spTgt spid="51"/>
                                        </p:tgtEl>
                                        <p:attrNameLst>
                                          <p:attrName>ppt_h</p:attrName>
                                        </p:attrNameLst>
                                      </p:cBhvr>
                                      <p:tavLst>
                                        <p:tav tm="0">
                                          <p:val>
                                            <p:fltVal val="0"/>
                                          </p:val>
                                        </p:tav>
                                        <p:tav tm="100000">
                                          <p:val>
                                            <p:strVal val="#ppt_h"/>
                                          </p:val>
                                        </p:tav>
                                      </p:tavLst>
                                    </p:anim>
                                    <p:animEffect transition="in" filter="fade">
                                      <p:cBhvr>
                                        <p:cTn id="60" dur="1000"/>
                                        <p:tgtEl>
                                          <p:spTgt spid="51"/>
                                        </p:tgtEl>
                                      </p:cBhvr>
                                    </p:animEffect>
                                  </p:childTnLst>
                                </p:cTn>
                              </p:par>
                            </p:childTnLst>
                          </p:cTn>
                        </p:par>
                        <p:par>
                          <p:cTn id="61" fill="hold">
                            <p:stCondLst>
                              <p:cond delay="1500"/>
                            </p:stCondLst>
                            <p:childTnLst>
                              <p:par>
                                <p:cTn id="62" presetID="53" presetClass="entr" presetSubtype="16" fill="hold" grpId="0" nodeType="afterEffect">
                                  <p:stCondLst>
                                    <p:cond delay="0"/>
                                  </p:stCondLst>
                                  <p:childTnLst>
                                    <p:set>
                                      <p:cBhvr>
                                        <p:cTn id="63" dur="1" fill="hold">
                                          <p:stCondLst>
                                            <p:cond delay="0"/>
                                          </p:stCondLst>
                                        </p:cTn>
                                        <p:tgtEl>
                                          <p:spTgt spid="52"/>
                                        </p:tgtEl>
                                        <p:attrNameLst>
                                          <p:attrName>style.visibility</p:attrName>
                                        </p:attrNameLst>
                                      </p:cBhvr>
                                      <p:to>
                                        <p:strVal val="visible"/>
                                      </p:to>
                                    </p:set>
                                    <p:anim calcmode="lin" valueType="num">
                                      <p:cBhvr>
                                        <p:cTn id="64" dur="400" fill="hold"/>
                                        <p:tgtEl>
                                          <p:spTgt spid="52"/>
                                        </p:tgtEl>
                                        <p:attrNameLst>
                                          <p:attrName>ppt_w</p:attrName>
                                        </p:attrNameLst>
                                      </p:cBhvr>
                                      <p:tavLst>
                                        <p:tav tm="0">
                                          <p:val>
                                            <p:fltVal val="0"/>
                                          </p:val>
                                        </p:tav>
                                        <p:tav tm="100000">
                                          <p:val>
                                            <p:strVal val="#ppt_w"/>
                                          </p:val>
                                        </p:tav>
                                      </p:tavLst>
                                    </p:anim>
                                    <p:anim calcmode="lin" valueType="num">
                                      <p:cBhvr>
                                        <p:cTn id="65" dur="400" fill="hold"/>
                                        <p:tgtEl>
                                          <p:spTgt spid="52"/>
                                        </p:tgtEl>
                                        <p:attrNameLst>
                                          <p:attrName>ppt_h</p:attrName>
                                        </p:attrNameLst>
                                      </p:cBhvr>
                                      <p:tavLst>
                                        <p:tav tm="0">
                                          <p:val>
                                            <p:fltVal val="0"/>
                                          </p:val>
                                        </p:tav>
                                        <p:tav tm="100000">
                                          <p:val>
                                            <p:strVal val="#ppt_h"/>
                                          </p:val>
                                        </p:tav>
                                      </p:tavLst>
                                    </p:anim>
                                    <p:animEffect transition="in" filter="fade">
                                      <p:cBhvr>
                                        <p:cTn id="66" dur="400"/>
                                        <p:tgtEl>
                                          <p:spTgt spid="52"/>
                                        </p:tgtEl>
                                      </p:cBhvr>
                                    </p:animEffect>
                                  </p:childTnLst>
                                </p:cTn>
                              </p:par>
                              <p:par>
                                <p:cTn id="67" presetID="42" presetClass="entr" presetSubtype="0" fill="hold" grpId="0" nodeType="withEffect">
                                  <p:stCondLst>
                                    <p:cond delay="200"/>
                                  </p:stCondLst>
                                  <p:childTnLst>
                                    <p:set>
                                      <p:cBhvr>
                                        <p:cTn id="68" dur="1" fill="hold">
                                          <p:stCondLst>
                                            <p:cond delay="0"/>
                                          </p:stCondLst>
                                        </p:cTn>
                                        <p:tgtEl>
                                          <p:spTgt spid="53">
                                            <p:txEl>
                                              <p:pRg st="0" end="0"/>
                                            </p:txEl>
                                          </p:spTgt>
                                        </p:tgtEl>
                                        <p:attrNameLst>
                                          <p:attrName>style.visibility</p:attrName>
                                        </p:attrNameLst>
                                      </p:cBhvr>
                                      <p:to>
                                        <p:strVal val="visible"/>
                                      </p:to>
                                    </p:set>
                                    <p:animEffect transition="in" filter="fade">
                                      <p:cBhvr>
                                        <p:cTn id="69" dur="500"/>
                                        <p:tgtEl>
                                          <p:spTgt spid="53">
                                            <p:txEl>
                                              <p:pRg st="0" end="0"/>
                                            </p:txEl>
                                          </p:spTgt>
                                        </p:tgtEl>
                                      </p:cBhvr>
                                    </p:animEffect>
                                    <p:anim calcmode="lin" valueType="num">
                                      <p:cBhvr>
                                        <p:cTn id="70"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71" dur="500" fill="hold"/>
                                        <p:tgtEl>
                                          <p:spTgt spid="53">
                                            <p:txEl>
                                              <p:pRg st="0" end="0"/>
                                            </p:txEl>
                                          </p:spTgt>
                                        </p:tgtEl>
                                        <p:attrNameLst>
                                          <p:attrName>ppt_y</p:attrName>
                                        </p:attrNameLst>
                                      </p:cBhvr>
                                      <p:tavLst>
                                        <p:tav tm="0">
                                          <p:val>
                                            <p:strVal val="#ppt_y+.1"/>
                                          </p:val>
                                        </p:tav>
                                        <p:tav tm="100000">
                                          <p:val>
                                            <p:strVal val="#ppt_y"/>
                                          </p:val>
                                        </p:tav>
                                      </p:tavLst>
                                    </p:anim>
                                  </p:childTnLst>
                                </p:cTn>
                              </p:par>
                              <p:par>
                                <p:cTn id="72" presetID="10" presetClass="entr" presetSubtype="0" fill="hold" grpId="0" nodeType="withEffect">
                                  <p:stCondLst>
                                    <p:cond delay="800"/>
                                  </p:stCondLst>
                                  <p:childTnLst>
                                    <p:set>
                                      <p:cBhvr>
                                        <p:cTn id="73" dur="1" fill="hold">
                                          <p:stCondLst>
                                            <p:cond delay="0"/>
                                          </p:stCondLst>
                                        </p:cTn>
                                        <p:tgtEl>
                                          <p:spTgt spid="54">
                                            <p:txEl>
                                              <p:pRg st="0" end="0"/>
                                            </p:txEl>
                                          </p:spTgt>
                                        </p:tgtEl>
                                        <p:attrNameLst>
                                          <p:attrName>style.visibility</p:attrName>
                                        </p:attrNameLst>
                                      </p:cBhvr>
                                      <p:to>
                                        <p:strVal val="visible"/>
                                      </p:to>
                                    </p:set>
                                    <p:animEffect transition="in" filter="fade">
                                      <p:cBhvr>
                                        <p:cTn id="74" dur="500"/>
                                        <p:tgtEl>
                                          <p:spTgt spid="54">
                                            <p:txEl>
                                              <p:pRg st="0" end="0"/>
                                            </p:txEl>
                                          </p:spTgt>
                                        </p:tgtEl>
                                      </p:cBhvr>
                                    </p:animEffect>
                                  </p:childTnLst>
                                </p:cTn>
                              </p:par>
                              <p:par>
                                <p:cTn id="75" presetID="53" presetClass="entr" presetSubtype="16" fill="hold" grpId="0" nodeType="withEffect" nodePh="1">
                                  <p:stCondLst>
                                    <p:cond delay="800"/>
                                  </p:stCondLst>
                                  <p:endCondLst>
                                    <p:cond evt="begin" delay="0">
                                      <p:tn val="75"/>
                                    </p:cond>
                                  </p:endCondLst>
                                  <p:childTnLst>
                                    <p:set>
                                      <p:cBhvr>
                                        <p:cTn id="76" dur="1" fill="hold">
                                          <p:stCondLst>
                                            <p:cond delay="0"/>
                                          </p:stCondLst>
                                        </p:cTn>
                                        <p:tgtEl>
                                          <p:spTgt spid="55"/>
                                        </p:tgtEl>
                                        <p:attrNameLst>
                                          <p:attrName>style.visibility</p:attrName>
                                        </p:attrNameLst>
                                      </p:cBhvr>
                                      <p:to>
                                        <p:strVal val="visible"/>
                                      </p:to>
                                    </p:set>
                                    <p:anim calcmode="lin" valueType="num">
                                      <p:cBhvr>
                                        <p:cTn id="77" dur="1000" fill="hold"/>
                                        <p:tgtEl>
                                          <p:spTgt spid="55"/>
                                        </p:tgtEl>
                                        <p:attrNameLst>
                                          <p:attrName>ppt_w</p:attrName>
                                        </p:attrNameLst>
                                      </p:cBhvr>
                                      <p:tavLst>
                                        <p:tav tm="0">
                                          <p:val>
                                            <p:fltVal val="0"/>
                                          </p:val>
                                        </p:tav>
                                        <p:tav tm="100000">
                                          <p:val>
                                            <p:strVal val="#ppt_w"/>
                                          </p:val>
                                        </p:tav>
                                      </p:tavLst>
                                    </p:anim>
                                    <p:anim calcmode="lin" valueType="num">
                                      <p:cBhvr>
                                        <p:cTn id="78" dur="1000" fill="hold"/>
                                        <p:tgtEl>
                                          <p:spTgt spid="55"/>
                                        </p:tgtEl>
                                        <p:attrNameLst>
                                          <p:attrName>ppt_h</p:attrName>
                                        </p:attrNameLst>
                                      </p:cBhvr>
                                      <p:tavLst>
                                        <p:tav tm="0">
                                          <p:val>
                                            <p:fltVal val="0"/>
                                          </p:val>
                                        </p:tav>
                                        <p:tav tm="100000">
                                          <p:val>
                                            <p:strVal val="#ppt_h"/>
                                          </p:val>
                                        </p:tav>
                                      </p:tavLst>
                                    </p:anim>
                                    <p:animEffect transition="in" filter="fade">
                                      <p:cBhvr>
                                        <p:cTn id="79" dur="1000"/>
                                        <p:tgtEl>
                                          <p:spTgt spid="55"/>
                                        </p:tgtEl>
                                      </p:cBhvr>
                                    </p:animEffect>
                                  </p:childTnLst>
                                </p:cTn>
                              </p:par>
                            </p:childTnLst>
                          </p:cTn>
                        </p:par>
                        <p:par>
                          <p:cTn id="80" fill="hold">
                            <p:stCondLst>
                              <p:cond delay="2000"/>
                            </p:stCondLst>
                            <p:childTnLst>
                              <p:par>
                                <p:cTn id="81" presetID="53" presetClass="entr" presetSubtype="16" fill="hold" grpId="0" nodeType="afterEffect">
                                  <p:stCondLst>
                                    <p:cond delay="0"/>
                                  </p:stCondLst>
                                  <p:childTnLst>
                                    <p:set>
                                      <p:cBhvr>
                                        <p:cTn id="82" dur="1" fill="hold">
                                          <p:stCondLst>
                                            <p:cond delay="0"/>
                                          </p:stCondLst>
                                        </p:cTn>
                                        <p:tgtEl>
                                          <p:spTgt spid="56"/>
                                        </p:tgtEl>
                                        <p:attrNameLst>
                                          <p:attrName>style.visibility</p:attrName>
                                        </p:attrNameLst>
                                      </p:cBhvr>
                                      <p:to>
                                        <p:strVal val="visible"/>
                                      </p:to>
                                    </p:set>
                                    <p:anim calcmode="lin" valueType="num">
                                      <p:cBhvr>
                                        <p:cTn id="83" dur="400" fill="hold"/>
                                        <p:tgtEl>
                                          <p:spTgt spid="56"/>
                                        </p:tgtEl>
                                        <p:attrNameLst>
                                          <p:attrName>ppt_w</p:attrName>
                                        </p:attrNameLst>
                                      </p:cBhvr>
                                      <p:tavLst>
                                        <p:tav tm="0">
                                          <p:val>
                                            <p:fltVal val="0"/>
                                          </p:val>
                                        </p:tav>
                                        <p:tav tm="100000">
                                          <p:val>
                                            <p:strVal val="#ppt_w"/>
                                          </p:val>
                                        </p:tav>
                                      </p:tavLst>
                                    </p:anim>
                                    <p:anim calcmode="lin" valueType="num">
                                      <p:cBhvr>
                                        <p:cTn id="84" dur="400" fill="hold"/>
                                        <p:tgtEl>
                                          <p:spTgt spid="56"/>
                                        </p:tgtEl>
                                        <p:attrNameLst>
                                          <p:attrName>ppt_h</p:attrName>
                                        </p:attrNameLst>
                                      </p:cBhvr>
                                      <p:tavLst>
                                        <p:tav tm="0">
                                          <p:val>
                                            <p:fltVal val="0"/>
                                          </p:val>
                                        </p:tav>
                                        <p:tav tm="100000">
                                          <p:val>
                                            <p:strVal val="#ppt_h"/>
                                          </p:val>
                                        </p:tav>
                                      </p:tavLst>
                                    </p:anim>
                                    <p:animEffect transition="in" filter="fade">
                                      <p:cBhvr>
                                        <p:cTn id="85" dur="400"/>
                                        <p:tgtEl>
                                          <p:spTgt spid="56"/>
                                        </p:tgtEl>
                                      </p:cBhvr>
                                    </p:animEffect>
                                  </p:childTnLst>
                                </p:cTn>
                              </p:par>
                              <p:par>
                                <p:cTn id="86" presetID="42" presetClass="entr" presetSubtype="0" fill="hold" grpId="0" nodeType="withEffect">
                                  <p:stCondLst>
                                    <p:cond delay="200"/>
                                  </p:stCondLst>
                                  <p:childTnLst>
                                    <p:set>
                                      <p:cBhvr>
                                        <p:cTn id="87" dur="1" fill="hold">
                                          <p:stCondLst>
                                            <p:cond delay="0"/>
                                          </p:stCondLst>
                                        </p:cTn>
                                        <p:tgtEl>
                                          <p:spTgt spid="57">
                                            <p:txEl>
                                              <p:pRg st="0" end="0"/>
                                            </p:txEl>
                                          </p:spTgt>
                                        </p:tgtEl>
                                        <p:attrNameLst>
                                          <p:attrName>style.visibility</p:attrName>
                                        </p:attrNameLst>
                                      </p:cBhvr>
                                      <p:to>
                                        <p:strVal val="visible"/>
                                      </p:to>
                                    </p:set>
                                    <p:animEffect transition="in" filter="fade">
                                      <p:cBhvr>
                                        <p:cTn id="88" dur="500"/>
                                        <p:tgtEl>
                                          <p:spTgt spid="57">
                                            <p:txEl>
                                              <p:pRg st="0" end="0"/>
                                            </p:txEl>
                                          </p:spTgt>
                                        </p:tgtEl>
                                      </p:cBhvr>
                                    </p:animEffect>
                                    <p:anim calcmode="lin" valueType="num">
                                      <p:cBhvr>
                                        <p:cTn id="89" dur="500" fill="hold"/>
                                        <p:tgtEl>
                                          <p:spTgt spid="57">
                                            <p:txEl>
                                              <p:pRg st="0" end="0"/>
                                            </p:txEl>
                                          </p:spTgt>
                                        </p:tgtEl>
                                        <p:attrNameLst>
                                          <p:attrName>ppt_x</p:attrName>
                                        </p:attrNameLst>
                                      </p:cBhvr>
                                      <p:tavLst>
                                        <p:tav tm="0">
                                          <p:val>
                                            <p:strVal val="#ppt_x"/>
                                          </p:val>
                                        </p:tav>
                                        <p:tav tm="100000">
                                          <p:val>
                                            <p:strVal val="#ppt_x"/>
                                          </p:val>
                                        </p:tav>
                                      </p:tavLst>
                                    </p:anim>
                                    <p:anim calcmode="lin" valueType="num">
                                      <p:cBhvr>
                                        <p:cTn id="90" dur="500" fill="hold"/>
                                        <p:tgtEl>
                                          <p:spTgt spid="57">
                                            <p:txEl>
                                              <p:pRg st="0" end="0"/>
                                            </p:txEl>
                                          </p:spTgt>
                                        </p:tgtEl>
                                        <p:attrNameLst>
                                          <p:attrName>ppt_y</p:attrName>
                                        </p:attrNameLst>
                                      </p:cBhvr>
                                      <p:tavLst>
                                        <p:tav tm="0">
                                          <p:val>
                                            <p:strVal val="#ppt_y+.1"/>
                                          </p:val>
                                        </p:tav>
                                        <p:tav tm="100000">
                                          <p:val>
                                            <p:strVal val="#ppt_y"/>
                                          </p:val>
                                        </p:tav>
                                      </p:tavLst>
                                    </p:anim>
                                  </p:childTnLst>
                                </p:cTn>
                              </p:par>
                              <p:par>
                                <p:cTn id="91" presetID="10" presetClass="entr" presetSubtype="0" fill="hold" grpId="0" nodeType="withEffect">
                                  <p:stCondLst>
                                    <p:cond delay="800"/>
                                  </p:stCondLst>
                                  <p:childTnLst>
                                    <p:set>
                                      <p:cBhvr>
                                        <p:cTn id="92" dur="1" fill="hold">
                                          <p:stCondLst>
                                            <p:cond delay="0"/>
                                          </p:stCondLst>
                                        </p:cTn>
                                        <p:tgtEl>
                                          <p:spTgt spid="58">
                                            <p:txEl>
                                              <p:pRg st="0" end="0"/>
                                            </p:txEl>
                                          </p:spTgt>
                                        </p:tgtEl>
                                        <p:attrNameLst>
                                          <p:attrName>style.visibility</p:attrName>
                                        </p:attrNameLst>
                                      </p:cBhvr>
                                      <p:to>
                                        <p:strVal val="visible"/>
                                      </p:to>
                                    </p:set>
                                    <p:animEffect transition="in" filter="fade">
                                      <p:cBhvr>
                                        <p:cTn id="93" dur="500"/>
                                        <p:tgtEl>
                                          <p:spTgt spid="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38" grpId="0" animBg="1"/>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43" grpId="0"/>
      <p:bldP spid="44" grpId="0" animBg="1"/>
      <p:bldP spid="45" grpId="0" build="p">
        <p:tmplLst>
          <p:tmpl lvl="1">
            <p:tnLst>
              <p:par>
                <p:cTn presetID="42" presetClass="entr" presetSubtype="0" fill="hold" nodeType="withEffect">
                  <p:stCondLst>
                    <p:cond delay="200"/>
                  </p:stCondLst>
                  <p:childTnLst>
                    <p:set>
                      <p:cBhvr>
                        <p:cTn dur="1" fill="hold">
                          <p:stCondLst>
                            <p:cond delay="0"/>
                          </p:stCondLst>
                        </p:cTn>
                        <p:tgtEl>
                          <p:spTgt spid="45"/>
                        </p:tgtEl>
                        <p:attrNameLst>
                          <p:attrName>style.visibility</p:attrName>
                        </p:attrNameLst>
                      </p:cBhvr>
                      <p:to>
                        <p:strVal val="visible"/>
                      </p:to>
                    </p:set>
                    <p:animEffect transition="in" filter="fade">
                      <p:cBhvr>
                        <p:cTn dur="500"/>
                        <p:tgtEl>
                          <p:spTgt spid="45"/>
                        </p:tgtEl>
                      </p:cBhvr>
                    </p:animEffect>
                    <p:anim calcmode="lin" valueType="num">
                      <p:cBhvr>
                        <p:cTn dur="500" fill="hold"/>
                        <p:tgtEl>
                          <p:spTgt spid="45"/>
                        </p:tgtEl>
                        <p:attrNameLst>
                          <p:attrName>ppt_x</p:attrName>
                        </p:attrNameLst>
                      </p:cBhvr>
                      <p:tavLst>
                        <p:tav tm="0">
                          <p:val>
                            <p:strVal val="#ppt_x"/>
                          </p:val>
                        </p:tav>
                        <p:tav tm="100000">
                          <p:val>
                            <p:strVal val="#ppt_x"/>
                          </p:val>
                        </p:tav>
                      </p:tavLst>
                    </p:anim>
                    <p:anim calcmode="lin" valueType="num">
                      <p:cBhvr>
                        <p:cTn dur="500" fill="hold"/>
                        <p:tgtEl>
                          <p:spTgt spid="45"/>
                        </p:tgtEl>
                        <p:attrNameLst>
                          <p:attrName>ppt_y</p:attrName>
                        </p:attrNameLst>
                      </p:cBhvr>
                      <p:tavLst>
                        <p:tav tm="0">
                          <p:val>
                            <p:strVal val="#ppt_y+.1"/>
                          </p:val>
                        </p:tav>
                        <p:tav tm="100000">
                          <p:val>
                            <p:strVal val="#ppt_y"/>
                          </p:val>
                        </p:tav>
                      </p:tavLst>
                    </p:anim>
                  </p:childTnLst>
                </p:cTn>
              </p:par>
            </p:tnLst>
          </p:tmpl>
        </p:tmplLst>
      </p:bldP>
      <p:bldP spid="50" grpId="0" build="p">
        <p:tmplLst>
          <p:tmpl lvl="1">
            <p:tnLst>
              <p:par>
                <p:cTn presetID="10" presetClass="entr" presetSubtype="0" fill="hold" nodeType="withEffect">
                  <p:stCondLst>
                    <p:cond delay="800"/>
                  </p:stCondLst>
                  <p:childTnLst>
                    <p:set>
                      <p:cBhvr>
                        <p:cTn dur="1" fill="hold">
                          <p:stCondLst>
                            <p:cond delay="0"/>
                          </p:stCondLst>
                        </p:cTn>
                        <p:tgtEl>
                          <p:spTgt spid="50"/>
                        </p:tgtEl>
                        <p:attrNameLst>
                          <p:attrName>style.visibility</p:attrName>
                        </p:attrNameLst>
                      </p:cBhvr>
                      <p:to>
                        <p:strVal val="visible"/>
                      </p:to>
                    </p:set>
                    <p:animEffect transition="in" filter="fade">
                      <p:cBhvr>
                        <p:cTn dur="500"/>
                        <p:tgtEl>
                          <p:spTgt spid="50"/>
                        </p:tgtEl>
                      </p:cBhvr>
                    </p:animEffect>
                  </p:childTnLst>
                </p:cTn>
              </p:par>
            </p:tnLst>
          </p:tmpl>
        </p:tmplLst>
      </p:bldP>
      <p:bldP spid="51" grpId="0"/>
      <p:bldP spid="52" grpId="0" animBg="1"/>
      <p:bldP spid="53" grpId="0" build="p">
        <p:tmplLst>
          <p:tmpl lvl="1">
            <p:tnLst>
              <p:par>
                <p:cTn presetID="42" presetClass="entr" presetSubtype="0" fill="hold" nodeType="withEffect">
                  <p:stCondLst>
                    <p:cond delay="20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anim calcmode="lin" valueType="num">
                      <p:cBhvr>
                        <p:cTn dur="500" fill="hold"/>
                        <p:tgtEl>
                          <p:spTgt spid="53"/>
                        </p:tgtEl>
                        <p:attrNameLst>
                          <p:attrName>ppt_x</p:attrName>
                        </p:attrNameLst>
                      </p:cBhvr>
                      <p:tavLst>
                        <p:tav tm="0">
                          <p:val>
                            <p:strVal val="#ppt_x"/>
                          </p:val>
                        </p:tav>
                        <p:tav tm="100000">
                          <p:val>
                            <p:strVal val="#ppt_x"/>
                          </p:val>
                        </p:tav>
                      </p:tavLst>
                    </p:anim>
                    <p:anim calcmode="lin" valueType="num">
                      <p:cBhvr>
                        <p:cTn dur="500" fill="hold"/>
                        <p:tgtEl>
                          <p:spTgt spid="53"/>
                        </p:tgtEl>
                        <p:attrNameLst>
                          <p:attrName>ppt_y</p:attrName>
                        </p:attrNameLst>
                      </p:cBhvr>
                      <p:tavLst>
                        <p:tav tm="0">
                          <p:val>
                            <p:strVal val="#ppt_y+.1"/>
                          </p:val>
                        </p:tav>
                        <p:tav tm="100000">
                          <p:val>
                            <p:strVal val="#ppt_y"/>
                          </p:val>
                        </p:tav>
                      </p:tavLst>
                    </p:anim>
                  </p:childTnLst>
                </p:cTn>
              </p:par>
            </p:tnLst>
          </p:tmpl>
        </p:tmplLst>
      </p:bldP>
      <p:bldP spid="54" grpId="0" build="p">
        <p:tmplLst>
          <p:tmpl lvl="1">
            <p:tnLst>
              <p:par>
                <p:cTn presetID="10" presetClass="entr" presetSubtype="0" fill="hold" nodeType="withEffect">
                  <p:stCondLst>
                    <p:cond delay="800"/>
                  </p:stCondLst>
                  <p:childTnLst>
                    <p:set>
                      <p:cBhvr>
                        <p:cTn dur="1" fill="hold">
                          <p:stCondLst>
                            <p:cond delay="0"/>
                          </p:stCondLst>
                        </p:cTn>
                        <p:tgtEl>
                          <p:spTgt spid="54"/>
                        </p:tgtEl>
                        <p:attrNameLst>
                          <p:attrName>style.visibility</p:attrName>
                        </p:attrNameLst>
                      </p:cBhvr>
                      <p:to>
                        <p:strVal val="visible"/>
                      </p:to>
                    </p:set>
                    <p:animEffect transition="in" filter="fade">
                      <p:cBhvr>
                        <p:cTn dur="500"/>
                        <p:tgtEl>
                          <p:spTgt spid="54"/>
                        </p:tgtEl>
                      </p:cBhvr>
                    </p:animEffect>
                  </p:childTnLst>
                </p:cTn>
              </p:par>
            </p:tnLst>
          </p:tmpl>
        </p:tmplLst>
      </p:bldP>
      <p:bldP spid="55" grpId="0"/>
      <p:bldP spid="56" grpId="0" animBg="1"/>
      <p:bldP spid="57" grpId="0" build="p">
        <p:tmplLst>
          <p:tmpl lvl="1">
            <p:tnLst>
              <p:par>
                <p:cTn presetID="42" presetClass="entr" presetSubtype="0" fill="hold" nodeType="withEffect">
                  <p:stCondLst>
                    <p:cond delay="20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anim calcmode="lin" valueType="num">
                      <p:cBhvr>
                        <p:cTn dur="500" fill="hold"/>
                        <p:tgtEl>
                          <p:spTgt spid="57"/>
                        </p:tgtEl>
                        <p:attrNameLst>
                          <p:attrName>ppt_x</p:attrName>
                        </p:attrNameLst>
                      </p:cBhvr>
                      <p:tavLst>
                        <p:tav tm="0">
                          <p:val>
                            <p:strVal val="#ppt_x"/>
                          </p:val>
                        </p:tav>
                        <p:tav tm="100000">
                          <p:val>
                            <p:strVal val="#ppt_x"/>
                          </p:val>
                        </p:tav>
                      </p:tavLst>
                    </p:anim>
                    <p:anim calcmode="lin" valueType="num">
                      <p:cBhvr>
                        <p:cTn dur="500" fill="hold"/>
                        <p:tgtEl>
                          <p:spTgt spid="57"/>
                        </p:tgtEl>
                        <p:attrNameLst>
                          <p:attrName>ppt_y</p:attrName>
                        </p:attrNameLst>
                      </p:cBhvr>
                      <p:tavLst>
                        <p:tav tm="0">
                          <p:val>
                            <p:strVal val="#ppt_y+.1"/>
                          </p:val>
                        </p:tav>
                        <p:tav tm="100000">
                          <p:val>
                            <p:strVal val="#ppt_y"/>
                          </p:val>
                        </p:tav>
                      </p:tavLst>
                    </p:anim>
                  </p:childTnLst>
                </p:cTn>
              </p:par>
            </p:tnLst>
          </p:tmpl>
        </p:tmplLst>
      </p:bldP>
      <p:bldP spid="58" grpId="0" build="p">
        <p:tmplLst>
          <p:tmpl lvl="1">
            <p:tnLst>
              <p:par>
                <p:cTn presetID="10" presetClass="entr" presetSubtype="0" fill="hold" nodeType="withEffect">
                  <p:stCondLst>
                    <p:cond delay="800"/>
                  </p:stCondLst>
                  <p:childTnLst>
                    <p:set>
                      <p:cBhvr>
                        <p:cTn dur="1" fill="hold">
                          <p:stCondLst>
                            <p:cond delay="0"/>
                          </p:stCondLst>
                        </p:cTn>
                        <p:tgtEl>
                          <p:spTgt spid="58"/>
                        </p:tgtEl>
                        <p:attrNameLst>
                          <p:attrName>style.visibility</p:attrName>
                        </p:attrNameLst>
                      </p:cBhvr>
                      <p:to>
                        <p:strVal val="visible"/>
                      </p:to>
                    </p:set>
                    <p:animEffect transition="in" filter="fade">
                      <p:cBhvr>
                        <p:cTn dur="500"/>
                        <p:tgtEl>
                          <p:spTgt spid="58"/>
                        </p:tgtEl>
                      </p:cBhvr>
                    </p:animEffect>
                  </p:childTnLst>
                </p:cTn>
              </p:par>
            </p:tnLst>
          </p:tmpl>
        </p:tmplLst>
      </p:bldP>
    </p:bld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our circle images with ca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603254"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2" name="Text Placeholder 2"/>
          <p:cNvSpPr>
            <a:spLocks noGrp="1"/>
          </p:cNvSpPr>
          <p:nvPr>
            <p:ph type="body" sz="quarter" idx="64" hasCustomPrompt="1"/>
          </p:nvPr>
        </p:nvSpPr>
        <p:spPr>
          <a:xfrm>
            <a:off x="603254"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5" name="Picture Placeholder 2"/>
          <p:cNvSpPr>
            <a:spLocks noGrp="1" noChangeAspect="1"/>
          </p:cNvSpPr>
          <p:nvPr>
            <p:ph type="pic" sz="quarter" idx="17"/>
          </p:nvPr>
        </p:nvSpPr>
        <p:spPr>
          <a:xfrm>
            <a:off x="603254"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5" name="Text Placeholder 7"/>
          <p:cNvSpPr>
            <a:spLocks noGrp="1"/>
          </p:cNvSpPr>
          <p:nvPr>
            <p:ph type="body" sz="quarter" idx="66" hasCustomPrompt="1"/>
          </p:nvPr>
        </p:nvSpPr>
        <p:spPr>
          <a:xfrm>
            <a:off x="3448053"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6" name="Text Placeholder 2"/>
          <p:cNvSpPr>
            <a:spLocks noGrp="1"/>
          </p:cNvSpPr>
          <p:nvPr>
            <p:ph type="body" sz="quarter" idx="67" hasCustomPrompt="1"/>
          </p:nvPr>
        </p:nvSpPr>
        <p:spPr>
          <a:xfrm>
            <a:off x="3448053"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7" name="Picture Placeholder 2"/>
          <p:cNvSpPr>
            <a:spLocks noGrp="1" noChangeAspect="1"/>
          </p:cNvSpPr>
          <p:nvPr>
            <p:ph type="pic" sz="quarter" idx="68"/>
          </p:nvPr>
        </p:nvSpPr>
        <p:spPr>
          <a:xfrm>
            <a:off x="3448053"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Text Placeholder 7"/>
          <p:cNvSpPr>
            <a:spLocks noGrp="1"/>
          </p:cNvSpPr>
          <p:nvPr>
            <p:ph type="body" sz="quarter" idx="69" hasCustomPrompt="1"/>
          </p:nvPr>
        </p:nvSpPr>
        <p:spPr>
          <a:xfrm>
            <a:off x="6225121"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0" name="Text Placeholder 2"/>
          <p:cNvSpPr>
            <a:spLocks noGrp="1"/>
          </p:cNvSpPr>
          <p:nvPr>
            <p:ph type="body" sz="quarter" idx="70" hasCustomPrompt="1"/>
          </p:nvPr>
        </p:nvSpPr>
        <p:spPr>
          <a:xfrm>
            <a:off x="6225121"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6" name="Picture Placeholder 2"/>
          <p:cNvSpPr>
            <a:spLocks noGrp="1" noChangeAspect="1"/>
          </p:cNvSpPr>
          <p:nvPr>
            <p:ph type="pic" sz="quarter" idx="71"/>
          </p:nvPr>
        </p:nvSpPr>
        <p:spPr>
          <a:xfrm>
            <a:off x="6225121"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7" name="Text Placeholder 7"/>
          <p:cNvSpPr>
            <a:spLocks noGrp="1"/>
          </p:cNvSpPr>
          <p:nvPr>
            <p:ph type="body" sz="quarter" idx="72" hasCustomPrompt="1"/>
          </p:nvPr>
        </p:nvSpPr>
        <p:spPr>
          <a:xfrm>
            <a:off x="9078903" y="4267391"/>
            <a:ext cx="2497151"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8" name="Text Placeholder 2"/>
          <p:cNvSpPr>
            <a:spLocks noGrp="1"/>
          </p:cNvSpPr>
          <p:nvPr>
            <p:ph type="body" sz="quarter" idx="73" hasCustomPrompt="1"/>
          </p:nvPr>
        </p:nvSpPr>
        <p:spPr>
          <a:xfrm>
            <a:off x="9078903" y="4562173"/>
            <a:ext cx="2497151" cy="1518588"/>
          </a:xfrm>
          <a:prstGeom prst="rect">
            <a:avLst/>
          </a:prstGeom>
        </p:spPr>
        <p:txBody>
          <a:bodyPr vert="horz" lIns="0" tIns="0" rIns="0" bIns="0"/>
          <a:lstStyle>
            <a:lvl1pPr marL="0" indent="0" algn="ctr">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9" name="Picture Placeholder 2"/>
          <p:cNvSpPr>
            <a:spLocks noGrp="1" noChangeAspect="1"/>
          </p:cNvSpPr>
          <p:nvPr>
            <p:ph type="pic" sz="quarter" idx="74"/>
          </p:nvPr>
        </p:nvSpPr>
        <p:spPr>
          <a:xfrm>
            <a:off x="9078903" y="1877692"/>
            <a:ext cx="2497151" cy="2247436"/>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745162553"/>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42">
                                            <p:txEl>
                                              <p:pRg st="0" end="0"/>
                                            </p:txEl>
                                          </p:spTgt>
                                        </p:tgtEl>
                                        <p:attrNameLst>
                                          <p:attrName>style.visibility</p:attrName>
                                        </p:attrNameLst>
                                      </p:cBhvr>
                                      <p:to>
                                        <p:strVal val="visible"/>
                                      </p:to>
                                    </p:set>
                                    <p:animEffect transition="in" filter="fade">
                                      <p:cBhvr>
                                        <p:cTn id="25" dur="500"/>
                                        <p:tgtEl>
                                          <p:spTgt spid="42">
                                            <p:txEl>
                                              <p:pRg st="0" end="0"/>
                                            </p:txEl>
                                          </p:spTgt>
                                        </p:tgtEl>
                                      </p:cBhvr>
                                    </p:animEffect>
                                  </p:childTnLst>
                                </p:cTn>
                              </p:par>
                            </p:childTnLst>
                          </p:cTn>
                        </p:par>
                        <p:par>
                          <p:cTn id="26" fill="hold">
                            <p:stCondLst>
                              <p:cond delay="500"/>
                            </p:stCondLst>
                            <p:childTnLst>
                              <p:par>
                                <p:cTn id="27" presetID="53" presetClass="entr" presetSubtype="16" fill="hold" grpId="0" nodeType="afterEffect" nodePh="1">
                                  <p:stCondLst>
                                    <p:cond delay="0"/>
                                  </p:stCondLst>
                                  <p:endCondLst>
                                    <p:cond evt="begin" delay="0">
                                      <p:tn val="27"/>
                                    </p:cond>
                                  </p:end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35">
                                            <p:txEl>
                                              <p:pRg st="0" end="0"/>
                                            </p:txEl>
                                          </p:spTgt>
                                        </p:tgtEl>
                                        <p:attrNameLst>
                                          <p:attrName>style.visibility</p:attrName>
                                        </p:attrNameLst>
                                      </p:cBhvr>
                                      <p:to>
                                        <p:strVal val="visible"/>
                                      </p:to>
                                    </p:set>
                                    <p:animEffect transition="in" filter="fade">
                                      <p:cBhvr>
                                        <p:cTn id="34" dur="500"/>
                                        <p:tgtEl>
                                          <p:spTgt spid="35">
                                            <p:txEl>
                                              <p:pRg st="0" end="0"/>
                                            </p:txEl>
                                          </p:spTgt>
                                        </p:tgtEl>
                                      </p:cBhvr>
                                    </p:animEffect>
                                    <p:anim calcmode="lin" valueType="num">
                                      <p:cBhvr>
                                        <p:cTn id="35"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p:cTn id="36" dur="500" fill="hold"/>
                                        <p:tgtEl>
                                          <p:spTgt spid="35">
                                            <p:txEl>
                                              <p:pRg st="0" end="0"/>
                                            </p:txEl>
                                          </p:spTgt>
                                        </p:tgtEl>
                                        <p:attrNameLst>
                                          <p:attrName>ppt_y</p:attrName>
                                        </p:attrNameLst>
                                      </p:cBhvr>
                                      <p:tavLst>
                                        <p:tav tm="0">
                                          <p:val>
                                            <p:strVal val="#ppt_y+.1"/>
                                          </p:val>
                                        </p:tav>
                                        <p:tav tm="100000">
                                          <p:val>
                                            <p:strVal val="#ppt_y"/>
                                          </p:val>
                                        </p:tav>
                                      </p:tavLst>
                                    </p:anim>
                                  </p:childTnLst>
                                </p:cTn>
                              </p:par>
                              <p:par>
                                <p:cTn id="37" presetID="10" presetClass="entr" presetSubtype="0" fill="hold" grpId="0" nodeType="withEffect">
                                  <p:stCondLst>
                                    <p:cond delay="800"/>
                                  </p:stCondLst>
                                  <p:childTnLst>
                                    <p:set>
                                      <p:cBhvr>
                                        <p:cTn id="38" dur="1" fill="hold">
                                          <p:stCondLst>
                                            <p:cond delay="0"/>
                                          </p:stCondLst>
                                        </p:cTn>
                                        <p:tgtEl>
                                          <p:spTgt spid="36">
                                            <p:txEl>
                                              <p:pRg st="0" end="0"/>
                                            </p:txEl>
                                          </p:spTgt>
                                        </p:tgtEl>
                                        <p:attrNameLst>
                                          <p:attrName>style.visibility</p:attrName>
                                        </p:attrNameLst>
                                      </p:cBhvr>
                                      <p:to>
                                        <p:strVal val="visible"/>
                                      </p:to>
                                    </p:set>
                                    <p:animEffect transition="in" filter="fade">
                                      <p:cBhvr>
                                        <p:cTn id="39" dur="500"/>
                                        <p:tgtEl>
                                          <p:spTgt spid="36">
                                            <p:txEl>
                                              <p:pRg st="0" end="0"/>
                                            </p:txEl>
                                          </p:spTgt>
                                        </p:tgtEl>
                                      </p:cBhvr>
                                    </p:animEffect>
                                  </p:childTnLst>
                                </p:cTn>
                              </p:par>
                            </p:childTnLst>
                          </p:cTn>
                        </p:par>
                        <p:par>
                          <p:cTn id="40" fill="hold">
                            <p:stCondLst>
                              <p:cond delay="1000"/>
                            </p:stCondLst>
                            <p:childTnLst>
                              <p:par>
                                <p:cTn id="41" presetID="53" presetClass="entr" presetSubtype="16" fill="hold" grpId="0" nodeType="afterEffect" nodePh="1">
                                  <p:stCondLst>
                                    <p:cond delay="0"/>
                                  </p:stCondLst>
                                  <p:endCondLst>
                                    <p:cond evt="begin" delay="0">
                                      <p:tn val="41"/>
                                    </p:cond>
                                  </p:endCondLst>
                                  <p:childTnLst>
                                    <p:set>
                                      <p:cBhvr>
                                        <p:cTn id="42" dur="1" fill="hold">
                                          <p:stCondLst>
                                            <p:cond delay="0"/>
                                          </p:stCondLst>
                                        </p:cTn>
                                        <p:tgtEl>
                                          <p:spTgt spid="37"/>
                                        </p:tgtEl>
                                        <p:attrNameLst>
                                          <p:attrName>style.visibility</p:attrName>
                                        </p:attrNameLst>
                                      </p:cBhvr>
                                      <p:to>
                                        <p:strVal val="visible"/>
                                      </p:to>
                                    </p:set>
                                    <p:anim calcmode="lin" valueType="num">
                                      <p:cBhvr>
                                        <p:cTn id="43" dur="500" fill="hold"/>
                                        <p:tgtEl>
                                          <p:spTgt spid="37"/>
                                        </p:tgtEl>
                                        <p:attrNameLst>
                                          <p:attrName>ppt_w</p:attrName>
                                        </p:attrNameLst>
                                      </p:cBhvr>
                                      <p:tavLst>
                                        <p:tav tm="0">
                                          <p:val>
                                            <p:fltVal val="0"/>
                                          </p:val>
                                        </p:tav>
                                        <p:tav tm="100000">
                                          <p:val>
                                            <p:strVal val="#ppt_w"/>
                                          </p:val>
                                        </p:tav>
                                      </p:tavLst>
                                    </p:anim>
                                    <p:anim calcmode="lin" valueType="num">
                                      <p:cBhvr>
                                        <p:cTn id="44" dur="500" fill="hold"/>
                                        <p:tgtEl>
                                          <p:spTgt spid="37"/>
                                        </p:tgtEl>
                                        <p:attrNameLst>
                                          <p:attrName>ppt_h</p:attrName>
                                        </p:attrNameLst>
                                      </p:cBhvr>
                                      <p:tavLst>
                                        <p:tav tm="0">
                                          <p:val>
                                            <p:fltVal val="0"/>
                                          </p:val>
                                        </p:tav>
                                        <p:tav tm="100000">
                                          <p:val>
                                            <p:strVal val="#ppt_h"/>
                                          </p:val>
                                        </p:tav>
                                      </p:tavLst>
                                    </p:anim>
                                    <p:animEffect transition="in" filter="fade">
                                      <p:cBhvr>
                                        <p:cTn id="45" dur="500"/>
                                        <p:tgtEl>
                                          <p:spTgt spid="37"/>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39">
                                            <p:txEl>
                                              <p:pRg st="0" end="0"/>
                                            </p:txEl>
                                          </p:spTgt>
                                        </p:tgtEl>
                                        <p:attrNameLst>
                                          <p:attrName>style.visibility</p:attrName>
                                        </p:attrNameLst>
                                      </p:cBhvr>
                                      <p:to>
                                        <p:strVal val="visible"/>
                                      </p:to>
                                    </p:set>
                                    <p:animEffect transition="in" filter="fade">
                                      <p:cBhvr>
                                        <p:cTn id="48" dur="500"/>
                                        <p:tgtEl>
                                          <p:spTgt spid="39">
                                            <p:txEl>
                                              <p:pRg st="0" end="0"/>
                                            </p:txEl>
                                          </p:spTgt>
                                        </p:tgtEl>
                                      </p:cBhvr>
                                    </p:animEffect>
                                    <p:anim calcmode="lin" valueType="num">
                                      <p:cBhvr>
                                        <p:cTn id="49"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p:cTn id="50" dur="500" fill="hold"/>
                                        <p:tgtEl>
                                          <p:spTgt spid="39">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40">
                                            <p:txEl>
                                              <p:pRg st="0" end="0"/>
                                            </p:txEl>
                                          </p:spTgt>
                                        </p:tgtEl>
                                        <p:attrNameLst>
                                          <p:attrName>style.visibility</p:attrName>
                                        </p:attrNameLst>
                                      </p:cBhvr>
                                      <p:to>
                                        <p:strVal val="visible"/>
                                      </p:to>
                                    </p:set>
                                    <p:animEffect transition="in" filter="fade">
                                      <p:cBhvr>
                                        <p:cTn id="53" dur="500"/>
                                        <p:tgtEl>
                                          <p:spTgt spid="40">
                                            <p:txEl>
                                              <p:pRg st="0" end="0"/>
                                            </p:txEl>
                                          </p:spTgt>
                                        </p:tgtEl>
                                      </p:cBhvr>
                                    </p:animEffect>
                                  </p:childTnLst>
                                </p:cTn>
                              </p:par>
                            </p:childTnLst>
                          </p:cTn>
                        </p:par>
                        <p:par>
                          <p:cTn id="54" fill="hold">
                            <p:stCondLst>
                              <p:cond delay="1500"/>
                            </p:stCondLst>
                            <p:childTnLst>
                              <p:par>
                                <p:cTn id="55" presetID="53" presetClass="entr" presetSubtype="16" fill="hold" grpId="0" nodeType="afterEffect" nodePh="1">
                                  <p:stCondLst>
                                    <p:cond delay="0"/>
                                  </p:stCondLst>
                                  <p:endCondLst>
                                    <p:cond evt="begin" delay="0">
                                      <p:tn val="55"/>
                                    </p:cond>
                                  </p:endCondLst>
                                  <p:childTnLst>
                                    <p:set>
                                      <p:cBhvr>
                                        <p:cTn id="56" dur="1" fill="hold">
                                          <p:stCondLst>
                                            <p:cond delay="0"/>
                                          </p:stCondLst>
                                        </p:cTn>
                                        <p:tgtEl>
                                          <p:spTgt spid="46"/>
                                        </p:tgtEl>
                                        <p:attrNameLst>
                                          <p:attrName>style.visibility</p:attrName>
                                        </p:attrNameLst>
                                      </p:cBhvr>
                                      <p:to>
                                        <p:strVal val="visible"/>
                                      </p:to>
                                    </p:set>
                                    <p:anim calcmode="lin" valueType="num">
                                      <p:cBhvr>
                                        <p:cTn id="57" dur="500" fill="hold"/>
                                        <p:tgtEl>
                                          <p:spTgt spid="46"/>
                                        </p:tgtEl>
                                        <p:attrNameLst>
                                          <p:attrName>ppt_w</p:attrName>
                                        </p:attrNameLst>
                                      </p:cBhvr>
                                      <p:tavLst>
                                        <p:tav tm="0">
                                          <p:val>
                                            <p:fltVal val="0"/>
                                          </p:val>
                                        </p:tav>
                                        <p:tav tm="100000">
                                          <p:val>
                                            <p:strVal val="#ppt_w"/>
                                          </p:val>
                                        </p:tav>
                                      </p:tavLst>
                                    </p:anim>
                                    <p:anim calcmode="lin" valueType="num">
                                      <p:cBhvr>
                                        <p:cTn id="58" dur="500" fill="hold"/>
                                        <p:tgtEl>
                                          <p:spTgt spid="46"/>
                                        </p:tgtEl>
                                        <p:attrNameLst>
                                          <p:attrName>ppt_h</p:attrName>
                                        </p:attrNameLst>
                                      </p:cBhvr>
                                      <p:tavLst>
                                        <p:tav tm="0">
                                          <p:val>
                                            <p:fltVal val="0"/>
                                          </p:val>
                                        </p:tav>
                                        <p:tav tm="100000">
                                          <p:val>
                                            <p:strVal val="#ppt_h"/>
                                          </p:val>
                                        </p:tav>
                                      </p:tavLst>
                                    </p:anim>
                                    <p:animEffect transition="in" filter="fade">
                                      <p:cBhvr>
                                        <p:cTn id="59" dur="500"/>
                                        <p:tgtEl>
                                          <p:spTgt spid="46"/>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47">
                                            <p:txEl>
                                              <p:pRg st="0" end="0"/>
                                            </p:txEl>
                                          </p:spTgt>
                                        </p:tgtEl>
                                        <p:attrNameLst>
                                          <p:attrName>style.visibility</p:attrName>
                                        </p:attrNameLst>
                                      </p:cBhvr>
                                      <p:to>
                                        <p:strVal val="visible"/>
                                      </p:to>
                                    </p:set>
                                    <p:animEffect transition="in" filter="fade">
                                      <p:cBhvr>
                                        <p:cTn id="62" dur="500"/>
                                        <p:tgtEl>
                                          <p:spTgt spid="47">
                                            <p:txEl>
                                              <p:pRg st="0" end="0"/>
                                            </p:txEl>
                                          </p:spTgt>
                                        </p:tgtEl>
                                      </p:cBhvr>
                                    </p:animEffect>
                                    <p:anim calcmode="lin" valueType="num">
                                      <p:cBhvr>
                                        <p:cTn id="63"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47">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48">
                                            <p:txEl>
                                              <p:pRg st="0" end="0"/>
                                            </p:txEl>
                                          </p:spTgt>
                                        </p:tgtEl>
                                        <p:attrNameLst>
                                          <p:attrName>style.visibility</p:attrName>
                                        </p:attrNameLst>
                                      </p:cBhvr>
                                      <p:to>
                                        <p:strVal val="visible"/>
                                      </p:to>
                                    </p:set>
                                    <p:animEffect transition="in" filter="fade">
                                      <p:cBhvr>
                                        <p:cTn id="67" dur="500"/>
                                        <p:tgtEl>
                                          <p:spTgt spid="48">
                                            <p:txEl>
                                              <p:pRg st="0" end="0"/>
                                            </p:txEl>
                                          </p:spTgt>
                                        </p:tgtEl>
                                      </p:cBhvr>
                                    </p:animEffect>
                                  </p:childTnLst>
                                </p:cTn>
                              </p:par>
                            </p:childTnLst>
                          </p:cTn>
                        </p:par>
                        <p:par>
                          <p:cTn id="68" fill="hold">
                            <p:stCondLst>
                              <p:cond delay="2000"/>
                            </p:stCondLst>
                            <p:childTnLst>
                              <p:par>
                                <p:cTn id="69" presetID="53" presetClass="entr" presetSubtype="16" fill="hold" grpId="0" nodeType="afterEffect" nodePh="1">
                                  <p:stCondLst>
                                    <p:cond delay="0"/>
                                  </p:stCondLst>
                                  <p:endCondLst>
                                    <p:cond evt="begin" delay="0">
                                      <p:tn val="69"/>
                                    </p:cond>
                                  </p:endCondLst>
                                  <p:childTnLst>
                                    <p:set>
                                      <p:cBhvr>
                                        <p:cTn id="70" dur="1" fill="hold">
                                          <p:stCondLst>
                                            <p:cond delay="0"/>
                                          </p:stCondLst>
                                        </p:cTn>
                                        <p:tgtEl>
                                          <p:spTgt spid="49"/>
                                        </p:tgtEl>
                                        <p:attrNameLst>
                                          <p:attrName>style.visibility</p:attrName>
                                        </p:attrNameLst>
                                      </p:cBhvr>
                                      <p:to>
                                        <p:strVal val="visible"/>
                                      </p:to>
                                    </p:set>
                                    <p:anim calcmode="lin" valueType="num">
                                      <p:cBhvr>
                                        <p:cTn id="71" dur="500" fill="hold"/>
                                        <p:tgtEl>
                                          <p:spTgt spid="49"/>
                                        </p:tgtEl>
                                        <p:attrNameLst>
                                          <p:attrName>ppt_w</p:attrName>
                                        </p:attrNameLst>
                                      </p:cBhvr>
                                      <p:tavLst>
                                        <p:tav tm="0">
                                          <p:val>
                                            <p:fltVal val="0"/>
                                          </p:val>
                                        </p:tav>
                                        <p:tav tm="100000">
                                          <p:val>
                                            <p:strVal val="#ppt_w"/>
                                          </p:val>
                                        </p:tav>
                                      </p:tavLst>
                                    </p:anim>
                                    <p:anim calcmode="lin" valueType="num">
                                      <p:cBhvr>
                                        <p:cTn id="72" dur="500" fill="hold"/>
                                        <p:tgtEl>
                                          <p:spTgt spid="49"/>
                                        </p:tgtEl>
                                        <p:attrNameLst>
                                          <p:attrName>ppt_h</p:attrName>
                                        </p:attrNameLst>
                                      </p:cBhvr>
                                      <p:tavLst>
                                        <p:tav tm="0">
                                          <p:val>
                                            <p:fltVal val="0"/>
                                          </p:val>
                                        </p:tav>
                                        <p:tav tm="100000">
                                          <p:val>
                                            <p:strVal val="#ppt_h"/>
                                          </p:val>
                                        </p:tav>
                                      </p:tavLst>
                                    </p:anim>
                                    <p:animEffect transition="in" filter="fade">
                                      <p:cBhvr>
                                        <p:cTn id="73"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25" grpId="0"/>
      <p:bldP spid="35" grpId="0" build="p">
        <p:tmplLst>
          <p:tmpl lvl="1">
            <p:tnLst>
              <p:par>
                <p:cTn presetID="42" presetClass="entr" presetSubtype="0" fill="hold" nodeType="withEffect">
                  <p:stCondLst>
                    <p:cond delay="2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anim calcmode="lin" valueType="num">
                      <p:cBhvr>
                        <p:cTn dur="500" fill="hold"/>
                        <p:tgtEl>
                          <p:spTgt spid="35"/>
                        </p:tgtEl>
                        <p:attrNameLst>
                          <p:attrName>ppt_x</p:attrName>
                        </p:attrNameLst>
                      </p:cBhvr>
                      <p:tavLst>
                        <p:tav tm="0">
                          <p:val>
                            <p:strVal val="#ppt_x"/>
                          </p:val>
                        </p:tav>
                        <p:tav tm="100000">
                          <p:val>
                            <p:strVal val="#ppt_x"/>
                          </p:val>
                        </p:tav>
                      </p:tavLst>
                    </p:anim>
                    <p:anim calcmode="lin" valueType="num">
                      <p:cBhvr>
                        <p:cTn dur="500" fill="hold"/>
                        <p:tgtEl>
                          <p:spTgt spid="35"/>
                        </p:tgtEl>
                        <p:attrNameLst>
                          <p:attrName>ppt_y</p:attrName>
                        </p:attrNameLst>
                      </p:cBhvr>
                      <p:tavLst>
                        <p:tav tm="0">
                          <p:val>
                            <p:strVal val="#ppt_y+.1"/>
                          </p:val>
                        </p:tav>
                        <p:tav tm="100000">
                          <p:val>
                            <p:strVal val="#ppt_y"/>
                          </p:val>
                        </p:tav>
                      </p:tavLst>
                    </p:anim>
                  </p:childTnLst>
                </p:cTn>
              </p:par>
            </p:tnLst>
          </p:tmpl>
        </p:tmplLst>
      </p:bldP>
      <p:bldP spid="36" grpId="0" build="p">
        <p:tmplLst>
          <p:tmpl lvl="1">
            <p:tnLst>
              <p:par>
                <p:cTn presetID="10" presetClass="entr" presetSubtype="0" fill="hold" nodeType="withEffect">
                  <p:stCondLst>
                    <p:cond delay="8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p:bldP spid="39" grpId="0" build="p">
        <p:tmplLst>
          <p:tmpl lvl="1">
            <p:tnLst>
              <p:par>
                <p:cTn presetID="42"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anim calcmode="lin" valueType="num">
                      <p:cBhvr>
                        <p:cTn dur="500" fill="hold"/>
                        <p:tgtEl>
                          <p:spTgt spid="39"/>
                        </p:tgtEl>
                        <p:attrNameLst>
                          <p:attrName>ppt_x</p:attrName>
                        </p:attrNameLst>
                      </p:cBhvr>
                      <p:tavLst>
                        <p:tav tm="0">
                          <p:val>
                            <p:strVal val="#ppt_x"/>
                          </p:val>
                        </p:tav>
                        <p:tav tm="100000">
                          <p:val>
                            <p:strVal val="#ppt_x"/>
                          </p:val>
                        </p:tav>
                      </p:tavLst>
                    </p:anim>
                    <p:anim calcmode="lin" valueType="num">
                      <p:cBhvr>
                        <p:cTn dur="500" fill="hold"/>
                        <p:tgtEl>
                          <p:spTgt spid="39"/>
                        </p:tgtEl>
                        <p:attrNameLst>
                          <p:attrName>ppt_y</p:attrName>
                        </p:attrNameLst>
                      </p:cBhvr>
                      <p:tavLst>
                        <p:tav tm="0">
                          <p:val>
                            <p:strVal val="#ppt_y+.1"/>
                          </p:val>
                        </p:tav>
                        <p:tav tm="100000">
                          <p:val>
                            <p:strVal val="#ppt_y"/>
                          </p:val>
                        </p:tav>
                      </p:tavLst>
                    </p:anim>
                  </p:childTnLst>
                </p:cTn>
              </p:par>
            </p:tnLst>
          </p:tmpl>
        </p:tmplLst>
      </p:bldP>
      <p:bldP spid="40" grpId="0" build="p">
        <p:tmplLst>
          <p:tmpl lvl="1">
            <p:tnLst>
              <p:par>
                <p:cTn presetID="10" presetClass="entr" presetSubtype="0" fill="hold" nodeType="withEffect">
                  <p:stCondLst>
                    <p:cond delay="800"/>
                  </p:stCondLst>
                  <p:childTnLst>
                    <p:set>
                      <p:cBhvr>
                        <p:cTn dur="1" fill="hold">
                          <p:stCondLst>
                            <p:cond delay="0"/>
                          </p:stCondLst>
                        </p:cTn>
                        <p:tgtEl>
                          <p:spTgt spid="40"/>
                        </p:tgtEl>
                        <p:attrNameLst>
                          <p:attrName>style.visibility</p:attrName>
                        </p:attrNameLst>
                      </p:cBhvr>
                      <p:to>
                        <p:strVal val="visible"/>
                      </p:to>
                    </p:set>
                    <p:animEffect transition="in" filter="fade">
                      <p:cBhvr>
                        <p:cTn dur="500"/>
                        <p:tgtEl>
                          <p:spTgt spid="40"/>
                        </p:tgtEl>
                      </p:cBhvr>
                    </p:animEffect>
                  </p:childTnLst>
                </p:cTn>
              </p:par>
            </p:tnLst>
          </p:tmpl>
        </p:tmplLst>
      </p:bldP>
      <p:bldP spid="46" grpId="0"/>
      <p:bldP spid="47" grpId="0" build="p">
        <p:tmplLst>
          <p:tmpl lvl="1">
            <p:tnLst>
              <p:par>
                <p:cTn presetID="42" presetClass="entr" presetSubtype="0" fill="hold" nodeType="withEffect">
                  <p:stCondLst>
                    <p:cond delay="200"/>
                  </p:stCondLst>
                  <p:childTnLst>
                    <p:set>
                      <p:cBhvr>
                        <p:cTn dur="1" fill="hold">
                          <p:stCondLst>
                            <p:cond delay="0"/>
                          </p:stCondLst>
                        </p:cTn>
                        <p:tgtEl>
                          <p:spTgt spid="47"/>
                        </p:tgtEl>
                        <p:attrNameLst>
                          <p:attrName>style.visibility</p:attrName>
                        </p:attrNameLst>
                      </p:cBhvr>
                      <p:to>
                        <p:strVal val="visible"/>
                      </p:to>
                    </p:set>
                    <p:animEffect transition="in" filter="fade">
                      <p:cBhvr>
                        <p:cTn dur="500"/>
                        <p:tgtEl>
                          <p:spTgt spid="47"/>
                        </p:tgtEl>
                      </p:cBhvr>
                    </p:animEffect>
                    <p:anim calcmode="lin" valueType="num">
                      <p:cBhvr>
                        <p:cTn dur="500" fill="hold"/>
                        <p:tgtEl>
                          <p:spTgt spid="47"/>
                        </p:tgtEl>
                        <p:attrNameLst>
                          <p:attrName>ppt_x</p:attrName>
                        </p:attrNameLst>
                      </p:cBhvr>
                      <p:tavLst>
                        <p:tav tm="0">
                          <p:val>
                            <p:strVal val="#ppt_x"/>
                          </p:val>
                        </p:tav>
                        <p:tav tm="100000">
                          <p:val>
                            <p:strVal val="#ppt_x"/>
                          </p:val>
                        </p:tav>
                      </p:tavLst>
                    </p:anim>
                    <p:anim calcmode="lin" valueType="num">
                      <p:cBhvr>
                        <p:cTn dur="500" fill="hold"/>
                        <p:tgtEl>
                          <p:spTgt spid="47"/>
                        </p:tgtEl>
                        <p:attrNameLst>
                          <p:attrName>ppt_y</p:attrName>
                        </p:attrNameLst>
                      </p:cBhvr>
                      <p:tavLst>
                        <p:tav tm="0">
                          <p:val>
                            <p:strVal val="#ppt_y+.1"/>
                          </p:val>
                        </p:tav>
                        <p:tav tm="100000">
                          <p:val>
                            <p:strVal val="#ppt_y"/>
                          </p:val>
                        </p:tav>
                      </p:tavLst>
                    </p:anim>
                  </p:childTnLst>
                </p:cTn>
              </p:par>
            </p:tnLst>
          </p:tmpl>
        </p:tmplLst>
      </p:bldP>
      <p:bldP spid="48" grpId="0" build="p">
        <p:tmplLst>
          <p:tmpl lvl="1">
            <p:tnLst>
              <p:par>
                <p:cTn presetID="10" presetClass="entr" presetSubtype="0" fill="hold" nodeType="withEffect">
                  <p:stCondLst>
                    <p:cond delay="800"/>
                  </p:stCondLst>
                  <p:childTnLst>
                    <p:set>
                      <p:cBhvr>
                        <p:cTn dur="1" fill="hold">
                          <p:stCondLst>
                            <p:cond delay="0"/>
                          </p:stCondLst>
                        </p:cTn>
                        <p:tgtEl>
                          <p:spTgt spid="48"/>
                        </p:tgtEl>
                        <p:attrNameLst>
                          <p:attrName>style.visibility</p:attrName>
                        </p:attrNameLst>
                      </p:cBhvr>
                      <p:to>
                        <p:strVal val="visible"/>
                      </p:to>
                    </p:set>
                    <p:animEffect transition="in" filter="fade">
                      <p:cBhvr>
                        <p:cTn dur="500"/>
                        <p:tgtEl>
                          <p:spTgt spid="48"/>
                        </p:tgtEl>
                      </p:cBhvr>
                    </p:animEffect>
                  </p:childTnLst>
                </p:cTn>
              </p:par>
            </p:tnLst>
          </p:tmpl>
        </p:tmplLst>
      </p:bldP>
      <p:bldP spid="49" grpId="0"/>
    </p:bld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our circle images with caption 2">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2838451" y="181394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2" name="Text Placeholder 2"/>
          <p:cNvSpPr>
            <a:spLocks noGrp="1"/>
          </p:cNvSpPr>
          <p:nvPr>
            <p:ph type="body" sz="quarter" idx="64" hasCustomPrompt="1"/>
          </p:nvPr>
        </p:nvSpPr>
        <p:spPr>
          <a:xfrm>
            <a:off x="2838451" y="210872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5" name="Picture Placeholder 2"/>
          <p:cNvSpPr>
            <a:spLocks noGrp="1" noChangeAspect="1"/>
          </p:cNvSpPr>
          <p:nvPr>
            <p:ph type="pic" sz="quarter" idx="17"/>
          </p:nvPr>
        </p:nvSpPr>
        <p:spPr>
          <a:xfrm>
            <a:off x="603252" y="180149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3" name="Text Placeholder 7"/>
          <p:cNvSpPr>
            <a:spLocks noGrp="1"/>
          </p:cNvSpPr>
          <p:nvPr>
            <p:ph type="body" sz="quarter" idx="66" hasCustomPrompt="1"/>
          </p:nvPr>
        </p:nvSpPr>
        <p:spPr>
          <a:xfrm>
            <a:off x="8589435" y="181394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4" name="Text Placeholder 2"/>
          <p:cNvSpPr>
            <a:spLocks noGrp="1"/>
          </p:cNvSpPr>
          <p:nvPr>
            <p:ph type="body" sz="quarter" idx="67" hasCustomPrompt="1"/>
          </p:nvPr>
        </p:nvSpPr>
        <p:spPr>
          <a:xfrm>
            <a:off x="8589435" y="210872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6" name="Picture Placeholder 2"/>
          <p:cNvSpPr>
            <a:spLocks noGrp="1" noChangeAspect="1"/>
          </p:cNvSpPr>
          <p:nvPr>
            <p:ph type="pic" sz="quarter" idx="68"/>
          </p:nvPr>
        </p:nvSpPr>
        <p:spPr>
          <a:xfrm>
            <a:off x="6354236" y="180149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27" name="Text Placeholder 7"/>
          <p:cNvSpPr>
            <a:spLocks noGrp="1"/>
          </p:cNvSpPr>
          <p:nvPr>
            <p:ph type="body" sz="quarter" idx="69" hasCustomPrompt="1"/>
          </p:nvPr>
        </p:nvSpPr>
        <p:spPr>
          <a:xfrm>
            <a:off x="2838451" y="399326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8" name="Text Placeholder 2"/>
          <p:cNvSpPr>
            <a:spLocks noGrp="1"/>
          </p:cNvSpPr>
          <p:nvPr>
            <p:ph type="body" sz="quarter" idx="70" hasCustomPrompt="1"/>
          </p:nvPr>
        </p:nvSpPr>
        <p:spPr>
          <a:xfrm>
            <a:off x="2838451" y="428804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29" name="Picture Placeholder 2"/>
          <p:cNvSpPr>
            <a:spLocks noGrp="1" noChangeAspect="1"/>
          </p:cNvSpPr>
          <p:nvPr>
            <p:ph type="pic" sz="quarter" idx="71"/>
          </p:nvPr>
        </p:nvSpPr>
        <p:spPr>
          <a:xfrm>
            <a:off x="603252" y="398081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0" name="Text Placeholder 7"/>
          <p:cNvSpPr>
            <a:spLocks noGrp="1"/>
          </p:cNvSpPr>
          <p:nvPr>
            <p:ph type="body" sz="quarter" idx="72" hasCustomPrompt="1"/>
          </p:nvPr>
        </p:nvSpPr>
        <p:spPr>
          <a:xfrm>
            <a:off x="8589435" y="3993262"/>
            <a:ext cx="2986616" cy="259199"/>
          </a:xfrm>
          <a:prstGeom prst="rect">
            <a:avLst/>
          </a:prstGeom>
        </p:spPr>
        <p:txBody>
          <a:bodyPr vert="horz" lIns="0" tIns="40504" rIns="0" bIns="40504" anchor="ctr"/>
          <a:lstStyle>
            <a:lvl1pPr marL="0" indent="0" algn="l">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1" name="Text Placeholder 2"/>
          <p:cNvSpPr>
            <a:spLocks noGrp="1"/>
          </p:cNvSpPr>
          <p:nvPr>
            <p:ph type="body" sz="quarter" idx="73" hasCustomPrompt="1"/>
          </p:nvPr>
        </p:nvSpPr>
        <p:spPr>
          <a:xfrm>
            <a:off x="8589435" y="4288043"/>
            <a:ext cx="2986616" cy="1518588"/>
          </a:xfrm>
          <a:prstGeom prst="rect">
            <a:avLst/>
          </a:prstGeom>
        </p:spPr>
        <p:txBody>
          <a:bodyPr vert="horz" lIns="0" tIns="0" rIns="0" bIns="0"/>
          <a:lstStyle>
            <a:lvl1pPr marL="0" indent="0" algn="l">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2" name="Picture Placeholder 2"/>
          <p:cNvSpPr>
            <a:spLocks noGrp="1" noChangeAspect="1"/>
          </p:cNvSpPr>
          <p:nvPr>
            <p:ph type="pic" sz="quarter" idx="74"/>
          </p:nvPr>
        </p:nvSpPr>
        <p:spPr>
          <a:xfrm>
            <a:off x="6354236" y="3980811"/>
            <a:ext cx="2028477" cy="1825630"/>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757677990"/>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par>
                                <p:cTn id="23" presetID="10" presetClass="entr" presetSubtype="0" fill="hold" grpId="0" nodeType="withEffect">
                                  <p:stCondLst>
                                    <p:cond delay="800"/>
                                  </p:stCondLst>
                                  <p:childTnLst>
                                    <p:set>
                                      <p:cBhvr>
                                        <p:cTn id="24" dur="1" fill="hold">
                                          <p:stCondLst>
                                            <p:cond delay="0"/>
                                          </p:stCondLst>
                                        </p:cTn>
                                        <p:tgtEl>
                                          <p:spTgt spid="42">
                                            <p:txEl>
                                              <p:pRg st="0" end="0"/>
                                            </p:txEl>
                                          </p:spTgt>
                                        </p:tgtEl>
                                        <p:attrNameLst>
                                          <p:attrName>style.visibility</p:attrName>
                                        </p:attrNameLst>
                                      </p:cBhvr>
                                      <p:to>
                                        <p:strVal val="visible"/>
                                      </p:to>
                                    </p:set>
                                    <p:animEffect transition="in" filter="fade">
                                      <p:cBhvr>
                                        <p:cTn id="25" dur="500"/>
                                        <p:tgtEl>
                                          <p:spTgt spid="42">
                                            <p:txEl>
                                              <p:pRg st="0" end="0"/>
                                            </p:txEl>
                                          </p:spTgt>
                                        </p:tgtEl>
                                      </p:cBhvr>
                                    </p:animEffect>
                                  </p:childTnLst>
                                </p:cTn>
                              </p:par>
                            </p:childTnLst>
                          </p:cTn>
                        </p:par>
                        <p:par>
                          <p:cTn id="26" fill="hold">
                            <p:stCondLst>
                              <p:cond delay="500"/>
                            </p:stCondLst>
                            <p:childTnLst>
                              <p:par>
                                <p:cTn id="27" presetID="53" presetClass="entr" presetSubtype="16" fill="hold" grpId="0" nodeType="afterEffect" nodePh="1">
                                  <p:stCondLst>
                                    <p:cond delay="0"/>
                                  </p:stCondLst>
                                  <p:endCondLst>
                                    <p:cond evt="begin" delay="0">
                                      <p:tn val="27"/>
                                    </p:cond>
                                  </p:endCondLst>
                                  <p:childTnLst>
                                    <p:set>
                                      <p:cBhvr>
                                        <p:cTn id="28" dur="1" fill="hold">
                                          <p:stCondLst>
                                            <p:cond delay="0"/>
                                          </p:stCondLst>
                                        </p:cTn>
                                        <p:tgtEl>
                                          <p:spTgt spid="25"/>
                                        </p:tgtEl>
                                        <p:attrNameLst>
                                          <p:attrName>style.visibility</p:attrName>
                                        </p:attrNameLst>
                                      </p:cBhvr>
                                      <p:to>
                                        <p:strVal val="visible"/>
                                      </p:to>
                                    </p:set>
                                    <p:anim calcmode="lin" valueType="num">
                                      <p:cBhvr>
                                        <p:cTn id="29" dur="500" fill="hold"/>
                                        <p:tgtEl>
                                          <p:spTgt spid="25"/>
                                        </p:tgtEl>
                                        <p:attrNameLst>
                                          <p:attrName>ppt_w</p:attrName>
                                        </p:attrNameLst>
                                      </p:cBhvr>
                                      <p:tavLst>
                                        <p:tav tm="0">
                                          <p:val>
                                            <p:fltVal val="0"/>
                                          </p:val>
                                        </p:tav>
                                        <p:tav tm="100000">
                                          <p:val>
                                            <p:strVal val="#ppt_w"/>
                                          </p:val>
                                        </p:tav>
                                      </p:tavLst>
                                    </p:anim>
                                    <p:anim calcmode="lin" valueType="num">
                                      <p:cBhvr>
                                        <p:cTn id="30" dur="500" fill="hold"/>
                                        <p:tgtEl>
                                          <p:spTgt spid="25"/>
                                        </p:tgtEl>
                                        <p:attrNameLst>
                                          <p:attrName>ppt_h</p:attrName>
                                        </p:attrNameLst>
                                      </p:cBhvr>
                                      <p:tavLst>
                                        <p:tav tm="0">
                                          <p:val>
                                            <p:fltVal val="0"/>
                                          </p:val>
                                        </p:tav>
                                        <p:tav tm="100000">
                                          <p:val>
                                            <p:strVal val="#ppt_h"/>
                                          </p:val>
                                        </p:tav>
                                      </p:tavLst>
                                    </p:anim>
                                    <p:animEffect transition="in" filter="fade">
                                      <p:cBhvr>
                                        <p:cTn id="31" dur="500"/>
                                        <p:tgtEl>
                                          <p:spTgt spid="25"/>
                                        </p:tgtEl>
                                      </p:cBhvr>
                                    </p:animEffect>
                                  </p:childTnLst>
                                </p:cTn>
                              </p:par>
                              <p:par>
                                <p:cTn id="32" presetID="42" presetClass="entr" presetSubtype="0" fill="hold" grpId="0" nodeType="withEffect">
                                  <p:stCondLst>
                                    <p:cond delay="200"/>
                                  </p:stCondLst>
                                  <p:childTnLst>
                                    <p:set>
                                      <p:cBhvr>
                                        <p:cTn id="33" dur="1" fill="hold">
                                          <p:stCondLst>
                                            <p:cond delay="0"/>
                                          </p:stCondLst>
                                        </p:cTn>
                                        <p:tgtEl>
                                          <p:spTgt spid="23">
                                            <p:txEl>
                                              <p:pRg st="0" end="0"/>
                                            </p:txEl>
                                          </p:spTgt>
                                        </p:tgtEl>
                                        <p:attrNameLst>
                                          <p:attrName>style.visibility</p:attrName>
                                        </p:attrNameLst>
                                      </p:cBhvr>
                                      <p:to>
                                        <p:strVal val="visible"/>
                                      </p:to>
                                    </p:set>
                                    <p:animEffect transition="in" filter="fade">
                                      <p:cBhvr>
                                        <p:cTn id="34" dur="500"/>
                                        <p:tgtEl>
                                          <p:spTgt spid="23">
                                            <p:txEl>
                                              <p:pRg st="0" end="0"/>
                                            </p:txEl>
                                          </p:spTgt>
                                        </p:tgtEl>
                                      </p:cBhvr>
                                    </p:animEffect>
                                    <p:anim calcmode="lin" valueType="num">
                                      <p:cBhvr>
                                        <p:cTn id="35"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36" dur="500" fill="hold"/>
                                        <p:tgtEl>
                                          <p:spTgt spid="23">
                                            <p:txEl>
                                              <p:pRg st="0" end="0"/>
                                            </p:txEl>
                                          </p:spTgt>
                                        </p:tgtEl>
                                        <p:attrNameLst>
                                          <p:attrName>ppt_y</p:attrName>
                                        </p:attrNameLst>
                                      </p:cBhvr>
                                      <p:tavLst>
                                        <p:tav tm="0">
                                          <p:val>
                                            <p:strVal val="#ppt_y+.1"/>
                                          </p:val>
                                        </p:tav>
                                        <p:tav tm="100000">
                                          <p:val>
                                            <p:strVal val="#ppt_y"/>
                                          </p:val>
                                        </p:tav>
                                      </p:tavLst>
                                    </p:anim>
                                  </p:childTnLst>
                                </p:cTn>
                              </p:par>
                              <p:par>
                                <p:cTn id="37" presetID="10" presetClass="entr" presetSubtype="0" fill="hold" grpId="0" nodeType="withEffect">
                                  <p:stCondLst>
                                    <p:cond delay="800"/>
                                  </p:stCondLst>
                                  <p:childTnLst>
                                    <p:set>
                                      <p:cBhvr>
                                        <p:cTn id="38" dur="1" fill="hold">
                                          <p:stCondLst>
                                            <p:cond delay="0"/>
                                          </p:stCondLst>
                                        </p:cTn>
                                        <p:tgtEl>
                                          <p:spTgt spid="24">
                                            <p:txEl>
                                              <p:pRg st="0" end="0"/>
                                            </p:txEl>
                                          </p:spTgt>
                                        </p:tgtEl>
                                        <p:attrNameLst>
                                          <p:attrName>style.visibility</p:attrName>
                                        </p:attrNameLst>
                                      </p:cBhvr>
                                      <p:to>
                                        <p:strVal val="visible"/>
                                      </p:to>
                                    </p:set>
                                    <p:animEffect transition="in" filter="fade">
                                      <p:cBhvr>
                                        <p:cTn id="39" dur="500"/>
                                        <p:tgtEl>
                                          <p:spTgt spid="24">
                                            <p:txEl>
                                              <p:pRg st="0" end="0"/>
                                            </p:txEl>
                                          </p:spTgt>
                                        </p:tgtEl>
                                      </p:cBhvr>
                                    </p:animEffect>
                                  </p:childTnLst>
                                </p:cTn>
                              </p:par>
                            </p:childTnLst>
                          </p:cTn>
                        </p:par>
                        <p:par>
                          <p:cTn id="40" fill="hold">
                            <p:stCondLst>
                              <p:cond delay="1000"/>
                            </p:stCondLst>
                            <p:childTnLst>
                              <p:par>
                                <p:cTn id="41" presetID="53" presetClass="entr" presetSubtype="16" fill="hold" grpId="0" nodeType="afterEffect" nodePh="1">
                                  <p:stCondLst>
                                    <p:cond delay="0"/>
                                  </p:stCondLst>
                                  <p:endCondLst>
                                    <p:cond evt="begin" delay="0">
                                      <p:tn val="41"/>
                                    </p:cond>
                                  </p:endCondLst>
                                  <p:childTnLst>
                                    <p:set>
                                      <p:cBhvr>
                                        <p:cTn id="42" dur="1" fill="hold">
                                          <p:stCondLst>
                                            <p:cond delay="0"/>
                                          </p:stCondLst>
                                        </p:cTn>
                                        <p:tgtEl>
                                          <p:spTgt spid="26"/>
                                        </p:tgtEl>
                                        <p:attrNameLst>
                                          <p:attrName>style.visibility</p:attrName>
                                        </p:attrNameLst>
                                      </p:cBhvr>
                                      <p:to>
                                        <p:strVal val="visible"/>
                                      </p:to>
                                    </p:set>
                                    <p:anim calcmode="lin" valueType="num">
                                      <p:cBhvr>
                                        <p:cTn id="43" dur="500" fill="hold"/>
                                        <p:tgtEl>
                                          <p:spTgt spid="26"/>
                                        </p:tgtEl>
                                        <p:attrNameLst>
                                          <p:attrName>ppt_w</p:attrName>
                                        </p:attrNameLst>
                                      </p:cBhvr>
                                      <p:tavLst>
                                        <p:tav tm="0">
                                          <p:val>
                                            <p:fltVal val="0"/>
                                          </p:val>
                                        </p:tav>
                                        <p:tav tm="100000">
                                          <p:val>
                                            <p:strVal val="#ppt_w"/>
                                          </p:val>
                                        </p:tav>
                                      </p:tavLst>
                                    </p:anim>
                                    <p:anim calcmode="lin" valueType="num">
                                      <p:cBhvr>
                                        <p:cTn id="44" dur="500" fill="hold"/>
                                        <p:tgtEl>
                                          <p:spTgt spid="26"/>
                                        </p:tgtEl>
                                        <p:attrNameLst>
                                          <p:attrName>ppt_h</p:attrName>
                                        </p:attrNameLst>
                                      </p:cBhvr>
                                      <p:tavLst>
                                        <p:tav tm="0">
                                          <p:val>
                                            <p:fltVal val="0"/>
                                          </p:val>
                                        </p:tav>
                                        <p:tav tm="100000">
                                          <p:val>
                                            <p:strVal val="#ppt_h"/>
                                          </p:val>
                                        </p:tav>
                                      </p:tavLst>
                                    </p:anim>
                                    <p:animEffect transition="in" filter="fade">
                                      <p:cBhvr>
                                        <p:cTn id="45" dur="500"/>
                                        <p:tgtEl>
                                          <p:spTgt spid="26"/>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27">
                                            <p:txEl>
                                              <p:pRg st="0" end="0"/>
                                            </p:txEl>
                                          </p:spTgt>
                                        </p:tgtEl>
                                        <p:attrNameLst>
                                          <p:attrName>style.visibility</p:attrName>
                                        </p:attrNameLst>
                                      </p:cBhvr>
                                      <p:to>
                                        <p:strVal val="visible"/>
                                      </p:to>
                                    </p:set>
                                    <p:animEffect transition="in" filter="fade">
                                      <p:cBhvr>
                                        <p:cTn id="48" dur="500"/>
                                        <p:tgtEl>
                                          <p:spTgt spid="27">
                                            <p:txEl>
                                              <p:pRg st="0" end="0"/>
                                            </p:txEl>
                                          </p:spTgt>
                                        </p:tgtEl>
                                      </p:cBhvr>
                                    </p:animEffect>
                                    <p:anim calcmode="lin" valueType="num">
                                      <p:cBhvr>
                                        <p:cTn id="49"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50" dur="500" fill="hold"/>
                                        <p:tgtEl>
                                          <p:spTgt spid="27">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28">
                                            <p:txEl>
                                              <p:pRg st="0" end="0"/>
                                            </p:txEl>
                                          </p:spTgt>
                                        </p:tgtEl>
                                        <p:attrNameLst>
                                          <p:attrName>style.visibility</p:attrName>
                                        </p:attrNameLst>
                                      </p:cBhvr>
                                      <p:to>
                                        <p:strVal val="visible"/>
                                      </p:to>
                                    </p:set>
                                    <p:animEffect transition="in" filter="fade">
                                      <p:cBhvr>
                                        <p:cTn id="53" dur="500"/>
                                        <p:tgtEl>
                                          <p:spTgt spid="28">
                                            <p:txEl>
                                              <p:pRg st="0" end="0"/>
                                            </p:txEl>
                                          </p:spTgt>
                                        </p:tgtEl>
                                      </p:cBhvr>
                                    </p:animEffect>
                                  </p:childTnLst>
                                </p:cTn>
                              </p:par>
                            </p:childTnLst>
                          </p:cTn>
                        </p:par>
                        <p:par>
                          <p:cTn id="54" fill="hold">
                            <p:stCondLst>
                              <p:cond delay="1500"/>
                            </p:stCondLst>
                            <p:childTnLst>
                              <p:par>
                                <p:cTn id="55" presetID="53" presetClass="entr" presetSubtype="16" fill="hold" grpId="0" nodeType="afterEffect" nodePh="1">
                                  <p:stCondLst>
                                    <p:cond delay="0"/>
                                  </p:stCondLst>
                                  <p:endCondLst>
                                    <p:cond evt="begin" delay="0">
                                      <p:tn val="55"/>
                                    </p:cond>
                                  </p:endCondLst>
                                  <p:childTnLst>
                                    <p:set>
                                      <p:cBhvr>
                                        <p:cTn id="56" dur="1" fill="hold">
                                          <p:stCondLst>
                                            <p:cond delay="0"/>
                                          </p:stCondLst>
                                        </p:cTn>
                                        <p:tgtEl>
                                          <p:spTgt spid="29"/>
                                        </p:tgtEl>
                                        <p:attrNameLst>
                                          <p:attrName>style.visibility</p:attrName>
                                        </p:attrNameLst>
                                      </p:cBhvr>
                                      <p:to>
                                        <p:strVal val="visible"/>
                                      </p:to>
                                    </p:set>
                                    <p:anim calcmode="lin" valueType="num">
                                      <p:cBhvr>
                                        <p:cTn id="57" dur="500" fill="hold"/>
                                        <p:tgtEl>
                                          <p:spTgt spid="29"/>
                                        </p:tgtEl>
                                        <p:attrNameLst>
                                          <p:attrName>ppt_w</p:attrName>
                                        </p:attrNameLst>
                                      </p:cBhvr>
                                      <p:tavLst>
                                        <p:tav tm="0">
                                          <p:val>
                                            <p:fltVal val="0"/>
                                          </p:val>
                                        </p:tav>
                                        <p:tav tm="100000">
                                          <p:val>
                                            <p:strVal val="#ppt_w"/>
                                          </p:val>
                                        </p:tav>
                                      </p:tavLst>
                                    </p:anim>
                                    <p:anim calcmode="lin" valueType="num">
                                      <p:cBhvr>
                                        <p:cTn id="58" dur="500" fill="hold"/>
                                        <p:tgtEl>
                                          <p:spTgt spid="29"/>
                                        </p:tgtEl>
                                        <p:attrNameLst>
                                          <p:attrName>ppt_h</p:attrName>
                                        </p:attrNameLst>
                                      </p:cBhvr>
                                      <p:tavLst>
                                        <p:tav tm="0">
                                          <p:val>
                                            <p:fltVal val="0"/>
                                          </p:val>
                                        </p:tav>
                                        <p:tav tm="100000">
                                          <p:val>
                                            <p:strVal val="#ppt_h"/>
                                          </p:val>
                                        </p:tav>
                                      </p:tavLst>
                                    </p:anim>
                                    <p:animEffect transition="in" filter="fade">
                                      <p:cBhvr>
                                        <p:cTn id="59" dur="500"/>
                                        <p:tgtEl>
                                          <p:spTgt spid="29"/>
                                        </p:tgtEl>
                                      </p:cBhvr>
                                    </p:animEffect>
                                  </p:childTnLst>
                                </p:cTn>
                              </p:par>
                              <p:par>
                                <p:cTn id="60" presetID="42" presetClass="entr" presetSubtype="0" fill="hold" grpId="0" nodeType="withEffect">
                                  <p:stCondLst>
                                    <p:cond delay="200"/>
                                  </p:stCondLst>
                                  <p:childTnLst>
                                    <p:set>
                                      <p:cBhvr>
                                        <p:cTn id="61" dur="1" fill="hold">
                                          <p:stCondLst>
                                            <p:cond delay="0"/>
                                          </p:stCondLst>
                                        </p:cTn>
                                        <p:tgtEl>
                                          <p:spTgt spid="30">
                                            <p:txEl>
                                              <p:pRg st="0" end="0"/>
                                            </p:txEl>
                                          </p:spTgt>
                                        </p:tgtEl>
                                        <p:attrNameLst>
                                          <p:attrName>style.visibility</p:attrName>
                                        </p:attrNameLst>
                                      </p:cBhvr>
                                      <p:to>
                                        <p:strVal val="visible"/>
                                      </p:to>
                                    </p:set>
                                    <p:animEffect transition="in" filter="fade">
                                      <p:cBhvr>
                                        <p:cTn id="62" dur="500"/>
                                        <p:tgtEl>
                                          <p:spTgt spid="30">
                                            <p:txEl>
                                              <p:pRg st="0" end="0"/>
                                            </p:txEl>
                                          </p:spTgt>
                                        </p:tgtEl>
                                      </p:cBhvr>
                                    </p:animEffect>
                                    <p:anim calcmode="lin" valueType="num">
                                      <p:cBhvr>
                                        <p:cTn id="63"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64" dur="500" fill="hold"/>
                                        <p:tgtEl>
                                          <p:spTgt spid="30">
                                            <p:txEl>
                                              <p:pRg st="0" end="0"/>
                                            </p:txEl>
                                          </p:spTgt>
                                        </p:tgtEl>
                                        <p:attrNameLst>
                                          <p:attrName>ppt_y</p:attrName>
                                        </p:attrNameLst>
                                      </p:cBhvr>
                                      <p:tavLst>
                                        <p:tav tm="0">
                                          <p:val>
                                            <p:strVal val="#ppt_y+.1"/>
                                          </p:val>
                                        </p:tav>
                                        <p:tav tm="100000">
                                          <p:val>
                                            <p:strVal val="#ppt_y"/>
                                          </p:val>
                                        </p:tav>
                                      </p:tavLst>
                                    </p:anim>
                                  </p:childTnLst>
                                </p:cTn>
                              </p:par>
                              <p:par>
                                <p:cTn id="65" presetID="10" presetClass="entr" presetSubtype="0" fill="hold" grpId="0" nodeType="withEffect">
                                  <p:stCondLst>
                                    <p:cond delay="800"/>
                                  </p:stCondLst>
                                  <p:childTnLst>
                                    <p:set>
                                      <p:cBhvr>
                                        <p:cTn id="66" dur="1" fill="hold">
                                          <p:stCondLst>
                                            <p:cond delay="0"/>
                                          </p:stCondLst>
                                        </p:cTn>
                                        <p:tgtEl>
                                          <p:spTgt spid="31">
                                            <p:txEl>
                                              <p:pRg st="0" end="0"/>
                                            </p:txEl>
                                          </p:spTgt>
                                        </p:tgtEl>
                                        <p:attrNameLst>
                                          <p:attrName>style.visibility</p:attrName>
                                        </p:attrNameLst>
                                      </p:cBhvr>
                                      <p:to>
                                        <p:strVal val="visible"/>
                                      </p:to>
                                    </p:set>
                                    <p:animEffect transition="in" filter="fade">
                                      <p:cBhvr>
                                        <p:cTn id="67" dur="500"/>
                                        <p:tgtEl>
                                          <p:spTgt spid="31">
                                            <p:txEl>
                                              <p:pRg st="0" end="0"/>
                                            </p:txEl>
                                          </p:spTgt>
                                        </p:tgtEl>
                                      </p:cBhvr>
                                    </p:animEffect>
                                  </p:childTnLst>
                                </p:cTn>
                              </p:par>
                            </p:childTnLst>
                          </p:cTn>
                        </p:par>
                        <p:par>
                          <p:cTn id="68" fill="hold">
                            <p:stCondLst>
                              <p:cond delay="2000"/>
                            </p:stCondLst>
                            <p:childTnLst>
                              <p:par>
                                <p:cTn id="69" presetID="53" presetClass="entr" presetSubtype="16" fill="hold" grpId="0" nodeType="afterEffect" nodePh="1">
                                  <p:stCondLst>
                                    <p:cond delay="0"/>
                                  </p:stCondLst>
                                  <p:endCondLst>
                                    <p:cond evt="begin" delay="0">
                                      <p:tn val="69"/>
                                    </p:cond>
                                  </p:endCondLst>
                                  <p:childTnLst>
                                    <p:set>
                                      <p:cBhvr>
                                        <p:cTn id="70" dur="1" fill="hold">
                                          <p:stCondLst>
                                            <p:cond delay="0"/>
                                          </p:stCondLst>
                                        </p:cTn>
                                        <p:tgtEl>
                                          <p:spTgt spid="32"/>
                                        </p:tgtEl>
                                        <p:attrNameLst>
                                          <p:attrName>style.visibility</p:attrName>
                                        </p:attrNameLst>
                                      </p:cBhvr>
                                      <p:to>
                                        <p:strVal val="visible"/>
                                      </p:to>
                                    </p:set>
                                    <p:anim calcmode="lin" valueType="num">
                                      <p:cBhvr>
                                        <p:cTn id="71" dur="500" fill="hold"/>
                                        <p:tgtEl>
                                          <p:spTgt spid="32"/>
                                        </p:tgtEl>
                                        <p:attrNameLst>
                                          <p:attrName>ppt_w</p:attrName>
                                        </p:attrNameLst>
                                      </p:cBhvr>
                                      <p:tavLst>
                                        <p:tav tm="0">
                                          <p:val>
                                            <p:fltVal val="0"/>
                                          </p:val>
                                        </p:tav>
                                        <p:tav tm="100000">
                                          <p:val>
                                            <p:strVal val="#ppt_w"/>
                                          </p:val>
                                        </p:tav>
                                      </p:tavLst>
                                    </p:anim>
                                    <p:anim calcmode="lin" valueType="num">
                                      <p:cBhvr>
                                        <p:cTn id="72" dur="500" fill="hold"/>
                                        <p:tgtEl>
                                          <p:spTgt spid="32"/>
                                        </p:tgtEl>
                                        <p:attrNameLst>
                                          <p:attrName>ppt_h</p:attrName>
                                        </p:attrNameLst>
                                      </p:cBhvr>
                                      <p:tavLst>
                                        <p:tav tm="0">
                                          <p:val>
                                            <p:fltVal val="0"/>
                                          </p:val>
                                        </p:tav>
                                        <p:tav tm="100000">
                                          <p:val>
                                            <p:strVal val="#ppt_h"/>
                                          </p:val>
                                        </p:tav>
                                      </p:tavLst>
                                    </p:anim>
                                    <p:animEffect transition="in" filter="fade">
                                      <p:cBhvr>
                                        <p:cTn id="7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42" grpId="0" build="p">
        <p:tmplLst>
          <p:tmpl lvl="1">
            <p:tnLst>
              <p:par>
                <p:cTn presetID="10" presetClass="entr" presetSubtype="0" fill="hold" nodeType="withEffect">
                  <p:stCondLst>
                    <p:cond delay="80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25" grpId="0"/>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anim calcmode="lin" valueType="num">
                      <p:cBhvr>
                        <p:cTn dur="500" fill="hold"/>
                        <p:tgtEl>
                          <p:spTgt spid="23"/>
                        </p:tgtEl>
                        <p:attrNameLst>
                          <p:attrName>ppt_x</p:attrName>
                        </p:attrNameLst>
                      </p:cBhvr>
                      <p:tavLst>
                        <p:tav tm="0">
                          <p:val>
                            <p:strVal val="#ppt_x"/>
                          </p:val>
                        </p:tav>
                        <p:tav tm="100000">
                          <p:val>
                            <p:strVal val="#ppt_x"/>
                          </p:val>
                        </p:tav>
                      </p:tavLst>
                    </p:anim>
                    <p:anim calcmode="lin" valueType="num">
                      <p:cBhvr>
                        <p:cTn dur="5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6" grpId="0"/>
      <p:bldP spid="27" grpId="0" build="p">
        <p:tmplLst>
          <p:tmpl lvl="1">
            <p:tnLst>
              <p:par>
                <p:cTn presetID="42" presetClass="entr" presetSubtype="0" fill="hold" nodeType="withEffect">
                  <p:stCondLst>
                    <p:cond delay="200"/>
                  </p:stCondLst>
                  <p:childTnLst>
                    <p:set>
                      <p:cBhvr>
                        <p:cTn dur="1" fill="hold">
                          <p:stCondLst>
                            <p:cond delay="0"/>
                          </p:stCondLst>
                        </p:cTn>
                        <p:tgtEl>
                          <p:spTgt spid="27"/>
                        </p:tgtEl>
                        <p:attrNameLst>
                          <p:attrName>style.visibility</p:attrName>
                        </p:attrNameLst>
                      </p:cBhvr>
                      <p:to>
                        <p:strVal val="visible"/>
                      </p:to>
                    </p:set>
                    <p:animEffect transition="in" filter="fade">
                      <p:cBhvr>
                        <p:cTn dur="500"/>
                        <p:tgtEl>
                          <p:spTgt spid="27"/>
                        </p:tgtEl>
                      </p:cBhvr>
                    </p:animEffect>
                    <p:anim calcmode="lin" valueType="num">
                      <p:cBhvr>
                        <p:cTn dur="500" fill="hold"/>
                        <p:tgtEl>
                          <p:spTgt spid="27"/>
                        </p:tgtEl>
                        <p:attrNameLst>
                          <p:attrName>ppt_x</p:attrName>
                        </p:attrNameLst>
                      </p:cBhvr>
                      <p:tavLst>
                        <p:tav tm="0">
                          <p:val>
                            <p:strVal val="#ppt_x"/>
                          </p:val>
                        </p:tav>
                        <p:tav tm="100000">
                          <p:val>
                            <p:strVal val="#ppt_x"/>
                          </p:val>
                        </p:tav>
                      </p:tavLst>
                    </p:anim>
                    <p:anim calcmode="lin" valueType="num">
                      <p:cBhvr>
                        <p:cTn dur="500" fill="hold"/>
                        <p:tgtEl>
                          <p:spTgt spid="27"/>
                        </p:tgtEl>
                        <p:attrNameLst>
                          <p:attrName>ppt_y</p:attrName>
                        </p:attrNameLst>
                      </p:cBhvr>
                      <p:tavLst>
                        <p:tav tm="0">
                          <p:val>
                            <p:strVal val="#ppt_y+.1"/>
                          </p:val>
                        </p:tav>
                        <p:tav tm="100000">
                          <p:val>
                            <p:strVal val="#ppt_y"/>
                          </p:val>
                        </p:tav>
                      </p:tavLst>
                    </p:anim>
                  </p:childTnLst>
                </p:cTn>
              </p:par>
            </p:tnLst>
          </p:tmpl>
        </p:tmplLst>
      </p:bldP>
      <p:bldP spid="28" grpId="0" build="p">
        <p:tmplLst>
          <p:tmpl lvl="1">
            <p:tnLst>
              <p:par>
                <p:cTn presetID="10" presetClass="entr" presetSubtype="0" fill="hold" nodeType="withEffect">
                  <p:stCondLst>
                    <p:cond delay="800"/>
                  </p:stCondLst>
                  <p:childTnLst>
                    <p:set>
                      <p:cBhvr>
                        <p:cTn dur="1" fill="hold">
                          <p:stCondLst>
                            <p:cond delay="0"/>
                          </p:stCondLst>
                        </p:cTn>
                        <p:tgtEl>
                          <p:spTgt spid="28"/>
                        </p:tgtEl>
                        <p:attrNameLst>
                          <p:attrName>style.visibility</p:attrName>
                        </p:attrNameLst>
                      </p:cBhvr>
                      <p:to>
                        <p:strVal val="visible"/>
                      </p:to>
                    </p:set>
                    <p:animEffect transition="in" filter="fade">
                      <p:cBhvr>
                        <p:cTn dur="500"/>
                        <p:tgtEl>
                          <p:spTgt spid="28"/>
                        </p:tgtEl>
                      </p:cBhvr>
                    </p:animEffect>
                  </p:childTnLst>
                </p:cTn>
              </p:par>
            </p:tnLst>
          </p:tmpl>
        </p:tmplLst>
      </p:bldP>
      <p:bldP spid="29" grpId="0"/>
      <p:bldP spid="30" grpId="0" build="p">
        <p:tmplLst>
          <p:tmpl lvl="1">
            <p:tnLst>
              <p:par>
                <p:cTn presetID="42" presetClass="entr" presetSubtype="0" fill="hold" nodeType="withEffect">
                  <p:stCondLst>
                    <p:cond delay="20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10" presetClass="entr" presetSubtype="0" fill="hold" nodeType="withEffect">
                  <p:stCondLst>
                    <p:cond delay="80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2" grpId="0"/>
    </p:bld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Eight circle images with ca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12" name="Group 11"/>
          <p:cNvGrpSpPr/>
          <p:nvPr userDrawn="1"/>
        </p:nvGrpSpPr>
        <p:grpSpPr>
          <a:xfrm>
            <a:off x="101309" y="385540"/>
            <a:ext cx="383999" cy="342172"/>
            <a:chOff x="5270500" y="1460500"/>
            <a:chExt cx="1701800" cy="2705100"/>
          </a:xfrm>
        </p:grpSpPr>
        <p:sp>
          <p:nvSpPr>
            <p:cNvPr id="13" name="Rounded Rectangle 12"/>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41" name="Text Placeholder 7"/>
          <p:cNvSpPr>
            <a:spLocks noGrp="1"/>
          </p:cNvSpPr>
          <p:nvPr>
            <p:ph type="body" sz="quarter" idx="65" hasCustomPrompt="1"/>
          </p:nvPr>
        </p:nvSpPr>
        <p:spPr>
          <a:xfrm>
            <a:off x="60325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5" name="Picture Placeholder 2"/>
          <p:cNvSpPr>
            <a:spLocks noGrp="1" noChangeAspect="1"/>
          </p:cNvSpPr>
          <p:nvPr>
            <p:ph type="pic" sz="quarter" idx="17"/>
          </p:nvPr>
        </p:nvSpPr>
        <p:spPr>
          <a:xfrm>
            <a:off x="575738"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6" name="Text Placeholder 7"/>
          <p:cNvSpPr>
            <a:spLocks noGrp="1"/>
          </p:cNvSpPr>
          <p:nvPr>
            <p:ph type="body" sz="quarter" idx="66" hasCustomPrompt="1"/>
          </p:nvPr>
        </p:nvSpPr>
        <p:spPr>
          <a:xfrm>
            <a:off x="3617386"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38" name="Picture Placeholder 2"/>
          <p:cNvSpPr>
            <a:spLocks noGrp="1" noChangeAspect="1"/>
          </p:cNvSpPr>
          <p:nvPr>
            <p:ph type="pic" sz="quarter" idx="68"/>
          </p:nvPr>
        </p:nvSpPr>
        <p:spPr>
          <a:xfrm>
            <a:off x="3589871"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Text Placeholder 7"/>
          <p:cNvSpPr>
            <a:spLocks noGrp="1"/>
          </p:cNvSpPr>
          <p:nvPr>
            <p:ph type="body" sz="quarter" idx="69" hasCustomPrompt="1"/>
          </p:nvPr>
        </p:nvSpPr>
        <p:spPr>
          <a:xfrm>
            <a:off x="654685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3" name="Picture Placeholder 2"/>
          <p:cNvSpPr>
            <a:spLocks noGrp="1" noChangeAspect="1"/>
          </p:cNvSpPr>
          <p:nvPr>
            <p:ph type="pic" sz="quarter" idx="71"/>
          </p:nvPr>
        </p:nvSpPr>
        <p:spPr>
          <a:xfrm>
            <a:off x="6519338"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4" name="Text Placeholder 7"/>
          <p:cNvSpPr>
            <a:spLocks noGrp="1"/>
          </p:cNvSpPr>
          <p:nvPr>
            <p:ph type="body" sz="quarter" idx="72" hasCustomPrompt="1"/>
          </p:nvPr>
        </p:nvSpPr>
        <p:spPr>
          <a:xfrm>
            <a:off x="9537702" y="338378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6" name="Picture Placeholder 2"/>
          <p:cNvSpPr>
            <a:spLocks noGrp="1" noChangeAspect="1"/>
          </p:cNvSpPr>
          <p:nvPr>
            <p:ph type="pic" sz="quarter" idx="74"/>
          </p:nvPr>
        </p:nvSpPr>
        <p:spPr>
          <a:xfrm>
            <a:off x="9510187" y="137477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9" name="Text Placeholder 7"/>
          <p:cNvSpPr>
            <a:spLocks noGrp="1"/>
          </p:cNvSpPr>
          <p:nvPr>
            <p:ph type="body" sz="quarter" idx="75" hasCustomPrompt="1"/>
          </p:nvPr>
        </p:nvSpPr>
        <p:spPr>
          <a:xfrm>
            <a:off x="60325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60" name="Picture Placeholder 2"/>
          <p:cNvSpPr>
            <a:spLocks noGrp="1" noChangeAspect="1"/>
          </p:cNvSpPr>
          <p:nvPr>
            <p:ph type="pic" sz="quarter" idx="76"/>
          </p:nvPr>
        </p:nvSpPr>
        <p:spPr>
          <a:xfrm>
            <a:off x="524938"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1" name="Text Placeholder 7"/>
          <p:cNvSpPr>
            <a:spLocks noGrp="1"/>
          </p:cNvSpPr>
          <p:nvPr>
            <p:ph type="body" sz="quarter" idx="77" hasCustomPrompt="1"/>
          </p:nvPr>
        </p:nvSpPr>
        <p:spPr>
          <a:xfrm>
            <a:off x="3617386"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62" name="Picture Placeholder 2"/>
          <p:cNvSpPr>
            <a:spLocks noGrp="1" noChangeAspect="1"/>
          </p:cNvSpPr>
          <p:nvPr>
            <p:ph type="pic" sz="quarter" idx="78"/>
          </p:nvPr>
        </p:nvSpPr>
        <p:spPr>
          <a:xfrm>
            <a:off x="3539071"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3" name="Text Placeholder 7"/>
          <p:cNvSpPr>
            <a:spLocks noGrp="1"/>
          </p:cNvSpPr>
          <p:nvPr>
            <p:ph type="body" sz="quarter" idx="79" hasCustomPrompt="1"/>
          </p:nvPr>
        </p:nvSpPr>
        <p:spPr>
          <a:xfrm>
            <a:off x="654685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64" name="Picture Placeholder 2"/>
          <p:cNvSpPr>
            <a:spLocks noGrp="1" noChangeAspect="1"/>
          </p:cNvSpPr>
          <p:nvPr>
            <p:ph type="pic" sz="quarter" idx="80"/>
          </p:nvPr>
        </p:nvSpPr>
        <p:spPr>
          <a:xfrm>
            <a:off x="6468538"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65" name="Text Placeholder 7"/>
          <p:cNvSpPr>
            <a:spLocks noGrp="1"/>
          </p:cNvSpPr>
          <p:nvPr>
            <p:ph type="body" sz="quarter" idx="81" hasCustomPrompt="1"/>
          </p:nvPr>
        </p:nvSpPr>
        <p:spPr>
          <a:xfrm>
            <a:off x="9537702" y="6005061"/>
            <a:ext cx="2038349" cy="259199"/>
          </a:xfrm>
          <a:prstGeom prst="rect">
            <a:avLst/>
          </a:prstGeom>
        </p:spPr>
        <p:txBody>
          <a:bodyPr vert="horz" lIns="0" tIns="40504" rIns="0" bIns="40504" anchor="ctr"/>
          <a:lstStyle>
            <a:lvl1pPr marL="0" indent="0" algn="ctr">
              <a:lnSpc>
                <a:spcPct val="100000"/>
              </a:lnSpc>
              <a:spcBef>
                <a:spcPts val="0"/>
              </a:spcBef>
              <a:spcAft>
                <a:spcPts val="0"/>
              </a:spcAft>
              <a:buNone/>
              <a:defRPr sz="1920" b="0">
                <a:solidFill>
                  <a:schemeClr val="bg1"/>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66" name="Picture Placeholder 2"/>
          <p:cNvSpPr>
            <a:spLocks noGrp="1" noChangeAspect="1"/>
          </p:cNvSpPr>
          <p:nvPr>
            <p:ph type="pic" sz="quarter" idx="82"/>
          </p:nvPr>
        </p:nvSpPr>
        <p:spPr>
          <a:xfrm>
            <a:off x="9459387" y="3996052"/>
            <a:ext cx="2111999" cy="1900799"/>
          </a:xfrm>
          <a:custGeom>
            <a:avLst/>
            <a:gdLst/>
            <a:ahLst/>
            <a:cxnLst/>
            <a:rect l="l" t="t" r="r" b="b"/>
            <a:pathLst>
              <a:path w="2595562" h="2595562">
                <a:moveTo>
                  <a:pt x="1297781" y="0"/>
                </a:moveTo>
                <a:cubicBezTo>
                  <a:pt x="2014526" y="0"/>
                  <a:pt x="2595562" y="581036"/>
                  <a:pt x="2595562" y="1297781"/>
                </a:cubicBezTo>
                <a:cubicBezTo>
                  <a:pt x="2595562" y="2014526"/>
                  <a:pt x="2014526" y="2595562"/>
                  <a:pt x="1297781" y="2595562"/>
                </a:cubicBezTo>
                <a:cubicBezTo>
                  <a:pt x="581036" y="2595562"/>
                  <a:pt x="0" y="2014526"/>
                  <a:pt x="0" y="1297781"/>
                </a:cubicBezTo>
                <a:cubicBezTo>
                  <a:pt x="0" y="581036"/>
                  <a:pt x="581036" y="0"/>
                  <a:pt x="1297781"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Tree>
    <p:extLst>
      <p:ext uri="{BB962C8B-B14F-4D97-AF65-F5344CB8AC3E}">
        <p14:creationId xmlns:p14="http://schemas.microsoft.com/office/powerpoint/2010/main" val="3331046049"/>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200"/>
                                  </p:stCondLst>
                                  <p:childTnLst>
                                    <p:set>
                                      <p:cBhvr>
                                        <p:cTn id="19" dur="1" fill="hold">
                                          <p:stCondLst>
                                            <p:cond delay="0"/>
                                          </p:stCondLst>
                                        </p:cTn>
                                        <p:tgtEl>
                                          <p:spTgt spid="41">
                                            <p:txEl>
                                              <p:pRg st="0" end="0"/>
                                            </p:txEl>
                                          </p:spTgt>
                                        </p:tgtEl>
                                        <p:attrNameLst>
                                          <p:attrName>style.visibility</p:attrName>
                                        </p:attrNameLst>
                                      </p:cBhvr>
                                      <p:to>
                                        <p:strVal val="visible"/>
                                      </p:to>
                                    </p:set>
                                    <p:animEffect transition="in" filter="fade">
                                      <p:cBhvr>
                                        <p:cTn id="20" dur="500"/>
                                        <p:tgtEl>
                                          <p:spTgt spid="41">
                                            <p:txEl>
                                              <p:pRg st="0" end="0"/>
                                            </p:txEl>
                                          </p:spTgt>
                                        </p:tgtEl>
                                      </p:cBhvr>
                                    </p:animEffect>
                                    <p:anim calcmode="lin" valueType="num">
                                      <p:cBhvr>
                                        <p:cTn id="21"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41">
                                            <p:txEl>
                                              <p:pRg st="0" end="0"/>
                                            </p:txEl>
                                          </p:spTgt>
                                        </p:tgtEl>
                                        <p:attrNameLst>
                                          <p:attrName>ppt_y</p:attrName>
                                        </p:attrNameLst>
                                      </p:cBhvr>
                                      <p:tavLst>
                                        <p:tav tm="0">
                                          <p:val>
                                            <p:strVal val="#ppt_y+.1"/>
                                          </p:val>
                                        </p:tav>
                                        <p:tav tm="100000">
                                          <p:val>
                                            <p:strVal val="#ppt_y"/>
                                          </p:val>
                                        </p:tav>
                                      </p:tavLst>
                                    </p:anim>
                                  </p:childTnLst>
                                </p:cTn>
                              </p:par>
                            </p:childTnLst>
                          </p:cTn>
                        </p:par>
                        <p:par>
                          <p:cTn id="23" fill="hold">
                            <p:stCondLst>
                              <p:cond delay="500"/>
                            </p:stCondLst>
                            <p:childTnLst>
                              <p:par>
                                <p:cTn id="24" presetID="53" presetClass="entr" presetSubtype="16" fill="hold" grpId="0" nodeType="afterEffect" nodePh="1">
                                  <p:stCondLst>
                                    <p:cond delay="0"/>
                                  </p:stCondLst>
                                  <p:endCondLst>
                                    <p:cond evt="begin" delay="0">
                                      <p:tn val="24"/>
                                    </p:cond>
                                  </p:endCondLst>
                                  <p:childTnLst>
                                    <p:set>
                                      <p:cBhvr>
                                        <p:cTn id="25" dur="1" fill="hold">
                                          <p:stCondLst>
                                            <p:cond delay="0"/>
                                          </p:stCondLst>
                                        </p:cTn>
                                        <p:tgtEl>
                                          <p:spTgt spid="25"/>
                                        </p:tgtEl>
                                        <p:attrNameLst>
                                          <p:attrName>style.visibility</p:attrName>
                                        </p:attrNameLst>
                                      </p:cBhvr>
                                      <p:to>
                                        <p:strVal val="visible"/>
                                      </p:to>
                                    </p:set>
                                    <p:anim calcmode="lin" valueType="num">
                                      <p:cBhvr>
                                        <p:cTn id="26" dur="500" fill="hold"/>
                                        <p:tgtEl>
                                          <p:spTgt spid="25"/>
                                        </p:tgtEl>
                                        <p:attrNameLst>
                                          <p:attrName>ppt_w</p:attrName>
                                        </p:attrNameLst>
                                      </p:cBhvr>
                                      <p:tavLst>
                                        <p:tav tm="0">
                                          <p:val>
                                            <p:fltVal val="0"/>
                                          </p:val>
                                        </p:tav>
                                        <p:tav tm="100000">
                                          <p:val>
                                            <p:strVal val="#ppt_w"/>
                                          </p:val>
                                        </p:tav>
                                      </p:tavLst>
                                    </p:anim>
                                    <p:anim calcmode="lin" valueType="num">
                                      <p:cBhvr>
                                        <p:cTn id="27" dur="500" fill="hold"/>
                                        <p:tgtEl>
                                          <p:spTgt spid="25"/>
                                        </p:tgtEl>
                                        <p:attrNameLst>
                                          <p:attrName>ppt_h</p:attrName>
                                        </p:attrNameLst>
                                      </p:cBhvr>
                                      <p:tavLst>
                                        <p:tav tm="0">
                                          <p:val>
                                            <p:fltVal val="0"/>
                                          </p:val>
                                        </p:tav>
                                        <p:tav tm="100000">
                                          <p:val>
                                            <p:strVal val="#ppt_h"/>
                                          </p:val>
                                        </p:tav>
                                      </p:tavLst>
                                    </p:anim>
                                    <p:animEffect transition="in" filter="fade">
                                      <p:cBhvr>
                                        <p:cTn id="28" dur="500"/>
                                        <p:tgtEl>
                                          <p:spTgt spid="25"/>
                                        </p:tgtEl>
                                      </p:cBhvr>
                                    </p:animEffect>
                                  </p:childTnLst>
                                </p:cTn>
                              </p:par>
                              <p:par>
                                <p:cTn id="29" presetID="42" presetClass="entr" presetSubtype="0" fill="hold" grpId="0" nodeType="withEffect">
                                  <p:stCondLst>
                                    <p:cond delay="200"/>
                                  </p:stCondLst>
                                  <p:childTnLst>
                                    <p:set>
                                      <p:cBhvr>
                                        <p:cTn id="30" dur="1" fill="hold">
                                          <p:stCondLst>
                                            <p:cond delay="0"/>
                                          </p:stCondLst>
                                        </p:cTn>
                                        <p:tgtEl>
                                          <p:spTgt spid="36">
                                            <p:txEl>
                                              <p:pRg st="0" end="0"/>
                                            </p:txEl>
                                          </p:spTgt>
                                        </p:tgtEl>
                                        <p:attrNameLst>
                                          <p:attrName>style.visibility</p:attrName>
                                        </p:attrNameLst>
                                      </p:cBhvr>
                                      <p:to>
                                        <p:strVal val="visible"/>
                                      </p:to>
                                    </p:set>
                                    <p:animEffect transition="in" filter="fade">
                                      <p:cBhvr>
                                        <p:cTn id="31" dur="500"/>
                                        <p:tgtEl>
                                          <p:spTgt spid="36">
                                            <p:txEl>
                                              <p:pRg st="0" end="0"/>
                                            </p:txEl>
                                          </p:spTgt>
                                        </p:tgtEl>
                                      </p:cBhvr>
                                    </p:animEffect>
                                    <p:anim calcmode="lin" valueType="num">
                                      <p:cBhvr>
                                        <p:cTn id="32"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p:cTn id="33" dur="500" fill="hold"/>
                                        <p:tgtEl>
                                          <p:spTgt spid="36">
                                            <p:txEl>
                                              <p:pRg st="0" end="0"/>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
                            </p:stCondLst>
                            <p:childTnLst>
                              <p:par>
                                <p:cTn id="35" presetID="53" presetClass="entr" presetSubtype="16" fill="hold" grpId="0" nodeType="afterEffect" nodePh="1">
                                  <p:stCondLst>
                                    <p:cond delay="0"/>
                                  </p:stCondLst>
                                  <p:endCondLst>
                                    <p:cond evt="begin" delay="0">
                                      <p:tn val="35"/>
                                    </p:cond>
                                  </p:endCondLst>
                                  <p:childTnLst>
                                    <p:set>
                                      <p:cBhvr>
                                        <p:cTn id="36" dur="1" fill="hold">
                                          <p:stCondLst>
                                            <p:cond delay="0"/>
                                          </p:stCondLst>
                                        </p:cTn>
                                        <p:tgtEl>
                                          <p:spTgt spid="38"/>
                                        </p:tgtEl>
                                        <p:attrNameLst>
                                          <p:attrName>style.visibility</p:attrName>
                                        </p:attrNameLst>
                                      </p:cBhvr>
                                      <p:to>
                                        <p:strVal val="visible"/>
                                      </p:to>
                                    </p:set>
                                    <p:anim calcmode="lin" valueType="num">
                                      <p:cBhvr>
                                        <p:cTn id="37" dur="500" fill="hold"/>
                                        <p:tgtEl>
                                          <p:spTgt spid="38"/>
                                        </p:tgtEl>
                                        <p:attrNameLst>
                                          <p:attrName>ppt_w</p:attrName>
                                        </p:attrNameLst>
                                      </p:cBhvr>
                                      <p:tavLst>
                                        <p:tav tm="0">
                                          <p:val>
                                            <p:fltVal val="0"/>
                                          </p:val>
                                        </p:tav>
                                        <p:tav tm="100000">
                                          <p:val>
                                            <p:strVal val="#ppt_w"/>
                                          </p:val>
                                        </p:tav>
                                      </p:tavLst>
                                    </p:anim>
                                    <p:anim calcmode="lin" valueType="num">
                                      <p:cBhvr>
                                        <p:cTn id="38" dur="500" fill="hold"/>
                                        <p:tgtEl>
                                          <p:spTgt spid="38"/>
                                        </p:tgtEl>
                                        <p:attrNameLst>
                                          <p:attrName>ppt_h</p:attrName>
                                        </p:attrNameLst>
                                      </p:cBhvr>
                                      <p:tavLst>
                                        <p:tav tm="0">
                                          <p:val>
                                            <p:fltVal val="0"/>
                                          </p:val>
                                        </p:tav>
                                        <p:tav tm="100000">
                                          <p:val>
                                            <p:strVal val="#ppt_h"/>
                                          </p:val>
                                        </p:tav>
                                      </p:tavLst>
                                    </p:anim>
                                    <p:animEffect transition="in" filter="fade">
                                      <p:cBhvr>
                                        <p:cTn id="39" dur="500"/>
                                        <p:tgtEl>
                                          <p:spTgt spid="38"/>
                                        </p:tgtEl>
                                      </p:cBhvr>
                                    </p:animEffect>
                                  </p:childTnLst>
                                </p:cTn>
                              </p:par>
                              <p:par>
                                <p:cTn id="40" presetID="42" presetClass="entr" presetSubtype="0" fill="hold" grpId="0" nodeType="withEffect">
                                  <p:stCondLst>
                                    <p:cond delay="200"/>
                                  </p:stCondLst>
                                  <p:childTnLst>
                                    <p:set>
                                      <p:cBhvr>
                                        <p:cTn id="41" dur="1" fill="hold">
                                          <p:stCondLst>
                                            <p:cond delay="0"/>
                                          </p:stCondLst>
                                        </p:cTn>
                                        <p:tgtEl>
                                          <p:spTgt spid="39">
                                            <p:txEl>
                                              <p:pRg st="0" end="0"/>
                                            </p:txEl>
                                          </p:spTgt>
                                        </p:tgtEl>
                                        <p:attrNameLst>
                                          <p:attrName>style.visibility</p:attrName>
                                        </p:attrNameLst>
                                      </p:cBhvr>
                                      <p:to>
                                        <p:strVal val="visible"/>
                                      </p:to>
                                    </p:set>
                                    <p:animEffect transition="in" filter="fade">
                                      <p:cBhvr>
                                        <p:cTn id="42" dur="500"/>
                                        <p:tgtEl>
                                          <p:spTgt spid="39">
                                            <p:txEl>
                                              <p:pRg st="0" end="0"/>
                                            </p:txEl>
                                          </p:spTgt>
                                        </p:tgtEl>
                                      </p:cBhvr>
                                    </p:animEffect>
                                    <p:anim calcmode="lin" valueType="num">
                                      <p:cBhvr>
                                        <p:cTn id="43"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p:cTn id="44" dur="500" fill="hold"/>
                                        <p:tgtEl>
                                          <p:spTgt spid="39">
                                            <p:txEl>
                                              <p:pRg st="0" end="0"/>
                                            </p:txEl>
                                          </p:spTgt>
                                        </p:tgtEl>
                                        <p:attrNameLst>
                                          <p:attrName>ppt_y</p:attrName>
                                        </p:attrNameLst>
                                      </p:cBhvr>
                                      <p:tavLst>
                                        <p:tav tm="0">
                                          <p:val>
                                            <p:strVal val="#ppt_y+.1"/>
                                          </p:val>
                                        </p:tav>
                                        <p:tav tm="100000">
                                          <p:val>
                                            <p:strVal val="#ppt_y"/>
                                          </p:val>
                                        </p:tav>
                                      </p:tavLst>
                                    </p:anim>
                                  </p:childTnLst>
                                </p:cTn>
                              </p:par>
                            </p:childTnLst>
                          </p:cTn>
                        </p:par>
                        <p:par>
                          <p:cTn id="45" fill="hold">
                            <p:stCondLst>
                              <p:cond delay="1500"/>
                            </p:stCondLst>
                            <p:childTnLst>
                              <p:par>
                                <p:cTn id="46" presetID="53" presetClass="entr" presetSubtype="16" fill="hold" grpId="0" nodeType="afterEffect" nodePh="1">
                                  <p:stCondLst>
                                    <p:cond delay="0"/>
                                  </p:stCondLst>
                                  <p:endCondLst>
                                    <p:cond evt="begin" delay="0">
                                      <p:tn val="46"/>
                                    </p:cond>
                                  </p:endCondLst>
                                  <p:childTnLst>
                                    <p:set>
                                      <p:cBhvr>
                                        <p:cTn id="47" dur="1" fill="hold">
                                          <p:stCondLst>
                                            <p:cond delay="0"/>
                                          </p:stCondLst>
                                        </p:cTn>
                                        <p:tgtEl>
                                          <p:spTgt spid="43"/>
                                        </p:tgtEl>
                                        <p:attrNameLst>
                                          <p:attrName>style.visibility</p:attrName>
                                        </p:attrNameLst>
                                      </p:cBhvr>
                                      <p:to>
                                        <p:strVal val="visible"/>
                                      </p:to>
                                    </p:set>
                                    <p:anim calcmode="lin" valueType="num">
                                      <p:cBhvr>
                                        <p:cTn id="48" dur="500" fill="hold"/>
                                        <p:tgtEl>
                                          <p:spTgt spid="43"/>
                                        </p:tgtEl>
                                        <p:attrNameLst>
                                          <p:attrName>ppt_w</p:attrName>
                                        </p:attrNameLst>
                                      </p:cBhvr>
                                      <p:tavLst>
                                        <p:tav tm="0">
                                          <p:val>
                                            <p:fltVal val="0"/>
                                          </p:val>
                                        </p:tav>
                                        <p:tav tm="100000">
                                          <p:val>
                                            <p:strVal val="#ppt_w"/>
                                          </p:val>
                                        </p:tav>
                                      </p:tavLst>
                                    </p:anim>
                                    <p:anim calcmode="lin" valueType="num">
                                      <p:cBhvr>
                                        <p:cTn id="49" dur="500" fill="hold"/>
                                        <p:tgtEl>
                                          <p:spTgt spid="43"/>
                                        </p:tgtEl>
                                        <p:attrNameLst>
                                          <p:attrName>ppt_h</p:attrName>
                                        </p:attrNameLst>
                                      </p:cBhvr>
                                      <p:tavLst>
                                        <p:tav tm="0">
                                          <p:val>
                                            <p:fltVal val="0"/>
                                          </p:val>
                                        </p:tav>
                                        <p:tav tm="100000">
                                          <p:val>
                                            <p:strVal val="#ppt_h"/>
                                          </p:val>
                                        </p:tav>
                                      </p:tavLst>
                                    </p:anim>
                                    <p:animEffect transition="in" filter="fade">
                                      <p:cBhvr>
                                        <p:cTn id="50" dur="500"/>
                                        <p:tgtEl>
                                          <p:spTgt spid="43"/>
                                        </p:tgtEl>
                                      </p:cBhvr>
                                    </p:animEffect>
                                  </p:childTnLst>
                                </p:cTn>
                              </p:par>
                              <p:par>
                                <p:cTn id="51" presetID="42" presetClass="entr" presetSubtype="0" fill="hold" grpId="0" nodeType="withEffect">
                                  <p:stCondLst>
                                    <p:cond delay="200"/>
                                  </p:stCondLst>
                                  <p:childTnLst>
                                    <p:set>
                                      <p:cBhvr>
                                        <p:cTn id="52" dur="1" fill="hold">
                                          <p:stCondLst>
                                            <p:cond delay="0"/>
                                          </p:stCondLst>
                                        </p:cTn>
                                        <p:tgtEl>
                                          <p:spTgt spid="44">
                                            <p:txEl>
                                              <p:pRg st="0" end="0"/>
                                            </p:txEl>
                                          </p:spTgt>
                                        </p:tgtEl>
                                        <p:attrNameLst>
                                          <p:attrName>style.visibility</p:attrName>
                                        </p:attrNameLst>
                                      </p:cBhvr>
                                      <p:to>
                                        <p:strVal val="visible"/>
                                      </p:to>
                                    </p:set>
                                    <p:animEffect transition="in" filter="fade">
                                      <p:cBhvr>
                                        <p:cTn id="53" dur="500"/>
                                        <p:tgtEl>
                                          <p:spTgt spid="44">
                                            <p:txEl>
                                              <p:pRg st="0" end="0"/>
                                            </p:txEl>
                                          </p:spTgt>
                                        </p:tgtEl>
                                      </p:cBhvr>
                                    </p:animEffect>
                                    <p:anim calcmode="lin" valueType="num">
                                      <p:cBhvr>
                                        <p:cTn id="54"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p:cTn id="55" dur="500" fill="hold"/>
                                        <p:tgtEl>
                                          <p:spTgt spid="44">
                                            <p:txEl>
                                              <p:pRg st="0" end="0"/>
                                            </p:txEl>
                                          </p:spTgt>
                                        </p:tgtEl>
                                        <p:attrNameLst>
                                          <p:attrName>ppt_y</p:attrName>
                                        </p:attrNameLst>
                                      </p:cBhvr>
                                      <p:tavLst>
                                        <p:tav tm="0">
                                          <p:val>
                                            <p:strVal val="#ppt_y+.1"/>
                                          </p:val>
                                        </p:tav>
                                        <p:tav tm="100000">
                                          <p:val>
                                            <p:strVal val="#ppt_y"/>
                                          </p:val>
                                        </p:tav>
                                      </p:tavLst>
                                    </p:anim>
                                  </p:childTnLst>
                                </p:cTn>
                              </p:par>
                            </p:childTnLst>
                          </p:cTn>
                        </p:par>
                        <p:par>
                          <p:cTn id="56" fill="hold">
                            <p:stCondLst>
                              <p:cond delay="2000"/>
                            </p:stCondLst>
                            <p:childTnLst>
                              <p:par>
                                <p:cTn id="57" presetID="53" presetClass="entr" presetSubtype="16" fill="hold" grpId="0" nodeType="afterEffect" nodePh="1">
                                  <p:stCondLst>
                                    <p:cond delay="0"/>
                                  </p:stCondLst>
                                  <p:endCondLst>
                                    <p:cond evt="begin" delay="0">
                                      <p:tn val="57"/>
                                    </p:cond>
                                  </p:endCondLst>
                                  <p:childTnLst>
                                    <p:set>
                                      <p:cBhvr>
                                        <p:cTn id="58" dur="1" fill="hold">
                                          <p:stCondLst>
                                            <p:cond delay="0"/>
                                          </p:stCondLst>
                                        </p:cTn>
                                        <p:tgtEl>
                                          <p:spTgt spid="46"/>
                                        </p:tgtEl>
                                        <p:attrNameLst>
                                          <p:attrName>style.visibility</p:attrName>
                                        </p:attrNameLst>
                                      </p:cBhvr>
                                      <p:to>
                                        <p:strVal val="visible"/>
                                      </p:to>
                                    </p:set>
                                    <p:anim calcmode="lin" valueType="num">
                                      <p:cBhvr>
                                        <p:cTn id="59" dur="500" fill="hold"/>
                                        <p:tgtEl>
                                          <p:spTgt spid="46"/>
                                        </p:tgtEl>
                                        <p:attrNameLst>
                                          <p:attrName>ppt_w</p:attrName>
                                        </p:attrNameLst>
                                      </p:cBhvr>
                                      <p:tavLst>
                                        <p:tav tm="0">
                                          <p:val>
                                            <p:fltVal val="0"/>
                                          </p:val>
                                        </p:tav>
                                        <p:tav tm="100000">
                                          <p:val>
                                            <p:strVal val="#ppt_w"/>
                                          </p:val>
                                        </p:tav>
                                      </p:tavLst>
                                    </p:anim>
                                    <p:anim calcmode="lin" valueType="num">
                                      <p:cBhvr>
                                        <p:cTn id="60" dur="500" fill="hold"/>
                                        <p:tgtEl>
                                          <p:spTgt spid="46"/>
                                        </p:tgtEl>
                                        <p:attrNameLst>
                                          <p:attrName>ppt_h</p:attrName>
                                        </p:attrNameLst>
                                      </p:cBhvr>
                                      <p:tavLst>
                                        <p:tav tm="0">
                                          <p:val>
                                            <p:fltVal val="0"/>
                                          </p:val>
                                        </p:tav>
                                        <p:tav tm="100000">
                                          <p:val>
                                            <p:strVal val="#ppt_h"/>
                                          </p:val>
                                        </p:tav>
                                      </p:tavLst>
                                    </p:anim>
                                    <p:animEffect transition="in" filter="fade">
                                      <p:cBhvr>
                                        <p:cTn id="61" dur="500"/>
                                        <p:tgtEl>
                                          <p:spTgt spid="46"/>
                                        </p:tgtEl>
                                      </p:cBhvr>
                                    </p:animEffect>
                                  </p:childTnLst>
                                </p:cTn>
                              </p:par>
                              <p:par>
                                <p:cTn id="62" presetID="42" presetClass="entr" presetSubtype="0" fill="hold" grpId="0" nodeType="withEffect">
                                  <p:stCondLst>
                                    <p:cond delay="200"/>
                                  </p:stCondLst>
                                  <p:childTnLst>
                                    <p:set>
                                      <p:cBhvr>
                                        <p:cTn id="63" dur="1" fill="hold">
                                          <p:stCondLst>
                                            <p:cond delay="0"/>
                                          </p:stCondLst>
                                        </p:cTn>
                                        <p:tgtEl>
                                          <p:spTgt spid="59">
                                            <p:txEl>
                                              <p:pRg st="0" end="0"/>
                                            </p:txEl>
                                          </p:spTgt>
                                        </p:tgtEl>
                                        <p:attrNameLst>
                                          <p:attrName>style.visibility</p:attrName>
                                        </p:attrNameLst>
                                      </p:cBhvr>
                                      <p:to>
                                        <p:strVal val="visible"/>
                                      </p:to>
                                    </p:set>
                                    <p:animEffect transition="in" filter="fade">
                                      <p:cBhvr>
                                        <p:cTn id="64" dur="500"/>
                                        <p:tgtEl>
                                          <p:spTgt spid="59">
                                            <p:txEl>
                                              <p:pRg st="0" end="0"/>
                                            </p:txEl>
                                          </p:spTgt>
                                        </p:tgtEl>
                                      </p:cBhvr>
                                    </p:animEffect>
                                    <p:anim calcmode="lin" valueType="num">
                                      <p:cBhvr>
                                        <p:cTn id="65" dur="500" fill="hold"/>
                                        <p:tgtEl>
                                          <p:spTgt spid="59">
                                            <p:txEl>
                                              <p:pRg st="0" end="0"/>
                                            </p:txEl>
                                          </p:spTgt>
                                        </p:tgtEl>
                                        <p:attrNameLst>
                                          <p:attrName>ppt_x</p:attrName>
                                        </p:attrNameLst>
                                      </p:cBhvr>
                                      <p:tavLst>
                                        <p:tav tm="0">
                                          <p:val>
                                            <p:strVal val="#ppt_x"/>
                                          </p:val>
                                        </p:tav>
                                        <p:tav tm="100000">
                                          <p:val>
                                            <p:strVal val="#ppt_x"/>
                                          </p:val>
                                        </p:tav>
                                      </p:tavLst>
                                    </p:anim>
                                    <p:anim calcmode="lin" valueType="num">
                                      <p:cBhvr>
                                        <p:cTn id="66" dur="500" fill="hold"/>
                                        <p:tgtEl>
                                          <p:spTgt spid="59">
                                            <p:txEl>
                                              <p:pRg st="0" end="0"/>
                                            </p:txEl>
                                          </p:spTgt>
                                        </p:tgtEl>
                                        <p:attrNameLst>
                                          <p:attrName>ppt_y</p:attrName>
                                        </p:attrNameLst>
                                      </p:cBhvr>
                                      <p:tavLst>
                                        <p:tav tm="0">
                                          <p:val>
                                            <p:strVal val="#ppt_y+.1"/>
                                          </p:val>
                                        </p:tav>
                                        <p:tav tm="100000">
                                          <p:val>
                                            <p:strVal val="#ppt_y"/>
                                          </p:val>
                                        </p:tav>
                                      </p:tavLst>
                                    </p:anim>
                                  </p:childTnLst>
                                </p:cTn>
                              </p:par>
                            </p:childTnLst>
                          </p:cTn>
                        </p:par>
                        <p:par>
                          <p:cTn id="67" fill="hold">
                            <p:stCondLst>
                              <p:cond delay="2500"/>
                            </p:stCondLst>
                            <p:childTnLst>
                              <p:par>
                                <p:cTn id="68" presetID="53" presetClass="entr" presetSubtype="16" fill="hold" grpId="0" nodeType="afterEffect" nodePh="1">
                                  <p:stCondLst>
                                    <p:cond delay="0"/>
                                  </p:stCondLst>
                                  <p:endCondLst>
                                    <p:cond evt="begin" delay="0">
                                      <p:tn val="68"/>
                                    </p:cond>
                                  </p:endCondLst>
                                  <p:childTnLst>
                                    <p:set>
                                      <p:cBhvr>
                                        <p:cTn id="69" dur="1" fill="hold">
                                          <p:stCondLst>
                                            <p:cond delay="0"/>
                                          </p:stCondLst>
                                        </p:cTn>
                                        <p:tgtEl>
                                          <p:spTgt spid="60"/>
                                        </p:tgtEl>
                                        <p:attrNameLst>
                                          <p:attrName>style.visibility</p:attrName>
                                        </p:attrNameLst>
                                      </p:cBhvr>
                                      <p:to>
                                        <p:strVal val="visible"/>
                                      </p:to>
                                    </p:set>
                                    <p:anim calcmode="lin" valueType="num">
                                      <p:cBhvr>
                                        <p:cTn id="70" dur="500" fill="hold"/>
                                        <p:tgtEl>
                                          <p:spTgt spid="60"/>
                                        </p:tgtEl>
                                        <p:attrNameLst>
                                          <p:attrName>ppt_w</p:attrName>
                                        </p:attrNameLst>
                                      </p:cBhvr>
                                      <p:tavLst>
                                        <p:tav tm="0">
                                          <p:val>
                                            <p:fltVal val="0"/>
                                          </p:val>
                                        </p:tav>
                                        <p:tav tm="100000">
                                          <p:val>
                                            <p:strVal val="#ppt_w"/>
                                          </p:val>
                                        </p:tav>
                                      </p:tavLst>
                                    </p:anim>
                                    <p:anim calcmode="lin" valueType="num">
                                      <p:cBhvr>
                                        <p:cTn id="71" dur="500" fill="hold"/>
                                        <p:tgtEl>
                                          <p:spTgt spid="60"/>
                                        </p:tgtEl>
                                        <p:attrNameLst>
                                          <p:attrName>ppt_h</p:attrName>
                                        </p:attrNameLst>
                                      </p:cBhvr>
                                      <p:tavLst>
                                        <p:tav tm="0">
                                          <p:val>
                                            <p:fltVal val="0"/>
                                          </p:val>
                                        </p:tav>
                                        <p:tav tm="100000">
                                          <p:val>
                                            <p:strVal val="#ppt_h"/>
                                          </p:val>
                                        </p:tav>
                                      </p:tavLst>
                                    </p:anim>
                                    <p:animEffect transition="in" filter="fade">
                                      <p:cBhvr>
                                        <p:cTn id="72" dur="500"/>
                                        <p:tgtEl>
                                          <p:spTgt spid="60"/>
                                        </p:tgtEl>
                                      </p:cBhvr>
                                    </p:animEffect>
                                  </p:childTnLst>
                                </p:cTn>
                              </p:par>
                              <p:par>
                                <p:cTn id="73" presetID="42" presetClass="entr" presetSubtype="0" fill="hold" grpId="0" nodeType="withEffect">
                                  <p:stCondLst>
                                    <p:cond delay="200"/>
                                  </p:stCondLst>
                                  <p:childTnLst>
                                    <p:set>
                                      <p:cBhvr>
                                        <p:cTn id="74" dur="1" fill="hold">
                                          <p:stCondLst>
                                            <p:cond delay="0"/>
                                          </p:stCondLst>
                                        </p:cTn>
                                        <p:tgtEl>
                                          <p:spTgt spid="61">
                                            <p:txEl>
                                              <p:pRg st="0" end="0"/>
                                            </p:txEl>
                                          </p:spTgt>
                                        </p:tgtEl>
                                        <p:attrNameLst>
                                          <p:attrName>style.visibility</p:attrName>
                                        </p:attrNameLst>
                                      </p:cBhvr>
                                      <p:to>
                                        <p:strVal val="visible"/>
                                      </p:to>
                                    </p:set>
                                    <p:animEffect transition="in" filter="fade">
                                      <p:cBhvr>
                                        <p:cTn id="75" dur="500"/>
                                        <p:tgtEl>
                                          <p:spTgt spid="61">
                                            <p:txEl>
                                              <p:pRg st="0" end="0"/>
                                            </p:txEl>
                                          </p:spTgt>
                                        </p:tgtEl>
                                      </p:cBhvr>
                                    </p:animEffect>
                                    <p:anim calcmode="lin" valueType="num">
                                      <p:cBhvr>
                                        <p:cTn id="76" dur="500" fill="hold"/>
                                        <p:tgtEl>
                                          <p:spTgt spid="61">
                                            <p:txEl>
                                              <p:pRg st="0" end="0"/>
                                            </p:txEl>
                                          </p:spTgt>
                                        </p:tgtEl>
                                        <p:attrNameLst>
                                          <p:attrName>ppt_x</p:attrName>
                                        </p:attrNameLst>
                                      </p:cBhvr>
                                      <p:tavLst>
                                        <p:tav tm="0">
                                          <p:val>
                                            <p:strVal val="#ppt_x"/>
                                          </p:val>
                                        </p:tav>
                                        <p:tav tm="100000">
                                          <p:val>
                                            <p:strVal val="#ppt_x"/>
                                          </p:val>
                                        </p:tav>
                                      </p:tavLst>
                                    </p:anim>
                                    <p:anim calcmode="lin" valueType="num">
                                      <p:cBhvr>
                                        <p:cTn id="77" dur="500" fill="hold"/>
                                        <p:tgtEl>
                                          <p:spTgt spid="61">
                                            <p:txEl>
                                              <p:pRg st="0" end="0"/>
                                            </p:txEl>
                                          </p:spTgt>
                                        </p:tgtEl>
                                        <p:attrNameLst>
                                          <p:attrName>ppt_y</p:attrName>
                                        </p:attrNameLst>
                                      </p:cBhvr>
                                      <p:tavLst>
                                        <p:tav tm="0">
                                          <p:val>
                                            <p:strVal val="#ppt_y+.1"/>
                                          </p:val>
                                        </p:tav>
                                        <p:tav tm="100000">
                                          <p:val>
                                            <p:strVal val="#ppt_y"/>
                                          </p:val>
                                        </p:tav>
                                      </p:tavLst>
                                    </p:anim>
                                  </p:childTnLst>
                                </p:cTn>
                              </p:par>
                            </p:childTnLst>
                          </p:cTn>
                        </p:par>
                        <p:par>
                          <p:cTn id="78" fill="hold">
                            <p:stCondLst>
                              <p:cond delay="3000"/>
                            </p:stCondLst>
                            <p:childTnLst>
                              <p:par>
                                <p:cTn id="79" presetID="53" presetClass="entr" presetSubtype="16" fill="hold" grpId="0" nodeType="afterEffect" nodePh="1">
                                  <p:stCondLst>
                                    <p:cond delay="0"/>
                                  </p:stCondLst>
                                  <p:endCondLst>
                                    <p:cond evt="begin" delay="0">
                                      <p:tn val="79"/>
                                    </p:cond>
                                  </p:endCondLst>
                                  <p:childTnLst>
                                    <p:set>
                                      <p:cBhvr>
                                        <p:cTn id="80" dur="1" fill="hold">
                                          <p:stCondLst>
                                            <p:cond delay="0"/>
                                          </p:stCondLst>
                                        </p:cTn>
                                        <p:tgtEl>
                                          <p:spTgt spid="62"/>
                                        </p:tgtEl>
                                        <p:attrNameLst>
                                          <p:attrName>style.visibility</p:attrName>
                                        </p:attrNameLst>
                                      </p:cBhvr>
                                      <p:to>
                                        <p:strVal val="visible"/>
                                      </p:to>
                                    </p:set>
                                    <p:anim calcmode="lin" valueType="num">
                                      <p:cBhvr>
                                        <p:cTn id="81" dur="500" fill="hold"/>
                                        <p:tgtEl>
                                          <p:spTgt spid="62"/>
                                        </p:tgtEl>
                                        <p:attrNameLst>
                                          <p:attrName>ppt_w</p:attrName>
                                        </p:attrNameLst>
                                      </p:cBhvr>
                                      <p:tavLst>
                                        <p:tav tm="0">
                                          <p:val>
                                            <p:fltVal val="0"/>
                                          </p:val>
                                        </p:tav>
                                        <p:tav tm="100000">
                                          <p:val>
                                            <p:strVal val="#ppt_w"/>
                                          </p:val>
                                        </p:tav>
                                      </p:tavLst>
                                    </p:anim>
                                    <p:anim calcmode="lin" valueType="num">
                                      <p:cBhvr>
                                        <p:cTn id="82" dur="500" fill="hold"/>
                                        <p:tgtEl>
                                          <p:spTgt spid="62"/>
                                        </p:tgtEl>
                                        <p:attrNameLst>
                                          <p:attrName>ppt_h</p:attrName>
                                        </p:attrNameLst>
                                      </p:cBhvr>
                                      <p:tavLst>
                                        <p:tav tm="0">
                                          <p:val>
                                            <p:fltVal val="0"/>
                                          </p:val>
                                        </p:tav>
                                        <p:tav tm="100000">
                                          <p:val>
                                            <p:strVal val="#ppt_h"/>
                                          </p:val>
                                        </p:tav>
                                      </p:tavLst>
                                    </p:anim>
                                    <p:animEffect transition="in" filter="fade">
                                      <p:cBhvr>
                                        <p:cTn id="83" dur="500"/>
                                        <p:tgtEl>
                                          <p:spTgt spid="62"/>
                                        </p:tgtEl>
                                      </p:cBhvr>
                                    </p:animEffect>
                                  </p:childTnLst>
                                </p:cTn>
                              </p:par>
                              <p:par>
                                <p:cTn id="84" presetID="42" presetClass="entr" presetSubtype="0" fill="hold" grpId="0" nodeType="withEffect">
                                  <p:stCondLst>
                                    <p:cond delay="200"/>
                                  </p:stCondLst>
                                  <p:childTnLst>
                                    <p:set>
                                      <p:cBhvr>
                                        <p:cTn id="85" dur="1" fill="hold">
                                          <p:stCondLst>
                                            <p:cond delay="0"/>
                                          </p:stCondLst>
                                        </p:cTn>
                                        <p:tgtEl>
                                          <p:spTgt spid="63">
                                            <p:txEl>
                                              <p:pRg st="0" end="0"/>
                                            </p:txEl>
                                          </p:spTgt>
                                        </p:tgtEl>
                                        <p:attrNameLst>
                                          <p:attrName>style.visibility</p:attrName>
                                        </p:attrNameLst>
                                      </p:cBhvr>
                                      <p:to>
                                        <p:strVal val="visible"/>
                                      </p:to>
                                    </p:set>
                                    <p:animEffect transition="in" filter="fade">
                                      <p:cBhvr>
                                        <p:cTn id="86" dur="500"/>
                                        <p:tgtEl>
                                          <p:spTgt spid="63">
                                            <p:txEl>
                                              <p:pRg st="0" end="0"/>
                                            </p:txEl>
                                          </p:spTgt>
                                        </p:tgtEl>
                                      </p:cBhvr>
                                    </p:animEffect>
                                    <p:anim calcmode="lin" valueType="num">
                                      <p:cBhvr>
                                        <p:cTn id="87"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p:cTn id="88" dur="500" fill="hold"/>
                                        <p:tgtEl>
                                          <p:spTgt spid="63">
                                            <p:txEl>
                                              <p:pRg st="0" end="0"/>
                                            </p:txEl>
                                          </p:spTgt>
                                        </p:tgtEl>
                                        <p:attrNameLst>
                                          <p:attrName>ppt_y</p:attrName>
                                        </p:attrNameLst>
                                      </p:cBhvr>
                                      <p:tavLst>
                                        <p:tav tm="0">
                                          <p:val>
                                            <p:strVal val="#ppt_y+.1"/>
                                          </p:val>
                                        </p:tav>
                                        <p:tav tm="100000">
                                          <p:val>
                                            <p:strVal val="#ppt_y"/>
                                          </p:val>
                                        </p:tav>
                                      </p:tavLst>
                                    </p:anim>
                                  </p:childTnLst>
                                </p:cTn>
                              </p:par>
                            </p:childTnLst>
                          </p:cTn>
                        </p:par>
                        <p:par>
                          <p:cTn id="89" fill="hold">
                            <p:stCondLst>
                              <p:cond delay="3500"/>
                            </p:stCondLst>
                            <p:childTnLst>
                              <p:par>
                                <p:cTn id="90" presetID="53" presetClass="entr" presetSubtype="16" fill="hold" grpId="0" nodeType="afterEffect" nodePh="1">
                                  <p:stCondLst>
                                    <p:cond delay="0"/>
                                  </p:stCondLst>
                                  <p:endCondLst>
                                    <p:cond evt="begin" delay="0">
                                      <p:tn val="90"/>
                                    </p:cond>
                                  </p:endCondLst>
                                  <p:childTnLst>
                                    <p:set>
                                      <p:cBhvr>
                                        <p:cTn id="91" dur="1" fill="hold">
                                          <p:stCondLst>
                                            <p:cond delay="0"/>
                                          </p:stCondLst>
                                        </p:cTn>
                                        <p:tgtEl>
                                          <p:spTgt spid="64"/>
                                        </p:tgtEl>
                                        <p:attrNameLst>
                                          <p:attrName>style.visibility</p:attrName>
                                        </p:attrNameLst>
                                      </p:cBhvr>
                                      <p:to>
                                        <p:strVal val="visible"/>
                                      </p:to>
                                    </p:set>
                                    <p:anim calcmode="lin" valueType="num">
                                      <p:cBhvr>
                                        <p:cTn id="92" dur="500" fill="hold"/>
                                        <p:tgtEl>
                                          <p:spTgt spid="64"/>
                                        </p:tgtEl>
                                        <p:attrNameLst>
                                          <p:attrName>ppt_w</p:attrName>
                                        </p:attrNameLst>
                                      </p:cBhvr>
                                      <p:tavLst>
                                        <p:tav tm="0">
                                          <p:val>
                                            <p:fltVal val="0"/>
                                          </p:val>
                                        </p:tav>
                                        <p:tav tm="100000">
                                          <p:val>
                                            <p:strVal val="#ppt_w"/>
                                          </p:val>
                                        </p:tav>
                                      </p:tavLst>
                                    </p:anim>
                                    <p:anim calcmode="lin" valueType="num">
                                      <p:cBhvr>
                                        <p:cTn id="93" dur="500" fill="hold"/>
                                        <p:tgtEl>
                                          <p:spTgt spid="64"/>
                                        </p:tgtEl>
                                        <p:attrNameLst>
                                          <p:attrName>ppt_h</p:attrName>
                                        </p:attrNameLst>
                                      </p:cBhvr>
                                      <p:tavLst>
                                        <p:tav tm="0">
                                          <p:val>
                                            <p:fltVal val="0"/>
                                          </p:val>
                                        </p:tav>
                                        <p:tav tm="100000">
                                          <p:val>
                                            <p:strVal val="#ppt_h"/>
                                          </p:val>
                                        </p:tav>
                                      </p:tavLst>
                                    </p:anim>
                                    <p:animEffect transition="in" filter="fade">
                                      <p:cBhvr>
                                        <p:cTn id="94" dur="500"/>
                                        <p:tgtEl>
                                          <p:spTgt spid="64"/>
                                        </p:tgtEl>
                                      </p:cBhvr>
                                    </p:animEffect>
                                  </p:childTnLst>
                                </p:cTn>
                              </p:par>
                              <p:par>
                                <p:cTn id="95" presetID="42" presetClass="entr" presetSubtype="0" fill="hold" grpId="0" nodeType="withEffect">
                                  <p:stCondLst>
                                    <p:cond delay="200"/>
                                  </p:stCondLst>
                                  <p:childTnLst>
                                    <p:set>
                                      <p:cBhvr>
                                        <p:cTn id="96" dur="1" fill="hold">
                                          <p:stCondLst>
                                            <p:cond delay="0"/>
                                          </p:stCondLst>
                                        </p:cTn>
                                        <p:tgtEl>
                                          <p:spTgt spid="65">
                                            <p:txEl>
                                              <p:pRg st="0" end="0"/>
                                            </p:txEl>
                                          </p:spTgt>
                                        </p:tgtEl>
                                        <p:attrNameLst>
                                          <p:attrName>style.visibility</p:attrName>
                                        </p:attrNameLst>
                                      </p:cBhvr>
                                      <p:to>
                                        <p:strVal val="visible"/>
                                      </p:to>
                                    </p:set>
                                    <p:animEffect transition="in" filter="fade">
                                      <p:cBhvr>
                                        <p:cTn id="97" dur="500"/>
                                        <p:tgtEl>
                                          <p:spTgt spid="65">
                                            <p:txEl>
                                              <p:pRg st="0" end="0"/>
                                            </p:txEl>
                                          </p:spTgt>
                                        </p:tgtEl>
                                      </p:cBhvr>
                                    </p:animEffect>
                                    <p:anim calcmode="lin" valueType="num">
                                      <p:cBhvr>
                                        <p:cTn id="98"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p:cTn id="99" dur="500" fill="hold"/>
                                        <p:tgtEl>
                                          <p:spTgt spid="65">
                                            <p:txEl>
                                              <p:pRg st="0" end="0"/>
                                            </p:txEl>
                                          </p:spTgt>
                                        </p:tgtEl>
                                        <p:attrNameLst>
                                          <p:attrName>ppt_y</p:attrName>
                                        </p:attrNameLst>
                                      </p:cBhvr>
                                      <p:tavLst>
                                        <p:tav tm="0">
                                          <p:val>
                                            <p:strVal val="#ppt_y+.1"/>
                                          </p:val>
                                        </p:tav>
                                        <p:tav tm="100000">
                                          <p:val>
                                            <p:strVal val="#ppt_y"/>
                                          </p:val>
                                        </p:tav>
                                      </p:tavLst>
                                    </p:anim>
                                  </p:childTnLst>
                                </p:cTn>
                              </p:par>
                            </p:childTnLst>
                          </p:cTn>
                        </p:par>
                        <p:par>
                          <p:cTn id="100" fill="hold">
                            <p:stCondLst>
                              <p:cond delay="4000"/>
                            </p:stCondLst>
                            <p:childTnLst>
                              <p:par>
                                <p:cTn id="101" presetID="53" presetClass="entr" presetSubtype="16" fill="hold" grpId="0" nodeType="afterEffect" nodePh="1">
                                  <p:stCondLst>
                                    <p:cond delay="0"/>
                                  </p:stCondLst>
                                  <p:endCondLst>
                                    <p:cond evt="begin" delay="0">
                                      <p:tn val="101"/>
                                    </p:cond>
                                  </p:endCondLst>
                                  <p:childTnLst>
                                    <p:set>
                                      <p:cBhvr>
                                        <p:cTn id="102" dur="1" fill="hold">
                                          <p:stCondLst>
                                            <p:cond delay="0"/>
                                          </p:stCondLst>
                                        </p:cTn>
                                        <p:tgtEl>
                                          <p:spTgt spid="66"/>
                                        </p:tgtEl>
                                        <p:attrNameLst>
                                          <p:attrName>style.visibility</p:attrName>
                                        </p:attrNameLst>
                                      </p:cBhvr>
                                      <p:to>
                                        <p:strVal val="visible"/>
                                      </p:to>
                                    </p:set>
                                    <p:anim calcmode="lin" valueType="num">
                                      <p:cBhvr>
                                        <p:cTn id="103" dur="500" fill="hold"/>
                                        <p:tgtEl>
                                          <p:spTgt spid="66"/>
                                        </p:tgtEl>
                                        <p:attrNameLst>
                                          <p:attrName>ppt_w</p:attrName>
                                        </p:attrNameLst>
                                      </p:cBhvr>
                                      <p:tavLst>
                                        <p:tav tm="0">
                                          <p:val>
                                            <p:fltVal val="0"/>
                                          </p:val>
                                        </p:tav>
                                        <p:tav tm="100000">
                                          <p:val>
                                            <p:strVal val="#ppt_w"/>
                                          </p:val>
                                        </p:tav>
                                      </p:tavLst>
                                    </p:anim>
                                    <p:anim calcmode="lin" valueType="num">
                                      <p:cBhvr>
                                        <p:cTn id="104" dur="500" fill="hold"/>
                                        <p:tgtEl>
                                          <p:spTgt spid="66"/>
                                        </p:tgtEl>
                                        <p:attrNameLst>
                                          <p:attrName>ppt_h</p:attrName>
                                        </p:attrNameLst>
                                      </p:cBhvr>
                                      <p:tavLst>
                                        <p:tav tm="0">
                                          <p:val>
                                            <p:fltVal val="0"/>
                                          </p:val>
                                        </p:tav>
                                        <p:tav tm="100000">
                                          <p:val>
                                            <p:strVal val="#ppt_h"/>
                                          </p:val>
                                        </p:tav>
                                      </p:tavLst>
                                    </p:anim>
                                    <p:animEffect transition="in" filter="fade">
                                      <p:cBhvr>
                                        <p:cTn id="105"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41" grpId="0" build="p">
        <p:tmplLst>
          <p:tmpl lvl="1">
            <p:tnLst>
              <p:par>
                <p:cTn presetID="42" presetClass="entr" presetSubtype="0"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anim calcmode="lin" valueType="num">
                      <p:cBhvr>
                        <p:cTn dur="500" fill="hold"/>
                        <p:tgtEl>
                          <p:spTgt spid="41"/>
                        </p:tgtEl>
                        <p:attrNameLst>
                          <p:attrName>ppt_x</p:attrName>
                        </p:attrNameLst>
                      </p:cBhvr>
                      <p:tavLst>
                        <p:tav tm="0">
                          <p:val>
                            <p:strVal val="#ppt_x"/>
                          </p:val>
                        </p:tav>
                        <p:tav tm="100000">
                          <p:val>
                            <p:strVal val="#ppt_x"/>
                          </p:val>
                        </p:tav>
                      </p:tavLst>
                    </p:anim>
                    <p:anim calcmode="lin" valueType="num">
                      <p:cBhvr>
                        <p:cTn dur="500" fill="hold"/>
                        <p:tgtEl>
                          <p:spTgt spid="41"/>
                        </p:tgtEl>
                        <p:attrNameLst>
                          <p:attrName>ppt_y</p:attrName>
                        </p:attrNameLst>
                      </p:cBhvr>
                      <p:tavLst>
                        <p:tav tm="0">
                          <p:val>
                            <p:strVal val="#ppt_y+.1"/>
                          </p:val>
                        </p:tav>
                        <p:tav tm="100000">
                          <p:val>
                            <p:strVal val="#ppt_y"/>
                          </p:val>
                        </p:tav>
                      </p:tavLst>
                    </p:anim>
                  </p:childTnLst>
                </p:cTn>
              </p:par>
            </p:tnLst>
          </p:tmpl>
        </p:tmplLst>
      </p:bldP>
      <p:bldP spid="25" grpId="0"/>
      <p:bldP spid="36" grpId="0" build="p">
        <p:tmplLst>
          <p:tmpl lvl="1">
            <p:tnLst>
              <p:par>
                <p:cTn presetID="42" presetClass="entr" presetSubtype="0" fill="hold" nodeType="withEffect">
                  <p:stCondLst>
                    <p:cond delay="2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anim calcmode="lin" valueType="num">
                      <p:cBhvr>
                        <p:cTn dur="500" fill="hold"/>
                        <p:tgtEl>
                          <p:spTgt spid="36"/>
                        </p:tgtEl>
                        <p:attrNameLst>
                          <p:attrName>ppt_x</p:attrName>
                        </p:attrNameLst>
                      </p:cBhvr>
                      <p:tavLst>
                        <p:tav tm="0">
                          <p:val>
                            <p:strVal val="#ppt_x"/>
                          </p:val>
                        </p:tav>
                        <p:tav tm="100000">
                          <p:val>
                            <p:strVal val="#ppt_x"/>
                          </p:val>
                        </p:tav>
                      </p:tavLst>
                    </p:anim>
                    <p:anim calcmode="lin" valueType="num">
                      <p:cBhvr>
                        <p:cTn dur="500" fill="hold"/>
                        <p:tgtEl>
                          <p:spTgt spid="36"/>
                        </p:tgtEl>
                        <p:attrNameLst>
                          <p:attrName>ppt_y</p:attrName>
                        </p:attrNameLst>
                      </p:cBhvr>
                      <p:tavLst>
                        <p:tav tm="0">
                          <p:val>
                            <p:strVal val="#ppt_y+.1"/>
                          </p:val>
                        </p:tav>
                        <p:tav tm="100000">
                          <p:val>
                            <p:strVal val="#ppt_y"/>
                          </p:val>
                        </p:tav>
                      </p:tavLst>
                    </p:anim>
                  </p:childTnLst>
                </p:cTn>
              </p:par>
            </p:tnLst>
          </p:tmpl>
        </p:tmplLst>
      </p:bldP>
      <p:bldP spid="38" grpId="0"/>
      <p:bldP spid="39" grpId="0" build="p">
        <p:tmplLst>
          <p:tmpl lvl="1">
            <p:tnLst>
              <p:par>
                <p:cTn presetID="42" presetClass="entr" presetSubtype="0" fill="hold" nodeType="withEffect">
                  <p:stCondLst>
                    <p:cond delay="20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anim calcmode="lin" valueType="num">
                      <p:cBhvr>
                        <p:cTn dur="500" fill="hold"/>
                        <p:tgtEl>
                          <p:spTgt spid="39"/>
                        </p:tgtEl>
                        <p:attrNameLst>
                          <p:attrName>ppt_x</p:attrName>
                        </p:attrNameLst>
                      </p:cBhvr>
                      <p:tavLst>
                        <p:tav tm="0">
                          <p:val>
                            <p:strVal val="#ppt_x"/>
                          </p:val>
                        </p:tav>
                        <p:tav tm="100000">
                          <p:val>
                            <p:strVal val="#ppt_x"/>
                          </p:val>
                        </p:tav>
                      </p:tavLst>
                    </p:anim>
                    <p:anim calcmode="lin" valueType="num">
                      <p:cBhvr>
                        <p:cTn dur="500" fill="hold"/>
                        <p:tgtEl>
                          <p:spTgt spid="39"/>
                        </p:tgtEl>
                        <p:attrNameLst>
                          <p:attrName>ppt_y</p:attrName>
                        </p:attrNameLst>
                      </p:cBhvr>
                      <p:tavLst>
                        <p:tav tm="0">
                          <p:val>
                            <p:strVal val="#ppt_y+.1"/>
                          </p:val>
                        </p:tav>
                        <p:tav tm="100000">
                          <p:val>
                            <p:strVal val="#ppt_y"/>
                          </p:val>
                        </p:tav>
                      </p:tavLst>
                    </p:anim>
                  </p:childTnLst>
                </p:cTn>
              </p:par>
            </p:tnLst>
          </p:tmpl>
        </p:tmplLst>
      </p:bldP>
      <p:bldP spid="43" grpId="0"/>
      <p:bldP spid="44" grpId="0" build="p">
        <p:tmplLst>
          <p:tmpl lvl="1">
            <p:tnLst>
              <p:par>
                <p:cTn presetID="42" presetClass="entr" presetSubtype="0" fill="hold" nodeType="withEffect">
                  <p:stCondLst>
                    <p:cond delay="2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anim calcmode="lin" valueType="num">
                      <p:cBhvr>
                        <p:cTn dur="500" fill="hold"/>
                        <p:tgtEl>
                          <p:spTgt spid="44"/>
                        </p:tgtEl>
                        <p:attrNameLst>
                          <p:attrName>ppt_x</p:attrName>
                        </p:attrNameLst>
                      </p:cBhvr>
                      <p:tavLst>
                        <p:tav tm="0">
                          <p:val>
                            <p:strVal val="#ppt_x"/>
                          </p:val>
                        </p:tav>
                        <p:tav tm="100000">
                          <p:val>
                            <p:strVal val="#ppt_x"/>
                          </p:val>
                        </p:tav>
                      </p:tavLst>
                    </p:anim>
                    <p:anim calcmode="lin" valueType="num">
                      <p:cBhvr>
                        <p:cTn dur="500" fill="hold"/>
                        <p:tgtEl>
                          <p:spTgt spid="44"/>
                        </p:tgtEl>
                        <p:attrNameLst>
                          <p:attrName>ppt_y</p:attrName>
                        </p:attrNameLst>
                      </p:cBhvr>
                      <p:tavLst>
                        <p:tav tm="0">
                          <p:val>
                            <p:strVal val="#ppt_y+.1"/>
                          </p:val>
                        </p:tav>
                        <p:tav tm="100000">
                          <p:val>
                            <p:strVal val="#ppt_y"/>
                          </p:val>
                        </p:tav>
                      </p:tavLst>
                    </p:anim>
                  </p:childTnLst>
                </p:cTn>
              </p:par>
            </p:tnLst>
          </p:tmpl>
        </p:tmplLst>
      </p:bldP>
      <p:bldP spid="46" grpId="0"/>
      <p:bldP spid="59" grpId="0" build="p">
        <p:tmplLst>
          <p:tmpl lvl="1">
            <p:tnLst>
              <p:par>
                <p:cTn presetID="42" presetClass="entr" presetSubtype="0" fill="hold" nodeType="withEffect">
                  <p:stCondLst>
                    <p:cond delay="200"/>
                  </p:stCondLst>
                  <p:childTnLst>
                    <p:set>
                      <p:cBhvr>
                        <p:cTn dur="1" fill="hold">
                          <p:stCondLst>
                            <p:cond delay="0"/>
                          </p:stCondLst>
                        </p:cTn>
                        <p:tgtEl>
                          <p:spTgt spid="59"/>
                        </p:tgtEl>
                        <p:attrNameLst>
                          <p:attrName>style.visibility</p:attrName>
                        </p:attrNameLst>
                      </p:cBhvr>
                      <p:to>
                        <p:strVal val="visible"/>
                      </p:to>
                    </p:set>
                    <p:animEffect transition="in" filter="fade">
                      <p:cBhvr>
                        <p:cTn dur="500"/>
                        <p:tgtEl>
                          <p:spTgt spid="59"/>
                        </p:tgtEl>
                      </p:cBhvr>
                    </p:animEffect>
                    <p:anim calcmode="lin" valueType="num">
                      <p:cBhvr>
                        <p:cTn dur="500" fill="hold"/>
                        <p:tgtEl>
                          <p:spTgt spid="59"/>
                        </p:tgtEl>
                        <p:attrNameLst>
                          <p:attrName>ppt_x</p:attrName>
                        </p:attrNameLst>
                      </p:cBhvr>
                      <p:tavLst>
                        <p:tav tm="0">
                          <p:val>
                            <p:strVal val="#ppt_x"/>
                          </p:val>
                        </p:tav>
                        <p:tav tm="100000">
                          <p:val>
                            <p:strVal val="#ppt_x"/>
                          </p:val>
                        </p:tav>
                      </p:tavLst>
                    </p:anim>
                    <p:anim calcmode="lin" valueType="num">
                      <p:cBhvr>
                        <p:cTn dur="500" fill="hold"/>
                        <p:tgtEl>
                          <p:spTgt spid="59"/>
                        </p:tgtEl>
                        <p:attrNameLst>
                          <p:attrName>ppt_y</p:attrName>
                        </p:attrNameLst>
                      </p:cBhvr>
                      <p:tavLst>
                        <p:tav tm="0">
                          <p:val>
                            <p:strVal val="#ppt_y+.1"/>
                          </p:val>
                        </p:tav>
                        <p:tav tm="100000">
                          <p:val>
                            <p:strVal val="#ppt_y"/>
                          </p:val>
                        </p:tav>
                      </p:tavLst>
                    </p:anim>
                  </p:childTnLst>
                </p:cTn>
              </p:par>
            </p:tnLst>
          </p:tmpl>
        </p:tmplLst>
      </p:bldP>
      <p:bldP spid="60" grpId="0"/>
      <p:bldP spid="61" grpId="0" build="p">
        <p:tmplLst>
          <p:tmpl lvl="1">
            <p:tnLst>
              <p:par>
                <p:cTn presetID="42" presetClass="entr" presetSubtype="0"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anim calcmode="lin" valueType="num">
                      <p:cBhvr>
                        <p:cTn dur="500" fill="hold"/>
                        <p:tgtEl>
                          <p:spTgt spid="61"/>
                        </p:tgtEl>
                        <p:attrNameLst>
                          <p:attrName>ppt_x</p:attrName>
                        </p:attrNameLst>
                      </p:cBhvr>
                      <p:tavLst>
                        <p:tav tm="0">
                          <p:val>
                            <p:strVal val="#ppt_x"/>
                          </p:val>
                        </p:tav>
                        <p:tav tm="100000">
                          <p:val>
                            <p:strVal val="#ppt_x"/>
                          </p:val>
                        </p:tav>
                      </p:tavLst>
                    </p:anim>
                    <p:anim calcmode="lin" valueType="num">
                      <p:cBhvr>
                        <p:cTn dur="500" fill="hold"/>
                        <p:tgtEl>
                          <p:spTgt spid="61"/>
                        </p:tgtEl>
                        <p:attrNameLst>
                          <p:attrName>ppt_y</p:attrName>
                        </p:attrNameLst>
                      </p:cBhvr>
                      <p:tavLst>
                        <p:tav tm="0">
                          <p:val>
                            <p:strVal val="#ppt_y+.1"/>
                          </p:val>
                        </p:tav>
                        <p:tav tm="100000">
                          <p:val>
                            <p:strVal val="#ppt_y"/>
                          </p:val>
                        </p:tav>
                      </p:tavLst>
                    </p:anim>
                  </p:childTnLst>
                </p:cTn>
              </p:par>
            </p:tnLst>
          </p:tmpl>
        </p:tmplLst>
      </p:bldP>
      <p:bldP spid="62" grpId="0"/>
      <p:bldP spid="63" grpId="0" build="p">
        <p:tmplLst>
          <p:tmpl lvl="1">
            <p:tnLst>
              <p:par>
                <p:cTn presetID="42" presetClass="entr" presetSubtype="0" fill="hold" nodeType="withEffect">
                  <p:stCondLst>
                    <p:cond delay="200"/>
                  </p:stCondLst>
                  <p:childTnLst>
                    <p:set>
                      <p:cBhvr>
                        <p:cTn dur="1" fill="hold">
                          <p:stCondLst>
                            <p:cond delay="0"/>
                          </p:stCondLst>
                        </p:cTn>
                        <p:tgtEl>
                          <p:spTgt spid="63"/>
                        </p:tgtEl>
                        <p:attrNameLst>
                          <p:attrName>style.visibility</p:attrName>
                        </p:attrNameLst>
                      </p:cBhvr>
                      <p:to>
                        <p:strVal val="visible"/>
                      </p:to>
                    </p:set>
                    <p:animEffect transition="in" filter="fade">
                      <p:cBhvr>
                        <p:cTn dur="500"/>
                        <p:tgtEl>
                          <p:spTgt spid="63"/>
                        </p:tgtEl>
                      </p:cBhvr>
                    </p:animEffect>
                    <p:anim calcmode="lin" valueType="num">
                      <p:cBhvr>
                        <p:cTn dur="500" fill="hold"/>
                        <p:tgtEl>
                          <p:spTgt spid="63"/>
                        </p:tgtEl>
                        <p:attrNameLst>
                          <p:attrName>ppt_x</p:attrName>
                        </p:attrNameLst>
                      </p:cBhvr>
                      <p:tavLst>
                        <p:tav tm="0">
                          <p:val>
                            <p:strVal val="#ppt_x"/>
                          </p:val>
                        </p:tav>
                        <p:tav tm="100000">
                          <p:val>
                            <p:strVal val="#ppt_x"/>
                          </p:val>
                        </p:tav>
                      </p:tavLst>
                    </p:anim>
                    <p:anim calcmode="lin" valueType="num">
                      <p:cBhvr>
                        <p:cTn dur="500" fill="hold"/>
                        <p:tgtEl>
                          <p:spTgt spid="63"/>
                        </p:tgtEl>
                        <p:attrNameLst>
                          <p:attrName>ppt_y</p:attrName>
                        </p:attrNameLst>
                      </p:cBhvr>
                      <p:tavLst>
                        <p:tav tm="0">
                          <p:val>
                            <p:strVal val="#ppt_y+.1"/>
                          </p:val>
                        </p:tav>
                        <p:tav tm="100000">
                          <p:val>
                            <p:strVal val="#ppt_y"/>
                          </p:val>
                        </p:tav>
                      </p:tavLst>
                    </p:anim>
                  </p:childTnLst>
                </p:cTn>
              </p:par>
            </p:tnLst>
          </p:tmpl>
        </p:tmplLst>
      </p:bldP>
      <p:bldP spid="64" grpId="0"/>
      <p:bldP spid="65" grpId="0" build="p">
        <p:tmplLst>
          <p:tmpl lvl="1">
            <p:tnLst>
              <p:par>
                <p:cTn presetID="42" presetClass="entr" presetSubtype="0" fill="hold" nodeType="withEffect">
                  <p:stCondLst>
                    <p:cond delay="200"/>
                  </p:stCondLst>
                  <p:childTnLst>
                    <p:set>
                      <p:cBhvr>
                        <p:cTn dur="1" fill="hold">
                          <p:stCondLst>
                            <p:cond delay="0"/>
                          </p:stCondLst>
                        </p:cTn>
                        <p:tgtEl>
                          <p:spTgt spid="65"/>
                        </p:tgtEl>
                        <p:attrNameLst>
                          <p:attrName>style.visibility</p:attrName>
                        </p:attrNameLst>
                      </p:cBhvr>
                      <p:to>
                        <p:strVal val="visible"/>
                      </p:to>
                    </p:set>
                    <p:animEffect transition="in" filter="fade">
                      <p:cBhvr>
                        <p:cTn dur="500"/>
                        <p:tgtEl>
                          <p:spTgt spid="65"/>
                        </p:tgtEl>
                      </p:cBhvr>
                    </p:animEffect>
                    <p:anim calcmode="lin" valueType="num">
                      <p:cBhvr>
                        <p:cTn dur="500" fill="hold"/>
                        <p:tgtEl>
                          <p:spTgt spid="65"/>
                        </p:tgtEl>
                        <p:attrNameLst>
                          <p:attrName>ppt_x</p:attrName>
                        </p:attrNameLst>
                      </p:cBhvr>
                      <p:tavLst>
                        <p:tav tm="0">
                          <p:val>
                            <p:strVal val="#ppt_x"/>
                          </p:val>
                        </p:tav>
                        <p:tav tm="100000">
                          <p:val>
                            <p:strVal val="#ppt_x"/>
                          </p:val>
                        </p:tav>
                      </p:tavLst>
                    </p:anim>
                    <p:anim calcmode="lin" valueType="num">
                      <p:cBhvr>
                        <p:cTn dur="500" fill="hold"/>
                        <p:tgtEl>
                          <p:spTgt spid="65"/>
                        </p:tgtEl>
                        <p:attrNameLst>
                          <p:attrName>ppt_y</p:attrName>
                        </p:attrNameLst>
                      </p:cBhvr>
                      <p:tavLst>
                        <p:tav tm="0">
                          <p:val>
                            <p:strVal val="#ppt_y+.1"/>
                          </p:val>
                        </p:tav>
                        <p:tav tm="100000">
                          <p:val>
                            <p:strVal val="#ppt_y"/>
                          </p:val>
                        </p:tav>
                      </p:tavLst>
                    </p:anim>
                  </p:childTnLst>
                </p:cTn>
              </p:par>
            </p:tnLst>
          </p:tmpl>
        </p:tmplLst>
      </p:bldP>
      <p:bldP spid="66"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70718" y="-514350"/>
            <a:ext cx="10850563" cy="1028699"/>
          </a:xfrm>
        </p:spPr>
        <p:txBody>
          <a:bodyPr/>
          <a:lstStyle/>
          <a:p>
            <a:r>
              <a:rPr lang="zh-CN" altLang="en-US"/>
              <a:t>单击此处编辑母版标题样式</a:t>
            </a:r>
          </a:p>
        </p:txBody>
      </p:sp>
    </p:spTree>
    <p:extLst>
      <p:ext uri="{BB962C8B-B14F-4D97-AF65-F5344CB8AC3E}">
        <p14:creationId xmlns:p14="http://schemas.microsoft.com/office/powerpoint/2010/main" val="758174878"/>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ive images with description">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25" name="Picture Placeholder 2"/>
          <p:cNvSpPr>
            <a:spLocks noGrp="1"/>
          </p:cNvSpPr>
          <p:nvPr>
            <p:ph type="pic" sz="quarter" idx="48"/>
          </p:nvPr>
        </p:nvSpPr>
        <p:spPr>
          <a:xfrm>
            <a:off x="632886"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grpSp>
        <p:nvGrpSpPr>
          <p:cNvPr id="16" name="Group 15"/>
          <p:cNvGrpSpPr/>
          <p:nvPr userDrawn="1"/>
        </p:nvGrpSpPr>
        <p:grpSpPr>
          <a:xfrm>
            <a:off x="101309" y="385540"/>
            <a:ext cx="383999" cy="342172"/>
            <a:chOff x="5270500" y="1460500"/>
            <a:chExt cx="1701800" cy="2705100"/>
          </a:xfrm>
        </p:grpSpPr>
        <p:sp>
          <p:nvSpPr>
            <p:cNvPr id="17" name="Rounded Rectangle 1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8" name="Rounded Rectangle 1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9" name="Rounded Rectangle 1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1" name="Rounded Rectangle 30"/>
          <p:cNvSpPr/>
          <p:nvPr userDrawn="1"/>
        </p:nvSpPr>
        <p:spPr>
          <a:xfrm>
            <a:off x="622447"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6" name="Picture Placeholder 2"/>
          <p:cNvSpPr>
            <a:spLocks noGrp="1"/>
          </p:cNvSpPr>
          <p:nvPr>
            <p:ph type="pic" sz="quarter" idx="65"/>
          </p:nvPr>
        </p:nvSpPr>
        <p:spPr>
          <a:xfrm>
            <a:off x="280035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7" name="Rounded Rectangle 30"/>
          <p:cNvSpPr/>
          <p:nvPr userDrawn="1"/>
        </p:nvSpPr>
        <p:spPr>
          <a:xfrm>
            <a:off x="278991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8" name="Picture Placeholder 2"/>
          <p:cNvSpPr>
            <a:spLocks noGrp="1"/>
          </p:cNvSpPr>
          <p:nvPr>
            <p:ph type="pic" sz="quarter" idx="66"/>
          </p:nvPr>
        </p:nvSpPr>
        <p:spPr>
          <a:xfrm>
            <a:off x="506533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39" name="Rounded Rectangle 30"/>
          <p:cNvSpPr/>
          <p:nvPr userDrawn="1"/>
        </p:nvSpPr>
        <p:spPr>
          <a:xfrm>
            <a:off x="505489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0" name="Picture Placeholder 2"/>
          <p:cNvSpPr>
            <a:spLocks noGrp="1"/>
          </p:cNvSpPr>
          <p:nvPr>
            <p:ph type="pic" sz="quarter" idx="67"/>
          </p:nvPr>
        </p:nvSpPr>
        <p:spPr>
          <a:xfrm>
            <a:off x="7351332"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1" name="Rounded Rectangle 30"/>
          <p:cNvSpPr/>
          <p:nvPr userDrawn="1"/>
        </p:nvSpPr>
        <p:spPr>
          <a:xfrm>
            <a:off x="7340894"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2" name="Picture Placeholder 2"/>
          <p:cNvSpPr>
            <a:spLocks noGrp="1"/>
          </p:cNvSpPr>
          <p:nvPr>
            <p:ph type="pic" sz="quarter" idx="68"/>
          </p:nvPr>
        </p:nvSpPr>
        <p:spPr>
          <a:xfrm>
            <a:off x="9624486" y="1356361"/>
            <a:ext cx="1940981" cy="3249925"/>
          </a:xfrm>
          <a:custGeom>
            <a:avLst/>
            <a:gdLst/>
            <a:ahLst/>
            <a:cxnLst/>
            <a:rect l="l" t="t" r="r" b="b"/>
            <a:pathLst>
              <a:path w="1455736" h="2708271">
                <a:moveTo>
                  <a:pt x="268845" y="0"/>
                </a:moveTo>
                <a:lnTo>
                  <a:pt x="1186891" y="0"/>
                </a:lnTo>
                <a:cubicBezTo>
                  <a:pt x="1335370" y="0"/>
                  <a:pt x="1455736" y="120366"/>
                  <a:pt x="1455736" y="268845"/>
                </a:cubicBezTo>
                <a:lnTo>
                  <a:pt x="1455736" y="2642626"/>
                </a:lnTo>
                <a:cubicBezTo>
                  <a:pt x="1455736" y="2661186"/>
                  <a:pt x="1453855" y="2679307"/>
                  <a:pt x="1450274" y="2696808"/>
                </a:cubicBezTo>
                <a:lnTo>
                  <a:pt x="1446716" y="2708271"/>
                </a:lnTo>
                <a:lnTo>
                  <a:pt x="9020" y="2708271"/>
                </a:lnTo>
                <a:lnTo>
                  <a:pt x="5462" y="2696808"/>
                </a:lnTo>
                <a:cubicBezTo>
                  <a:pt x="1881" y="2679307"/>
                  <a:pt x="0" y="2661186"/>
                  <a:pt x="0" y="2642626"/>
                </a:cubicBezTo>
                <a:lnTo>
                  <a:pt x="0" y="268845"/>
                </a:lnTo>
                <a:cubicBezTo>
                  <a:pt x="0" y="120366"/>
                  <a:pt x="120366" y="0"/>
                  <a:pt x="268845"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43" name="Rounded Rectangle 30"/>
          <p:cNvSpPr/>
          <p:nvPr userDrawn="1"/>
        </p:nvSpPr>
        <p:spPr>
          <a:xfrm>
            <a:off x="9614047" y="4606285"/>
            <a:ext cx="1938573" cy="243840"/>
          </a:xfrm>
          <a:custGeom>
            <a:avLst/>
            <a:gdLst/>
            <a:ahLst/>
            <a:cxnLst/>
            <a:rect l="l" t="t" r="r" b="b"/>
            <a:pathLst>
              <a:path w="1453930" h="203200">
                <a:moveTo>
                  <a:pt x="0" y="0"/>
                </a:moveTo>
                <a:lnTo>
                  <a:pt x="1453930" y="0"/>
                </a:lnTo>
                <a:lnTo>
                  <a:pt x="1442258" y="37601"/>
                </a:lnTo>
                <a:cubicBezTo>
                  <a:pt x="1401097" y="134917"/>
                  <a:pt x="1304736" y="203200"/>
                  <a:pt x="1192427" y="203200"/>
                </a:cubicBezTo>
                <a:lnTo>
                  <a:pt x="261503" y="203200"/>
                </a:lnTo>
                <a:cubicBezTo>
                  <a:pt x="149194" y="203200"/>
                  <a:pt x="52834" y="134917"/>
                  <a:pt x="11672" y="37601"/>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44" name="Text Placeholder 2"/>
          <p:cNvSpPr>
            <a:spLocks noGrp="1"/>
          </p:cNvSpPr>
          <p:nvPr>
            <p:ph type="body" sz="quarter" idx="64" hasCustomPrompt="1"/>
          </p:nvPr>
        </p:nvSpPr>
        <p:spPr>
          <a:xfrm>
            <a:off x="591965" y="5563772"/>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sp>
        <p:nvSpPr>
          <p:cNvPr id="45" name="Text Placeholder 7"/>
          <p:cNvSpPr>
            <a:spLocks noGrp="1"/>
          </p:cNvSpPr>
          <p:nvPr>
            <p:ph type="body" sz="quarter" idx="18" hasCustomPrompt="1"/>
          </p:nvPr>
        </p:nvSpPr>
        <p:spPr>
          <a:xfrm>
            <a:off x="569384" y="5109393"/>
            <a:ext cx="10996083" cy="431780"/>
          </a:xfrm>
          <a:prstGeom prst="rect">
            <a:avLst/>
          </a:prstGeom>
        </p:spPr>
        <p:txBody>
          <a:bodyPr vert="horz" lIns="0" tIns="40504" rIns="0" bIns="40504" anchor="ctr"/>
          <a:lstStyle>
            <a:lvl1pPr marL="0" indent="0" algn="l">
              <a:lnSpc>
                <a:spcPct val="100000"/>
              </a:lnSpc>
              <a:spcBef>
                <a:spcPts val="0"/>
              </a:spcBef>
              <a:buNone/>
              <a:defRPr sz="1920" b="1" baseline="0">
                <a:solidFill>
                  <a:schemeClr val="bg1"/>
                </a:solidFill>
                <a:latin typeface="Lato Light"/>
                <a:cs typeface="Lato Light"/>
              </a:defRPr>
            </a:lvl1pPr>
          </a:lstStyle>
          <a:p>
            <a:pPr lvl="0"/>
            <a:r>
              <a:rPr lang="es-ES_tradnl" dirty="0" err="1"/>
              <a:t>Put</a:t>
            </a:r>
            <a:r>
              <a:rPr lang="es-ES_tradnl" dirty="0"/>
              <a:t> </a:t>
            </a:r>
            <a:r>
              <a:rPr lang="es-ES_tradnl" dirty="0" err="1"/>
              <a:t>your</a:t>
            </a:r>
            <a:r>
              <a:rPr lang="es-ES_tradnl" dirty="0"/>
              <a:t> </a:t>
            </a:r>
            <a:r>
              <a:rPr lang="es-ES_tradnl" dirty="0" err="1"/>
              <a:t>title</a:t>
            </a:r>
            <a:r>
              <a:rPr lang="es-ES_tradnl" dirty="0"/>
              <a:t> </a:t>
            </a:r>
            <a:r>
              <a:rPr lang="es-ES_tradnl" dirty="0" err="1"/>
              <a:t>here</a:t>
            </a:r>
            <a:endParaRPr lang="es-ES_tradnl" dirty="0"/>
          </a:p>
        </p:txBody>
      </p:sp>
    </p:spTree>
    <p:extLst>
      <p:ext uri="{BB962C8B-B14F-4D97-AF65-F5344CB8AC3E}">
        <p14:creationId xmlns:p14="http://schemas.microsoft.com/office/powerpoint/2010/main" val="2749800419"/>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53" presetClass="entr" presetSubtype="16" fill="hold" grpId="0" nodeType="withEffect" nodePh="1">
                                  <p:stCondLst>
                                    <p:cond delay="800"/>
                                  </p:stCondLst>
                                  <p:endCondLst>
                                    <p:cond evt="begin" delay="0">
                                      <p:tn val="18"/>
                                    </p:cond>
                                  </p:endCondLst>
                                  <p:childTnLst>
                                    <p:set>
                                      <p:cBhvr>
                                        <p:cTn id="19" dur="1" fill="hold">
                                          <p:stCondLst>
                                            <p:cond delay="0"/>
                                          </p:stCondLst>
                                        </p:cTn>
                                        <p:tgtEl>
                                          <p:spTgt spid="25"/>
                                        </p:tgtEl>
                                        <p:attrNameLst>
                                          <p:attrName>style.visibility</p:attrName>
                                        </p:attrNameLst>
                                      </p:cBhvr>
                                      <p:to>
                                        <p:strVal val="visible"/>
                                      </p:to>
                                    </p:set>
                                    <p:anim calcmode="lin" valueType="num">
                                      <p:cBhvr>
                                        <p:cTn id="20" dur="1000" fill="hold"/>
                                        <p:tgtEl>
                                          <p:spTgt spid="25"/>
                                        </p:tgtEl>
                                        <p:attrNameLst>
                                          <p:attrName>ppt_w</p:attrName>
                                        </p:attrNameLst>
                                      </p:cBhvr>
                                      <p:tavLst>
                                        <p:tav tm="0">
                                          <p:val>
                                            <p:fltVal val="0"/>
                                          </p:val>
                                        </p:tav>
                                        <p:tav tm="100000">
                                          <p:val>
                                            <p:strVal val="#ppt_w"/>
                                          </p:val>
                                        </p:tav>
                                      </p:tavLst>
                                    </p:anim>
                                    <p:anim calcmode="lin" valueType="num">
                                      <p:cBhvr>
                                        <p:cTn id="21" dur="1000" fill="hold"/>
                                        <p:tgtEl>
                                          <p:spTgt spid="25"/>
                                        </p:tgtEl>
                                        <p:attrNameLst>
                                          <p:attrName>ppt_h</p:attrName>
                                        </p:attrNameLst>
                                      </p:cBhvr>
                                      <p:tavLst>
                                        <p:tav tm="0">
                                          <p:val>
                                            <p:fltVal val="0"/>
                                          </p:val>
                                        </p:tav>
                                        <p:tav tm="100000">
                                          <p:val>
                                            <p:strVal val="#ppt_h"/>
                                          </p:val>
                                        </p:tav>
                                      </p:tavLst>
                                    </p:anim>
                                    <p:animEffect transition="in" filter="fade">
                                      <p:cBhvr>
                                        <p:cTn id="22" dur="1000"/>
                                        <p:tgtEl>
                                          <p:spTgt spid="25"/>
                                        </p:tgtEl>
                                      </p:cBhvr>
                                    </p:animEffect>
                                  </p:childTnLst>
                                </p:cTn>
                              </p:par>
                            </p:childTnLst>
                          </p:cTn>
                        </p:par>
                        <p:par>
                          <p:cTn id="23" fill="hold">
                            <p:stCondLst>
                              <p:cond delay="500"/>
                            </p:stCondLst>
                            <p:childTnLst>
                              <p:par>
                                <p:cTn id="24" presetID="22" presetClass="entr" presetSubtype="4" fill="hold" grpId="0" nodeType="afterEffect">
                                  <p:stCondLst>
                                    <p:cond delay="0"/>
                                  </p:stCondLst>
                                  <p:childTnLst>
                                    <p:set>
                                      <p:cBhvr>
                                        <p:cTn id="25" dur="1" fill="hold">
                                          <p:stCondLst>
                                            <p:cond delay="0"/>
                                          </p:stCondLst>
                                        </p:cTn>
                                        <p:tgtEl>
                                          <p:spTgt spid="31"/>
                                        </p:tgtEl>
                                        <p:attrNameLst>
                                          <p:attrName>style.visibility</p:attrName>
                                        </p:attrNameLst>
                                      </p:cBhvr>
                                      <p:to>
                                        <p:strVal val="visible"/>
                                      </p:to>
                                    </p:set>
                                    <p:animEffect transition="in" filter="wipe(down)">
                                      <p:cBhvr>
                                        <p:cTn id="26" dur="500"/>
                                        <p:tgtEl>
                                          <p:spTgt spid="31"/>
                                        </p:tgtEl>
                                      </p:cBhvr>
                                    </p:animEffect>
                                  </p:childTnLst>
                                </p:cTn>
                              </p:par>
                              <p:par>
                                <p:cTn id="27" presetID="53" presetClass="entr" presetSubtype="16" fill="hold" grpId="0" nodeType="withEffect" nodePh="1">
                                  <p:stCondLst>
                                    <p:cond delay="800"/>
                                  </p:stCondLst>
                                  <p:endCondLst>
                                    <p:cond evt="begin" delay="0">
                                      <p:tn val="27"/>
                                    </p:cond>
                                  </p:endCondLst>
                                  <p:childTnLst>
                                    <p:set>
                                      <p:cBhvr>
                                        <p:cTn id="28" dur="1" fill="hold">
                                          <p:stCondLst>
                                            <p:cond delay="0"/>
                                          </p:stCondLst>
                                        </p:cTn>
                                        <p:tgtEl>
                                          <p:spTgt spid="36"/>
                                        </p:tgtEl>
                                        <p:attrNameLst>
                                          <p:attrName>style.visibility</p:attrName>
                                        </p:attrNameLst>
                                      </p:cBhvr>
                                      <p:to>
                                        <p:strVal val="visible"/>
                                      </p:to>
                                    </p:set>
                                    <p:anim calcmode="lin" valueType="num">
                                      <p:cBhvr>
                                        <p:cTn id="29" dur="1000" fill="hold"/>
                                        <p:tgtEl>
                                          <p:spTgt spid="36"/>
                                        </p:tgtEl>
                                        <p:attrNameLst>
                                          <p:attrName>ppt_w</p:attrName>
                                        </p:attrNameLst>
                                      </p:cBhvr>
                                      <p:tavLst>
                                        <p:tav tm="0">
                                          <p:val>
                                            <p:fltVal val="0"/>
                                          </p:val>
                                        </p:tav>
                                        <p:tav tm="100000">
                                          <p:val>
                                            <p:strVal val="#ppt_w"/>
                                          </p:val>
                                        </p:tav>
                                      </p:tavLst>
                                    </p:anim>
                                    <p:anim calcmode="lin" valueType="num">
                                      <p:cBhvr>
                                        <p:cTn id="30" dur="1000" fill="hold"/>
                                        <p:tgtEl>
                                          <p:spTgt spid="36"/>
                                        </p:tgtEl>
                                        <p:attrNameLst>
                                          <p:attrName>ppt_h</p:attrName>
                                        </p:attrNameLst>
                                      </p:cBhvr>
                                      <p:tavLst>
                                        <p:tav tm="0">
                                          <p:val>
                                            <p:fltVal val="0"/>
                                          </p:val>
                                        </p:tav>
                                        <p:tav tm="100000">
                                          <p:val>
                                            <p:strVal val="#ppt_h"/>
                                          </p:val>
                                        </p:tav>
                                      </p:tavLst>
                                    </p:anim>
                                    <p:animEffect transition="in" filter="fade">
                                      <p:cBhvr>
                                        <p:cTn id="31" dur="1000"/>
                                        <p:tgtEl>
                                          <p:spTgt spid="36"/>
                                        </p:tgtEl>
                                      </p:cBhvr>
                                    </p:animEffect>
                                  </p:childTnLst>
                                </p:cTn>
                              </p:par>
                            </p:childTnLst>
                          </p:cTn>
                        </p:par>
                        <p:par>
                          <p:cTn id="32" fill="hold">
                            <p:stCondLst>
                              <p:cond delay="1000"/>
                            </p:stCondLst>
                            <p:childTnLst>
                              <p:par>
                                <p:cTn id="33" presetID="22" presetClass="entr" presetSubtype="4" fill="hold" grpId="0" nodeType="after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down)">
                                      <p:cBhvr>
                                        <p:cTn id="35" dur="500"/>
                                        <p:tgtEl>
                                          <p:spTgt spid="37"/>
                                        </p:tgtEl>
                                      </p:cBhvr>
                                    </p:animEffect>
                                  </p:childTnLst>
                                </p:cTn>
                              </p:par>
                              <p:par>
                                <p:cTn id="36" presetID="53" presetClass="entr" presetSubtype="16" fill="hold" grpId="0" nodeType="withEffect" nodePh="1">
                                  <p:stCondLst>
                                    <p:cond delay="800"/>
                                  </p:stCondLst>
                                  <p:endCondLst>
                                    <p:cond evt="begin" delay="0">
                                      <p:tn val="36"/>
                                    </p:cond>
                                  </p:endCondLst>
                                  <p:childTnLst>
                                    <p:set>
                                      <p:cBhvr>
                                        <p:cTn id="37" dur="1" fill="hold">
                                          <p:stCondLst>
                                            <p:cond delay="0"/>
                                          </p:stCondLst>
                                        </p:cTn>
                                        <p:tgtEl>
                                          <p:spTgt spid="38"/>
                                        </p:tgtEl>
                                        <p:attrNameLst>
                                          <p:attrName>style.visibility</p:attrName>
                                        </p:attrNameLst>
                                      </p:cBhvr>
                                      <p:to>
                                        <p:strVal val="visible"/>
                                      </p:to>
                                    </p:set>
                                    <p:anim calcmode="lin" valueType="num">
                                      <p:cBhvr>
                                        <p:cTn id="38" dur="1000" fill="hold"/>
                                        <p:tgtEl>
                                          <p:spTgt spid="38"/>
                                        </p:tgtEl>
                                        <p:attrNameLst>
                                          <p:attrName>ppt_w</p:attrName>
                                        </p:attrNameLst>
                                      </p:cBhvr>
                                      <p:tavLst>
                                        <p:tav tm="0">
                                          <p:val>
                                            <p:fltVal val="0"/>
                                          </p:val>
                                        </p:tav>
                                        <p:tav tm="100000">
                                          <p:val>
                                            <p:strVal val="#ppt_w"/>
                                          </p:val>
                                        </p:tav>
                                      </p:tavLst>
                                    </p:anim>
                                    <p:anim calcmode="lin" valueType="num">
                                      <p:cBhvr>
                                        <p:cTn id="39" dur="1000" fill="hold"/>
                                        <p:tgtEl>
                                          <p:spTgt spid="38"/>
                                        </p:tgtEl>
                                        <p:attrNameLst>
                                          <p:attrName>ppt_h</p:attrName>
                                        </p:attrNameLst>
                                      </p:cBhvr>
                                      <p:tavLst>
                                        <p:tav tm="0">
                                          <p:val>
                                            <p:fltVal val="0"/>
                                          </p:val>
                                        </p:tav>
                                        <p:tav tm="100000">
                                          <p:val>
                                            <p:strVal val="#ppt_h"/>
                                          </p:val>
                                        </p:tav>
                                      </p:tavLst>
                                    </p:anim>
                                    <p:animEffect transition="in" filter="fade">
                                      <p:cBhvr>
                                        <p:cTn id="40" dur="1000"/>
                                        <p:tgtEl>
                                          <p:spTgt spid="38"/>
                                        </p:tgtEl>
                                      </p:cBhvr>
                                    </p:animEffect>
                                  </p:childTnLst>
                                </p:cTn>
                              </p:par>
                            </p:childTnLst>
                          </p:cTn>
                        </p:par>
                        <p:par>
                          <p:cTn id="41" fill="hold">
                            <p:stCondLst>
                              <p:cond delay="1500"/>
                            </p:stCondLst>
                            <p:childTnLst>
                              <p:par>
                                <p:cTn id="42" presetID="22" presetClass="entr" presetSubtype="4" fill="hold" grpId="0" nodeType="afterEffect">
                                  <p:stCondLst>
                                    <p:cond delay="0"/>
                                  </p:stCondLst>
                                  <p:childTnLst>
                                    <p:set>
                                      <p:cBhvr>
                                        <p:cTn id="43" dur="1" fill="hold">
                                          <p:stCondLst>
                                            <p:cond delay="0"/>
                                          </p:stCondLst>
                                        </p:cTn>
                                        <p:tgtEl>
                                          <p:spTgt spid="39"/>
                                        </p:tgtEl>
                                        <p:attrNameLst>
                                          <p:attrName>style.visibility</p:attrName>
                                        </p:attrNameLst>
                                      </p:cBhvr>
                                      <p:to>
                                        <p:strVal val="visible"/>
                                      </p:to>
                                    </p:set>
                                    <p:animEffect transition="in" filter="wipe(down)">
                                      <p:cBhvr>
                                        <p:cTn id="44" dur="500"/>
                                        <p:tgtEl>
                                          <p:spTgt spid="39"/>
                                        </p:tgtEl>
                                      </p:cBhvr>
                                    </p:animEffect>
                                  </p:childTnLst>
                                </p:cTn>
                              </p:par>
                              <p:par>
                                <p:cTn id="45" presetID="53" presetClass="entr" presetSubtype="16" fill="hold" grpId="0" nodeType="withEffect" nodePh="1">
                                  <p:stCondLst>
                                    <p:cond delay="800"/>
                                  </p:stCondLst>
                                  <p:endCondLst>
                                    <p:cond evt="begin" delay="0">
                                      <p:tn val="45"/>
                                    </p:cond>
                                  </p:endCondLst>
                                  <p:childTnLst>
                                    <p:set>
                                      <p:cBhvr>
                                        <p:cTn id="46" dur="1" fill="hold">
                                          <p:stCondLst>
                                            <p:cond delay="0"/>
                                          </p:stCondLst>
                                        </p:cTn>
                                        <p:tgtEl>
                                          <p:spTgt spid="40"/>
                                        </p:tgtEl>
                                        <p:attrNameLst>
                                          <p:attrName>style.visibility</p:attrName>
                                        </p:attrNameLst>
                                      </p:cBhvr>
                                      <p:to>
                                        <p:strVal val="visible"/>
                                      </p:to>
                                    </p:set>
                                    <p:anim calcmode="lin" valueType="num">
                                      <p:cBhvr>
                                        <p:cTn id="47" dur="1000" fill="hold"/>
                                        <p:tgtEl>
                                          <p:spTgt spid="40"/>
                                        </p:tgtEl>
                                        <p:attrNameLst>
                                          <p:attrName>ppt_w</p:attrName>
                                        </p:attrNameLst>
                                      </p:cBhvr>
                                      <p:tavLst>
                                        <p:tav tm="0">
                                          <p:val>
                                            <p:fltVal val="0"/>
                                          </p:val>
                                        </p:tav>
                                        <p:tav tm="100000">
                                          <p:val>
                                            <p:strVal val="#ppt_w"/>
                                          </p:val>
                                        </p:tav>
                                      </p:tavLst>
                                    </p:anim>
                                    <p:anim calcmode="lin" valueType="num">
                                      <p:cBhvr>
                                        <p:cTn id="48" dur="1000" fill="hold"/>
                                        <p:tgtEl>
                                          <p:spTgt spid="40"/>
                                        </p:tgtEl>
                                        <p:attrNameLst>
                                          <p:attrName>ppt_h</p:attrName>
                                        </p:attrNameLst>
                                      </p:cBhvr>
                                      <p:tavLst>
                                        <p:tav tm="0">
                                          <p:val>
                                            <p:fltVal val="0"/>
                                          </p:val>
                                        </p:tav>
                                        <p:tav tm="100000">
                                          <p:val>
                                            <p:strVal val="#ppt_h"/>
                                          </p:val>
                                        </p:tav>
                                      </p:tavLst>
                                    </p:anim>
                                    <p:animEffect transition="in" filter="fade">
                                      <p:cBhvr>
                                        <p:cTn id="49" dur="1000"/>
                                        <p:tgtEl>
                                          <p:spTgt spid="40"/>
                                        </p:tgtEl>
                                      </p:cBhvr>
                                    </p:animEffect>
                                  </p:childTnLst>
                                </p:cTn>
                              </p:par>
                            </p:childTnLst>
                          </p:cTn>
                        </p:par>
                        <p:par>
                          <p:cTn id="50" fill="hold">
                            <p:stCondLst>
                              <p:cond delay="2000"/>
                            </p:stCondLst>
                            <p:childTnLst>
                              <p:par>
                                <p:cTn id="51" presetID="22" presetClass="entr" presetSubtype="4" fill="hold" grpId="0" nodeType="after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wipe(down)">
                                      <p:cBhvr>
                                        <p:cTn id="53" dur="500"/>
                                        <p:tgtEl>
                                          <p:spTgt spid="41"/>
                                        </p:tgtEl>
                                      </p:cBhvr>
                                    </p:animEffect>
                                  </p:childTnLst>
                                </p:cTn>
                              </p:par>
                              <p:par>
                                <p:cTn id="54" presetID="53" presetClass="entr" presetSubtype="16" fill="hold" grpId="0" nodeType="withEffect" nodePh="1">
                                  <p:stCondLst>
                                    <p:cond delay="800"/>
                                  </p:stCondLst>
                                  <p:endCondLst>
                                    <p:cond evt="begin" delay="0">
                                      <p:tn val="54"/>
                                    </p:cond>
                                  </p:endCondLst>
                                  <p:childTnLst>
                                    <p:set>
                                      <p:cBhvr>
                                        <p:cTn id="55" dur="1" fill="hold">
                                          <p:stCondLst>
                                            <p:cond delay="0"/>
                                          </p:stCondLst>
                                        </p:cTn>
                                        <p:tgtEl>
                                          <p:spTgt spid="42"/>
                                        </p:tgtEl>
                                        <p:attrNameLst>
                                          <p:attrName>style.visibility</p:attrName>
                                        </p:attrNameLst>
                                      </p:cBhvr>
                                      <p:to>
                                        <p:strVal val="visible"/>
                                      </p:to>
                                    </p:set>
                                    <p:anim calcmode="lin" valueType="num">
                                      <p:cBhvr>
                                        <p:cTn id="56" dur="1000" fill="hold"/>
                                        <p:tgtEl>
                                          <p:spTgt spid="42"/>
                                        </p:tgtEl>
                                        <p:attrNameLst>
                                          <p:attrName>ppt_w</p:attrName>
                                        </p:attrNameLst>
                                      </p:cBhvr>
                                      <p:tavLst>
                                        <p:tav tm="0">
                                          <p:val>
                                            <p:fltVal val="0"/>
                                          </p:val>
                                        </p:tav>
                                        <p:tav tm="100000">
                                          <p:val>
                                            <p:strVal val="#ppt_w"/>
                                          </p:val>
                                        </p:tav>
                                      </p:tavLst>
                                    </p:anim>
                                    <p:anim calcmode="lin" valueType="num">
                                      <p:cBhvr>
                                        <p:cTn id="57" dur="1000" fill="hold"/>
                                        <p:tgtEl>
                                          <p:spTgt spid="42"/>
                                        </p:tgtEl>
                                        <p:attrNameLst>
                                          <p:attrName>ppt_h</p:attrName>
                                        </p:attrNameLst>
                                      </p:cBhvr>
                                      <p:tavLst>
                                        <p:tav tm="0">
                                          <p:val>
                                            <p:fltVal val="0"/>
                                          </p:val>
                                        </p:tav>
                                        <p:tav tm="100000">
                                          <p:val>
                                            <p:strVal val="#ppt_h"/>
                                          </p:val>
                                        </p:tav>
                                      </p:tavLst>
                                    </p:anim>
                                    <p:animEffect transition="in" filter="fade">
                                      <p:cBhvr>
                                        <p:cTn id="58" dur="1000"/>
                                        <p:tgtEl>
                                          <p:spTgt spid="42"/>
                                        </p:tgtEl>
                                      </p:cBhvr>
                                    </p:animEffect>
                                  </p:childTnLst>
                                </p:cTn>
                              </p:par>
                            </p:childTnLst>
                          </p:cTn>
                        </p:par>
                        <p:par>
                          <p:cTn id="59" fill="hold">
                            <p:stCondLst>
                              <p:cond delay="2500"/>
                            </p:stCondLst>
                            <p:childTnLst>
                              <p:par>
                                <p:cTn id="60" presetID="22" presetClass="entr" presetSubtype="4" fill="hold" grpId="0" nodeType="after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wipe(down)">
                                      <p:cBhvr>
                                        <p:cTn id="62" dur="500"/>
                                        <p:tgtEl>
                                          <p:spTgt spid="43"/>
                                        </p:tgtEl>
                                      </p:cBhvr>
                                    </p:animEffect>
                                  </p:childTnLst>
                                </p:cTn>
                              </p:par>
                              <p:par>
                                <p:cTn id="63" presetID="10" presetClass="entr" presetSubtype="0" fill="hold" grpId="0" nodeType="withEffect">
                                  <p:stCondLst>
                                    <p:cond delay="800"/>
                                  </p:stCondLst>
                                  <p:childTnLst>
                                    <p:set>
                                      <p:cBhvr>
                                        <p:cTn id="64" dur="1" fill="hold">
                                          <p:stCondLst>
                                            <p:cond delay="0"/>
                                          </p:stCondLst>
                                        </p:cTn>
                                        <p:tgtEl>
                                          <p:spTgt spid="44">
                                            <p:txEl>
                                              <p:pRg st="0" end="0"/>
                                            </p:txEl>
                                          </p:spTgt>
                                        </p:tgtEl>
                                        <p:attrNameLst>
                                          <p:attrName>style.visibility</p:attrName>
                                        </p:attrNameLst>
                                      </p:cBhvr>
                                      <p:to>
                                        <p:strVal val="visible"/>
                                      </p:to>
                                    </p:set>
                                    <p:animEffect transition="in" filter="fade">
                                      <p:cBhvr>
                                        <p:cTn id="65" dur="500"/>
                                        <p:tgtEl>
                                          <p:spTgt spid="44">
                                            <p:txEl>
                                              <p:pRg st="0" end="0"/>
                                            </p:txEl>
                                          </p:spTgt>
                                        </p:tgtEl>
                                      </p:cBhvr>
                                    </p:animEffect>
                                  </p:childTnLst>
                                </p:cTn>
                              </p:par>
                              <p:par>
                                <p:cTn id="66" presetID="42" presetClass="entr" presetSubtype="0" fill="hold" grpId="0" nodeType="withEffect">
                                  <p:stCondLst>
                                    <p:cond delay="200"/>
                                  </p:stCondLst>
                                  <p:childTnLst>
                                    <p:set>
                                      <p:cBhvr>
                                        <p:cTn id="67" dur="1" fill="hold">
                                          <p:stCondLst>
                                            <p:cond delay="0"/>
                                          </p:stCondLst>
                                        </p:cTn>
                                        <p:tgtEl>
                                          <p:spTgt spid="45">
                                            <p:txEl>
                                              <p:pRg st="0" end="0"/>
                                            </p:txEl>
                                          </p:spTgt>
                                        </p:tgtEl>
                                        <p:attrNameLst>
                                          <p:attrName>style.visibility</p:attrName>
                                        </p:attrNameLst>
                                      </p:cBhvr>
                                      <p:to>
                                        <p:strVal val="visible"/>
                                      </p:to>
                                    </p:set>
                                    <p:animEffect transition="in" filter="fade">
                                      <p:cBhvr>
                                        <p:cTn id="68" dur="400"/>
                                        <p:tgtEl>
                                          <p:spTgt spid="45">
                                            <p:txEl>
                                              <p:pRg st="0" end="0"/>
                                            </p:txEl>
                                          </p:spTgt>
                                        </p:tgtEl>
                                      </p:cBhvr>
                                    </p:animEffect>
                                    <p:anim calcmode="lin" valueType="num">
                                      <p:cBhvr>
                                        <p:cTn id="69" dur="400" fill="hold"/>
                                        <p:tgtEl>
                                          <p:spTgt spid="45">
                                            <p:txEl>
                                              <p:pRg st="0" end="0"/>
                                            </p:txEl>
                                          </p:spTgt>
                                        </p:tgtEl>
                                        <p:attrNameLst>
                                          <p:attrName>ppt_x</p:attrName>
                                        </p:attrNameLst>
                                      </p:cBhvr>
                                      <p:tavLst>
                                        <p:tav tm="0">
                                          <p:val>
                                            <p:strVal val="#ppt_x"/>
                                          </p:val>
                                        </p:tav>
                                        <p:tav tm="100000">
                                          <p:val>
                                            <p:strVal val="#ppt_x"/>
                                          </p:val>
                                        </p:tav>
                                      </p:tavLst>
                                    </p:anim>
                                    <p:anim calcmode="lin" valueType="num">
                                      <p:cBhvr>
                                        <p:cTn id="70" dur="400" fill="hold"/>
                                        <p:tgtEl>
                                          <p:spTgt spid="4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25" grpId="0"/>
      <p:bldP spid="31" grpId="0" animBg="1"/>
      <p:bldP spid="36" grpId="0"/>
      <p:bldP spid="37" grpId="0" animBg="1"/>
      <p:bldP spid="38" grpId="0"/>
      <p:bldP spid="39" grpId="0" animBg="1"/>
      <p:bldP spid="40" grpId="0"/>
      <p:bldP spid="41" grpId="0" animBg="1"/>
      <p:bldP spid="42" grpId="0"/>
      <p:bldP spid="43" grpId="0" animBg="1"/>
      <p:bldP spid="44" grpId="0" build="p">
        <p:tmplLst>
          <p:tmpl lvl="1">
            <p:tnLst>
              <p:par>
                <p:cTn presetID="10" presetClass="entr" presetSubtype="0" fill="hold" nodeType="withEffect">
                  <p:stCondLst>
                    <p:cond delay="80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childTnLst>
                </p:cTn>
              </p:par>
            </p:tnLst>
          </p:tmpl>
        </p:tmplLst>
      </p:bldP>
      <p:bldP spid="45" grpId="0" build="p">
        <p:tmplLst>
          <p:tmpl lvl="1">
            <p:tnLst>
              <p:par>
                <p:cTn presetID="42" presetClass="entr" presetSubtype="0" fill="hold" nodeType="withEffect">
                  <p:stCondLst>
                    <p:cond delay="200"/>
                  </p:stCondLst>
                  <p:childTnLst>
                    <p:set>
                      <p:cBhvr>
                        <p:cTn dur="1" fill="hold">
                          <p:stCondLst>
                            <p:cond delay="0"/>
                          </p:stCondLst>
                        </p:cTn>
                        <p:tgtEl>
                          <p:spTgt spid="45"/>
                        </p:tgtEl>
                        <p:attrNameLst>
                          <p:attrName>style.visibility</p:attrName>
                        </p:attrNameLst>
                      </p:cBhvr>
                      <p:to>
                        <p:strVal val="visible"/>
                      </p:to>
                    </p:set>
                    <p:animEffect transition="in" filter="fade">
                      <p:cBhvr>
                        <p:cTn dur="400"/>
                        <p:tgtEl>
                          <p:spTgt spid="45"/>
                        </p:tgtEl>
                      </p:cBhvr>
                    </p:animEffect>
                    <p:anim calcmode="lin" valueType="num">
                      <p:cBhvr>
                        <p:cTn dur="400" fill="hold"/>
                        <p:tgtEl>
                          <p:spTgt spid="45"/>
                        </p:tgtEl>
                        <p:attrNameLst>
                          <p:attrName>ppt_x</p:attrName>
                        </p:attrNameLst>
                      </p:cBhvr>
                      <p:tavLst>
                        <p:tav tm="0">
                          <p:val>
                            <p:strVal val="#ppt_x"/>
                          </p:val>
                        </p:tav>
                        <p:tav tm="100000">
                          <p:val>
                            <p:strVal val="#ppt_x"/>
                          </p:val>
                        </p:tav>
                      </p:tavLst>
                    </p:anim>
                    <p:anim calcmode="lin" valueType="num">
                      <p:cBhvr>
                        <p:cTn dur="400" fill="hold"/>
                        <p:tgtEl>
                          <p:spTgt spid="4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ext Slide">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6"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7" name="Text Placeholder 2"/>
          <p:cNvSpPr>
            <a:spLocks noGrp="1"/>
          </p:cNvSpPr>
          <p:nvPr>
            <p:ph type="body" sz="quarter" idx="16" hasCustomPrompt="1"/>
          </p:nvPr>
        </p:nvSpPr>
        <p:spPr>
          <a:xfrm>
            <a:off x="603251" y="1394298"/>
            <a:ext cx="10972800" cy="4574704"/>
          </a:xfrm>
          <a:prstGeom prst="rect">
            <a:avLst/>
          </a:prstGeom>
        </p:spPr>
        <p:txBody>
          <a:bodyPr vert="horz" lIns="95057" tIns="47529" rIns="95057" bIns="47529"/>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r>
              <a:rPr lang="en-US" dirty="0" err="1"/>
              <a:t>Duis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r>
              <a:rPr lang="en-US" dirty="0" err="1"/>
              <a:t>Morbi</a:t>
            </a:r>
            <a:r>
              <a:rPr lang="en-US" dirty="0"/>
              <a:t> </a:t>
            </a:r>
            <a:r>
              <a:rPr lang="en-US" dirty="0" err="1"/>
              <a:t>sodales</a:t>
            </a:r>
            <a:r>
              <a:rPr lang="en-US" dirty="0"/>
              <a:t> </a:t>
            </a:r>
            <a:r>
              <a:rPr lang="en-US" dirty="0" err="1"/>
              <a:t>volutpat</a:t>
            </a:r>
            <a:r>
              <a:rPr lang="en-US" dirty="0"/>
              <a:t> </a:t>
            </a:r>
            <a:r>
              <a:rPr lang="en-US" dirty="0" err="1"/>
              <a:t>tellus</a:t>
            </a:r>
            <a:r>
              <a:rPr lang="en-US" dirty="0"/>
              <a:t>, </a:t>
            </a:r>
            <a:r>
              <a:rPr lang="en-US" dirty="0" err="1"/>
              <a:t>quis</a:t>
            </a:r>
            <a:r>
              <a:rPr lang="en-US" dirty="0"/>
              <a:t> </a:t>
            </a:r>
            <a:r>
              <a:rPr lang="en-US" dirty="0" err="1"/>
              <a:t>aliquam</a:t>
            </a:r>
            <a:r>
              <a:rPr lang="en-US" dirty="0"/>
              <a:t> </a:t>
            </a:r>
            <a:r>
              <a:rPr lang="en-US" dirty="0" err="1"/>
              <a:t>urna</a:t>
            </a:r>
            <a:r>
              <a:rPr lang="en-US" dirty="0"/>
              <a:t> </a:t>
            </a:r>
            <a:r>
              <a:rPr lang="en-US" dirty="0" err="1"/>
              <a:t>cursus</a:t>
            </a:r>
            <a:r>
              <a:rPr lang="en-US" dirty="0"/>
              <a:t> et. </a:t>
            </a:r>
            <a:r>
              <a:rPr lang="en-US" dirty="0" err="1"/>
              <a:t>Proin</a:t>
            </a:r>
            <a:r>
              <a:rPr lang="en-US" dirty="0"/>
              <a:t> </a:t>
            </a:r>
            <a:r>
              <a:rPr lang="en-US" dirty="0" err="1"/>
              <a:t>commodo</a:t>
            </a:r>
            <a:r>
              <a:rPr lang="en-US" dirty="0"/>
              <a:t> </a:t>
            </a:r>
            <a:r>
              <a:rPr lang="en-US" dirty="0" err="1"/>
              <a:t>arcu</a:t>
            </a:r>
            <a:r>
              <a:rPr lang="en-US" dirty="0"/>
              <a:t> </a:t>
            </a:r>
            <a:r>
              <a:rPr lang="en-US" dirty="0" err="1"/>
              <a:t>nec</a:t>
            </a:r>
            <a:r>
              <a:rPr lang="en-US" dirty="0"/>
              <a:t> nisi </a:t>
            </a:r>
            <a:r>
              <a:rPr lang="en-US" dirty="0" err="1"/>
              <a:t>rhoncus</a:t>
            </a:r>
            <a:r>
              <a:rPr lang="en-US" dirty="0"/>
              <a:t> </a:t>
            </a:r>
            <a:r>
              <a:rPr lang="en-US" dirty="0" err="1"/>
              <a:t>dapibus</a:t>
            </a:r>
            <a:r>
              <a:rPr lang="en-US" dirty="0"/>
              <a:t>. </a:t>
            </a:r>
            <a:r>
              <a:rPr lang="en-US" dirty="0" err="1"/>
              <a:t>Praesent</a:t>
            </a:r>
            <a:r>
              <a:rPr lang="en-US" dirty="0"/>
              <a:t> </a:t>
            </a:r>
            <a:r>
              <a:rPr lang="en-US" dirty="0" err="1"/>
              <a:t>nec</a:t>
            </a:r>
            <a:r>
              <a:rPr lang="en-US" dirty="0"/>
              <a:t> </a:t>
            </a:r>
            <a:r>
              <a:rPr lang="en-US" dirty="0" err="1"/>
              <a:t>elit</a:t>
            </a:r>
            <a:r>
              <a:rPr lang="en-US" dirty="0"/>
              <a:t> non </a:t>
            </a:r>
            <a:r>
              <a:rPr lang="en-US" dirty="0" err="1"/>
              <a:t>metus</a:t>
            </a:r>
            <a:r>
              <a:rPr lang="en-US" dirty="0"/>
              <a:t> </a:t>
            </a:r>
            <a:r>
              <a:rPr lang="en-US" dirty="0" err="1"/>
              <a:t>mollis</a:t>
            </a:r>
            <a:r>
              <a:rPr lang="en-US" dirty="0"/>
              <a:t> </a:t>
            </a:r>
            <a:r>
              <a:rPr lang="en-US" dirty="0" err="1"/>
              <a:t>placerat</a:t>
            </a:r>
            <a:r>
              <a:rPr lang="en-US" dirty="0"/>
              <a:t>. </a:t>
            </a:r>
            <a:r>
              <a:rPr lang="en-US" dirty="0" err="1"/>
              <a:t>Vivamus</a:t>
            </a:r>
            <a:r>
              <a:rPr lang="en-US" dirty="0"/>
              <a:t> </a:t>
            </a:r>
            <a:r>
              <a:rPr lang="en-US" dirty="0" err="1"/>
              <a:t>porta</a:t>
            </a:r>
            <a:r>
              <a:rPr lang="en-US" dirty="0"/>
              <a:t> </a:t>
            </a:r>
            <a:r>
              <a:rPr lang="en-US" dirty="0" err="1"/>
              <a:t>pulvinar</a:t>
            </a:r>
            <a:r>
              <a:rPr lang="en-US" dirty="0"/>
              <a:t> </a:t>
            </a:r>
            <a:r>
              <a:rPr lang="en-US" dirty="0" err="1"/>
              <a:t>iaculis</a:t>
            </a:r>
            <a:r>
              <a:rPr lang="en-US" dirty="0"/>
              <a:t>. </a:t>
            </a:r>
            <a:r>
              <a:rPr lang="en-US" dirty="0" err="1"/>
              <a:t>Donec</a:t>
            </a:r>
            <a:r>
              <a:rPr lang="en-US" dirty="0"/>
              <a:t> </a:t>
            </a:r>
            <a:r>
              <a:rPr lang="en-US" dirty="0" err="1"/>
              <a:t>augue</a:t>
            </a:r>
            <a:r>
              <a:rPr lang="en-US" dirty="0"/>
              <a:t> </a:t>
            </a:r>
            <a:r>
              <a:rPr lang="en-US" dirty="0" err="1"/>
              <a:t>arcu</a:t>
            </a:r>
            <a:r>
              <a:rPr lang="en-US" dirty="0"/>
              <a:t>, </a:t>
            </a:r>
            <a:r>
              <a:rPr lang="en-US" dirty="0" err="1"/>
              <a:t>volutpat</a:t>
            </a:r>
            <a:r>
              <a:rPr lang="en-US" dirty="0"/>
              <a:t> </a:t>
            </a:r>
            <a:r>
              <a:rPr lang="en-US" dirty="0" err="1"/>
              <a:t>nec</a:t>
            </a:r>
            <a:r>
              <a:rPr lang="en-US" dirty="0"/>
              <a:t> </a:t>
            </a:r>
            <a:r>
              <a:rPr lang="en-US" dirty="0" err="1"/>
              <a:t>risus</a:t>
            </a:r>
            <a:r>
              <a:rPr lang="en-US" dirty="0"/>
              <a:t> </a:t>
            </a:r>
            <a:r>
              <a:rPr lang="en-US" dirty="0" err="1"/>
              <a:t>eget</a:t>
            </a:r>
            <a:r>
              <a:rPr lang="en-US" dirty="0"/>
              <a:t>, </a:t>
            </a:r>
            <a:r>
              <a:rPr lang="en-US" dirty="0" err="1"/>
              <a:t>finibus</a:t>
            </a:r>
            <a:r>
              <a:rPr lang="en-US" dirty="0"/>
              <a:t> </a:t>
            </a:r>
            <a:r>
              <a:rPr lang="en-US" dirty="0" err="1"/>
              <a:t>lacinia</a:t>
            </a:r>
            <a:r>
              <a:rPr lang="en-US" dirty="0"/>
              <a:t> ligula. </a:t>
            </a:r>
            <a:r>
              <a:rPr lang="en-US" dirty="0" err="1"/>
              <a:t>Curabitur</a:t>
            </a:r>
            <a:r>
              <a:rPr lang="en-US" dirty="0"/>
              <a:t> </a:t>
            </a:r>
            <a:r>
              <a:rPr lang="en-US" dirty="0" err="1"/>
              <a:t>bibendum</a:t>
            </a:r>
            <a:r>
              <a:rPr lang="en-US" dirty="0"/>
              <a:t> </a:t>
            </a:r>
            <a:r>
              <a:rPr lang="en-US" dirty="0" err="1"/>
              <a:t>arcu</a:t>
            </a:r>
            <a:r>
              <a:rPr lang="en-US" dirty="0"/>
              <a:t> sit </a:t>
            </a:r>
            <a:r>
              <a:rPr lang="en-US" dirty="0" err="1"/>
              <a:t>amet</a:t>
            </a:r>
            <a:r>
              <a:rPr lang="en-US" dirty="0"/>
              <a:t> </a:t>
            </a:r>
            <a:r>
              <a:rPr lang="en-US" dirty="0" err="1"/>
              <a:t>faucibus</a:t>
            </a:r>
            <a:r>
              <a:rPr lang="en-US" dirty="0"/>
              <a:t> </a:t>
            </a:r>
            <a:r>
              <a:rPr lang="en-US" dirty="0" err="1"/>
              <a:t>posuere</a:t>
            </a:r>
            <a:r>
              <a:rPr lang="en-US" dirty="0"/>
              <a:t>. </a:t>
            </a:r>
            <a:r>
              <a:rPr lang="en-US" dirty="0" err="1"/>
              <a:t>Donec</a:t>
            </a:r>
            <a:r>
              <a:rPr lang="en-US" dirty="0"/>
              <a:t> a </a:t>
            </a:r>
            <a:r>
              <a:rPr lang="en-US" dirty="0" err="1"/>
              <a:t>est</a:t>
            </a:r>
            <a:r>
              <a:rPr lang="en-US" dirty="0"/>
              <a:t> at </a:t>
            </a:r>
            <a:r>
              <a:rPr lang="en-US" dirty="0" err="1"/>
              <a:t>arcu</a:t>
            </a:r>
            <a:r>
              <a:rPr lang="en-US" dirty="0"/>
              <a:t> </a:t>
            </a:r>
            <a:r>
              <a:rPr lang="en-US" dirty="0" err="1"/>
              <a:t>congue</a:t>
            </a:r>
            <a:r>
              <a:rPr lang="en-US" dirty="0"/>
              <a:t> </a:t>
            </a:r>
            <a:r>
              <a:rPr lang="en-US" dirty="0" err="1"/>
              <a:t>congue</a:t>
            </a:r>
            <a:r>
              <a:rPr lang="en-US" dirty="0"/>
              <a:t> </a:t>
            </a:r>
            <a:r>
              <a:rPr lang="en-US" dirty="0" err="1"/>
              <a:t>vel</a:t>
            </a:r>
            <a:r>
              <a:rPr lang="en-US" dirty="0"/>
              <a:t> </a:t>
            </a:r>
            <a:r>
              <a:rPr lang="en-US" dirty="0" err="1"/>
              <a:t>eget</a:t>
            </a:r>
            <a:r>
              <a:rPr lang="en-US" dirty="0"/>
              <a:t> ex. </a:t>
            </a:r>
            <a:r>
              <a:rPr lang="en-US" dirty="0" err="1"/>
              <a:t>Duis</a:t>
            </a:r>
            <a:r>
              <a:rPr lang="en-US" dirty="0"/>
              <a:t> </a:t>
            </a:r>
            <a:r>
              <a:rPr lang="en-US" dirty="0" err="1"/>
              <a:t>auctor</a:t>
            </a:r>
            <a:r>
              <a:rPr lang="en-US" dirty="0"/>
              <a:t> </a:t>
            </a:r>
            <a:r>
              <a:rPr lang="en-US" dirty="0" err="1"/>
              <a:t>lectus</a:t>
            </a:r>
            <a:r>
              <a:rPr lang="en-US" dirty="0"/>
              <a:t> </a:t>
            </a:r>
            <a:r>
              <a:rPr lang="en-US" dirty="0" err="1"/>
              <a:t>maximus</a:t>
            </a:r>
            <a:r>
              <a:rPr lang="en-US" dirty="0"/>
              <a:t> </a:t>
            </a:r>
            <a:r>
              <a:rPr lang="en-US" dirty="0" err="1"/>
              <a:t>sapien</a:t>
            </a:r>
            <a:r>
              <a:rPr lang="en-US" dirty="0"/>
              <a:t> </a:t>
            </a:r>
            <a:r>
              <a:rPr lang="en-US" dirty="0" err="1"/>
              <a:t>suscipit</a:t>
            </a:r>
            <a:r>
              <a:rPr lang="en-US" dirty="0"/>
              <a:t> </a:t>
            </a:r>
            <a:r>
              <a:rPr lang="en-US" dirty="0" err="1"/>
              <a:t>interdum</a:t>
            </a:r>
            <a:r>
              <a:rPr lang="en-US" dirty="0"/>
              <a:t>.</a:t>
            </a:r>
          </a:p>
          <a:p>
            <a:pPr lvl="0"/>
            <a:endParaRPr lang="en-US" dirty="0"/>
          </a:p>
          <a:p>
            <a:pPr lvl="0"/>
            <a:r>
              <a:rPr lang="en-US" dirty="0" err="1"/>
              <a:t>Curabitur</a:t>
            </a:r>
            <a:r>
              <a:rPr lang="en-US" dirty="0"/>
              <a:t> </a:t>
            </a:r>
            <a:r>
              <a:rPr lang="en-US" dirty="0" err="1"/>
              <a:t>rhoncus</a:t>
            </a:r>
            <a:r>
              <a:rPr lang="en-US" dirty="0"/>
              <a:t>, </a:t>
            </a:r>
            <a:r>
              <a:rPr lang="en-US" dirty="0" err="1"/>
              <a:t>diam</a:t>
            </a:r>
            <a:r>
              <a:rPr lang="en-US" dirty="0"/>
              <a:t> </a:t>
            </a:r>
            <a:r>
              <a:rPr lang="en-US" dirty="0" err="1"/>
              <a:t>vel</a:t>
            </a:r>
            <a:r>
              <a:rPr lang="en-US" dirty="0"/>
              <a:t> </a:t>
            </a:r>
            <a:r>
              <a:rPr lang="en-US" dirty="0" err="1"/>
              <a:t>congue</a:t>
            </a:r>
            <a:r>
              <a:rPr lang="en-US" dirty="0"/>
              <a:t> </a:t>
            </a:r>
            <a:r>
              <a:rPr lang="en-US" dirty="0" err="1"/>
              <a:t>pulvinar</a:t>
            </a:r>
            <a:r>
              <a:rPr lang="en-US" dirty="0"/>
              <a:t>, </a:t>
            </a:r>
            <a:r>
              <a:rPr lang="en-US" dirty="0" err="1"/>
              <a:t>erat</a:t>
            </a:r>
            <a:r>
              <a:rPr lang="en-US" dirty="0"/>
              <a:t> </a:t>
            </a:r>
            <a:r>
              <a:rPr lang="en-US" dirty="0" err="1"/>
              <a:t>massa</a:t>
            </a:r>
            <a:r>
              <a:rPr lang="en-US" dirty="0"/>
              <a:t> </a:t>
            </a:r>
            <a:r>
              <a:rPr lang="en-US" dirty="0" err="1"/>
              <a:t>lacinia</a:t>
            </a:r>
            <a:r>
              <a:rPr lang="en-US" dirty="0"/>
              <a:t> </a:t>
            </a:r>
            <a:r>
              <a:rPr lang="en-US" dirty="0" err="1"/>
              <a:t>purus</a:t>
            </a:r>
            <a:r>
              <a:rPr lang="en-US" dirty="0"/>
              <a:t>, in </a:t>
            </a:r>
            <a:r>
              <a:rPr lang="en-US" dirty="0" err="1"/>
              <a:t>laoreet</a:t>
            </a:r>
            <a:r>
              <a:rPr lang="en-US" dirty="0"/>
              <a:t> </a:t>
            </a:r>
            <a:r>
              <a:rPr lang="en-US" dirty="0" err="1"/>
              <a:t>purus</a:t>
            </a:r>
            <a:r>
              <a:rPr lang="en-US" dirty="0"/>
              <a:t> </a:t>
            </a:r>
            <a:r>
              <a:rPr lang="en-US" dirty="0" err="1"/>
              <a:t>massa</a:t>
            </a:r>
            <a:r>
              <a:rPr lang="en-US" dirty="0"/>
              <a:t> in </a:t>
            </a:r>
            <a:r>
              <a:rPr lang="en-US" dirty="0" err="1"/>
              <a:t>nunc</a:t>
            </a:r>
            <a:r>
              <a:rPr lang="en-US" dirty="0"/>
              <a:t>. </a:t>
            </a:r>
            <a:r>
              <a:rPr lang="en-US" dirty="0" err="1"/>
              <a:t>Phasellus</a:t>
            </a:r>
            <a:r>
              <a:rPr lang="en-US" dirty="0"/>
              <a:t> </a:t>
            </a:r>
            <a:r>
              <a:rPr lang="en-US" dirty="0" err="1"/>
              <a:t>finibus</a:t>
            </a:r>
            <a:r>
              <a:rPr lang="en-US" dirty="0"/>
              <a:t> </a:t>
            </a:r>
            <a:r>
              <a:rPr lang="en-US" dirty="0" err="1"/>
              <a:t>malesuada</a:t>
            </a:r>
            <a:r>
              <a:rPr lang="en-US" dirty="0"/>
              <a:t> </a:t>
            </a:r>
            <a:r>
              <a:rPr lang="en-US" dirty="0" err="1"/>
              <a:t>lobortis</a:t>
            </a:r>
            <a:r>
              <a:rPr lang="en-US" dirty="0"/>
              <a:t>. </a:t>
            </a:r>
            <a:r>
              <a:rPr lang="en-US" dirty="0" err="1"/>
              <a:t>Sed</a:t>
            </a:r>
            <a:r>
              <a:rPr lang="en-US" dirty="0"/>
              <a:t> </a:t>
            </a:r>
            <a:r>
              <a:rPr lang="en-US" dirty="0" err="1"/>
              <a:t>quis</a:t>
            </a:r>
            <a:r>
              <a:rPr lang="en-US" dirty="0"/>
              <a:t> </a:t>
            </a:r>
            <a:r>
              <a:rPr lang="en-US" dirty="0" err="1"/>
              <a:t>tellus</a:t>
            </a:r>
            <a:r>
              <a:rPr lang="en-US" dirty="0"/>
              <a:t> id </a:t>
            </a:r>
            <a:r>
              <a:rPr lang="en-US" dirty="0" err="1"/>
              <a:t>nulla</a:t>
            </a:r>
            <a:r>
              <a:rPr lang="en-US" dirty="0"/>
              <a:t> </a:t>
            </a:r>
            <a:r>
              <a:rPr lang="en-US" dirty="0" err="1"/>
              <a:t>mollis</a:t>
            </a:r>
            <a:r>
              <a:rPr lang="en-US" dirty="0"/>
              <a:t> </a:t>
            </a:r>
            <a:r>
              <a:rPr lang="en-US" dirty="0" err="1"/>
              <a:t>iaculis</a:t>
            </a:r>
            <a:r>
              <a:rPr lang="en-US" dirty="0"/>
              <a:t>. Nam </a:t>
            </a:r>
            <a:r>
              <a:rPr lang="en-US" dirty="0" err="1"/>
              <a:t>nec</a:t>
            </a:r>
            <a:r>
              <a:rPr lang="en-US" dirty="0"/>
              <a:t> </a:t>
            </a:r>
            <a:r>
              <a:rPr lang="en-US" dirty="0" err="1"/>
              <a:t>auctor</a:t>
            </a:r>
            <a:r>
              <a:rPr lang="en-US" dirty="0"/>
              <a:t> </a:t>
            </a:r>
            <a:r>
              <a:rPr lang="en-US" dirty="0" err="1"/>
              <a:t>arcu</a:t>
            </a:r>
            <a:r>
              <a:rPr lang="en-US" dirty="0"/>
              <a:t>. </a:t>
            </a:r>
            <a:r>
              <a:rPr lang="en-US" dirty="0" err="1"/>
              <a:t>Aenean</a:t>
            </a:r>
            <a:r>
              <a:rPr lang="en-US" dirty="0"/>
              <a:t> </a:t>
            </a:r>
            <a:r>
              <a:rPr lang="en-US" dirty="0" err="1"/>
              <a:t>molestie</a:t>
            </a:r>
            <a:r>
              <a:rPr lang="en-US" dirty="0"/>
              <a:t> lacus </a:t>
            </a:r>
            <a:r>
              <a:rPr lang="en-US" dirty="0" err="1"/>
              <a:t>ut</a:t>
            </a:r>
            <a:r>
              <a:rPr lang="en-US" dirty="0"/>
              <a:t> </a:t>
            </a:r>
            <a:r>
              <a:rPr lang="en-US" dirty="0" err="1"/>
              <a:t>urna</a:t>
            </a:r>
            <a:r>
              <a:rPr lang="en-US" dirty="0"/>
              <a:t> </a:t>
            </a:r>
            <a:r>
              <a:rPr lang="en-US" dirty="0" err="1"/>
              <a:t>accumsan</a:t>
            </a:r>
            <a:r>
              <a:rPr lang="en-US" dirty="0"/>
              <a:t>, a </a:t>
            </a:r>
            <a:r>
              <a:rPr lang="en-US" dirty="0" err="1"/>
              <a:t>rhoncus</a:t>
            </a:r>
            <a:r>
              <a:rPr lang="en-US" dirty="0"/>
              <a:t> </a:t>
            </a:r>
            <a:r>
              <a:rPr lang="en-US" dirty="0" err="1"/>
              <a:t>orci</a:t>
            </a:r>
            <a:r>
              <a:rPr lang="en-US" dirty="0"/>
              <a:t> </a:t>
            </a:r>
            <a:r>
              <a:rPr lang="en-US" dirty="0" err="1"/>
              <a:t>rhoncus</a:t>
            </a:r>
            <a:r>
              <a:rPr lang="en-US" dirty="0"/>
              <a:t>. </a:t>
            </a:r>
            <a:r>
              <a:rPr lang="en-US" dirty="0" err="1"/>
              <a:t>Fusce</a:t>
            </a:r>
            <a:r>
              <a:rPr lang="en-US" dirty="0"/>
              <a:t> </a:t>
            </a:r>
            <a:r>
              <a:rPr lang="en-US" dirty="0" err="1"/>
              <a:t>orci</a:t>
            </a:r>
            <a:r>
              <a:rPr lang="en-US" dirty="0"/>
              <a:t> </a:t>
            </a:r>
            <a:r>
              <a:rPr lang="en-US" dirty="0" err="1"/>
              <a:t>velit</a:t>
            </a:r>
            <a:r>
              <a:rPr lang="en-US" dirty="0"/>
              <a:t>, </a:t>
            </a:r>
            <a:r>
              <a:rPr lang="en-US" dirty="0" err="1"/>
              <a:t>euismod</a:t>
            </a:r>
            <a:r>
              <a:rPr lang="en-US" dirty="0"/>
              <a:t> </a:t>
            </a:r>
            <a:r>
              <a:rPr lang="en-US" dirty="0" err="1"/>
              <a:t>quis</a:t>
            </a:r>
            <a:r>
              <a:rPr lang="en-US" dirty="0"/>
              <a:t> </a:t>
            </a:r>
            <a:r>
              <a:rPr lang="en-US" dirty="0" err="1"/>
              <a:t>pulvinar</a:t>
            </a:r>
            <a:r>
              <a:rPr lang="en-US" dirty="0"/>
              <a:t> ac, </a:t>
            </a:r>
            <a:r>
              <a:rPr lang="en-US" dirty="0" err="1"/>
              <a:t>ultrices</a:t>
            </a:r>
            <a:r>
              <a:rPr lang="en-US" dirty="0"/>
              <a:t> </a:t>
            </a:r>
            <a:r>
              <a:rPr lang="en-US" dirty="0" err="1"/>
              <a:t>vel</a:t>
            </a:r>
            <a:r>
              <a:rPr lang="en-US" dirty="0"/>
              <a:t> dui. </a:t>
            </a:r>
            <a:r>
              <a:rPr lang="en-US" dirty="0" err="1"/>
              <a:t>Praesent</a:t>
            </a:r>
            <a:r>
              <a:rPr lang="en-US" dirty="0"/>
              <a:t> </a:t>
            </a:r>
            <a:r>
              <a:rPr lang="en-US" dirty="0" err="1"/>
              <a:t>commodo</a:t>
            </a:r>
            <a:r>
              <a:rPr lang="en-US" dirty="0"/>
              <a:t>, </a:t>
            </a:r>
            <a:r>
              <a:rPr lang="en-US" dirty="0" err="1"/>
              <a:t>odio</a:t>
            </a:r>
            <a:r>
              <a:rPr lang="en-US" dirty="0"/>
              <a:t> </a:t>
            </a:r>
            <a:r>
              <a:rPr lang="en-US" dirty="0" err="1"/>
              <a:t>eu</a:t>
            </a:r>
            <a:r>
              <a:rPr lang="en-US" dirty="0"/>
              <a:t> </a:t>
            </a:r>
            <a:r>
              <a:rPr lang="en-US" dirty="0" err="1"/>
              <a:t>ullamcorper</a:t>
            </a:r>
            <a:r>
              <a:rPr lang="en-US" dirty="0"/>
              <a:t> </a:t>
            </a:r>
            <a:r>
              <a:rPr lang="en-US" dirty="0" err="1"/>
              <a:t>eleifend</a:t>
            </a:r>
            <a:r>
              <a:rPr lang="en-US" dirty="0"/>
              <a:t>, magna </a:t>
            </a:r>
            <a:r>
              <a:rPr lang="en-US" dirty="0" err="1"/>
              <a:t>metus</a:t>
            </a:r>
            <a:r>
              <a:rPr lang="en-US" dirty="0"/>
              <a:t> </a:t>
            </a:r>
            <a:r>
              <a:rPr lang="en-US" dirty="0" err="1"/>
              <a:t>euismod</a:t>
            </a:r>
            <a:r>
              <a:rPr lang="en-US" dirty="0"/>
              <a:t> </a:t>
            </a:r>
            <a:r>
              <a:rPr lang="en-US" dirty="0" err="1"/>
              <a:t>elit</a:t>
            </a:r>
            <a:r>
              <a:rPr lang="en-US" dirty="0"/>
              <a:t>, in </a:t>
            </a:r>
            <a:r>
              <a:rPr lang="en-US" dirty="0" err="1"/>
              <a:t>porttitor</a:t>
            </a:r>
            <a:r>
              <a:rPr lang="en-US" dirty="0"/>
              <a:t> </a:t>
            </a:r>
            <a:r>
              <a:rPr lang="en-US" dirty="0" err="1"/>
              <a:t>urna</a:t>
            </a:r>
            <a:r>
              <a:rPr lang="en-US" dirty="0"/>
              <a:t> </a:t>
            </a:r>
            <a:r>
              <a:rPr lang="en-US" dirty="0" err="1"/>
              <a:t>nisl</a:t>
            </a:r>
            <a:r>
              <a:rPr lang="en-US" dirty="0"/>
              <a:t> </a:t>
            </a:r>
            <a:r>
              <a:rPr lang="en-US" dirty="0" err="1"/>
              <a:t>ut</a:t>
            </a:r>
            <a:r>
              <a:rPr lang="en-US" dirty="0"/>
              <a:t> </a:t>
            </a:r>
            <a:r>
              <a:rPr lang="en-US" dirty="0" err="1"/>
              <a:t>nulla</a:t>
            </a:r>
            <a:r>
              <a:rPr lang="en-US" dirty="0"/>
              <a:t>. </a:t>
            </a:r>
            <a:r>
              <a:rPr lang="en-US" dirty="0" err="1"/>
              <a:t>Donec</a:t>
            </a:r>
            <a:r>
              <a:rPr lang="en-US" dirty="0"/>
              <a:t> </a:t>
            </a:r>
            <a:r>
              <a:rPr lang="en-US" dirty="0" err="1"/>
              <a:t>accumsan</a:t>
            </a:r>
            <a:r>
              <a:rPr lang="en-US" dirty="0"/>
              <a:t> </a:t>
            </a:r>
            <a:r>
              <a:rPr lang="en-US" dirty="0" err="1"/>
              <a:t>egestas</a:t>
            </a:r>
            <a:r>
              <a:rPr lang="en-US" dirty="0"/>
              <a:t> </a:t>
            </a:r>
            <a:r>
              <a:rPr lang="en-US" dirty="0" err="1"/>
              <a:t>nulla</a:t>
            </a:r>
            <a:r>
              <a:rPr lang="en-US" dirty="0"/>
              <a:t>, </a:t>
            </a:r>
            <a:r>
              <a:rPr lang="en-US" dirty="0" err="1"/>
              <a:t>ut</a:t>
            </a:r>
            <a:r>
              <a:rPr lang="en-US" dirty="0"/>
              <a:t> </a:t>
            </a:r>
            <a:r>
              <a:rPr lang="en-US" dirty="0" err="1"/>
              <a:t>sollicitudin</a:t>
            </a:r>
            <a:r>
              <a:rPr lang="en-US" dirty="0"/>
              <a:t> </a:t>
            </a:r>
            <a:r>
              <a:rPr lang="en-US" dirty="0" err="1"/>
              <a:t>nulla</a:t>
            </a:r>
            <a:r>
              <a:rPr lang="en-US" dirty="0"/>
              <a:t> </a:t>
            </a:r>
            <a:r>
              <a:rPr lang="en-US" dirty="0" err="1"/>
              <a:t>lacinia</a:t>
            </a:r>
            <a:r>
              <a:rPr lang="en-US" dirty="0"/>
              <a:t> ac. </a:t>
            </a:r>
            <a:r>
              <a:rPr lang="en-US" dirty="0" err="1"/>
              <a:t>Pellentesque</a:t>
            </a:r>
            <a:r>
              <a:rPr lang="en-US" dirty="0"/>
              <a:t> </a:t>
            </a:r>
            <a:r>
              <a:rPr lang="en-US" dirty="0" err="1"/>
              <a:t>felis</a:t>
            </a:r>
            <a:r>
              <a:rPr lang="en-US" dirty="0"/>
              <a:t> </a:t>
            </a:r>
            <a:r>
              <a:rPr lang="en-US" dirty="0" err="1"/>
              <a:t>est</a:t>
            </a:r>
            <a:r>
              <a:rPr lang="en-US" dirty="0"/>
              <a:t>, </a:t>
            </a:r>
            <a:r>
              <a:rPr lang="en-US" dirty="0" err="1"/>
              <a:t>tincidunt</a:t>
            </a:r>
            <a:r>
              <a:rPr lang="en-US" dirty="0"/>
              <a:t> et </a:t>
            </a:r>
            <a:r>
              <a:rPr lang="en-US" dirty="0" err="1"/>
              <a:t>suscipit</a:t>
            </a:r>
            <a:r>
              <a:rPr lang="en-US" dirty="0"/>
              <a:t> id, </a:t>
            </a:r>
            <a:r>
              <a:rPr lang="en-US" dirty="0" err="1"/>
              <a:t>rutrum</a:t>
            </a:r>
            <a:r>
              <a:rPr lang="en-US" dirty="0"/>
              <a:t> at </a:t>
            </a:r>
            <a:r>
              <a:rPr lang="en-US" dirty="0" err="1"/>
              <a:t>odio</a:t>
            </a:r>
            <a:r>
              <a:rPr lang="en-US" dirty="0"/>
              <a:t>. </a:t>
            </a:r>
            <a:r>
              <a:rPr lang="en-US" dirty="0" err="1"/>
              <a:t>Sed</a:t>
            </a:r>
            <a:r>
              <a:rPr lang="en-US" dirty="0"/>
              <a:t> </a:t>
            </a:r>
            <a:r>
              <a:rPr lang="en-US" dirty="0" err="1"/>
              <a:t>fringilla</a:t>
            </a:r>
            <a:r>
              <a:rPr lang="en-US" dirty="0"/>
              <a:t> </a:t>
            </a:r>
            <a:r>
              <a:rPr lang="en-US" dirty="0" err="1"/>
              <a:t>porttitor</a:t>
            </a:r>
            <a:r>
              <a:rPr lang="en-US" dirty="0"/>
              <a:t> </a:t>
            </a:r>
            <a:r>
              <a:rPr lang="en-US" dirty="0" err="1"/>
              <a:t>ipsum</a:t>
            </a:r>
            <a:r>
              <a:rPr lang="en-US" dirty="0"/>
              <a:t>. </a:t>
            </a:r>
            <a:r>
              <a:rPr lang="en-US" dirty="0" err="1"/>
              <a:t>Morbi</a:t>
            </a:r>
            <a:r>
              <a:rPr lang="en-US" dirty="0"/>
              <a:t> </a:t>
            </a:r>
            <a:r>
              <a:rPr lang="en-US" dirty="0" err="1"/>
              <a:t>cursus</a:t>
            </a:r>
            <a:r>
              <a:rPr lang="en-US" dirty="0"/>
              <a:t> </a:t>
            </a:r>
            <a:r>
              <a:rPr lang="en-US" dirty="0" err="1"/>
              <a:t>massa</a:t>
            </a:r>
            <a:r>
              <a:rPr lang="en-US" dirty="0"/>
              <a:t> </a:t>
            </a:r>
            <a:r>
              <a:rPr lang="en-US" dirty="0" err="1"/>
              <a:t>eget</a:t>
            </a:r>
            <a:r>
              <a:rPr lang="en-US" dirty="0"/>
              <a:t> </a:t>
            </a:r>
            <a:r>
              <a:rPr lang="en-US" dirty="0" err="1"/>
              <a:t>arcu</a:t>
            </a:r>
            <a:r>
              <a:rPr lang="en-US" dirty="0"/>
              <a:t> </a:t>
            </a:r>
            <a:r>
              <a:rPr lang="en-US" dirty="0" err="1"/>
              <a:t>hendrerit</a:t>
            </a:r>
            <a:r>
              <a:rPr lang="en-US" dirty="0"/>
              <a:t> </a:t>
            </a:r>
            <a:r>
              <a:rPr lang="en-US" dirty="0" err="1"/>
              <a:t>eleifend</a:t>
            </a:r>
            <a:r>
              <a:rPr lang="en-US" dirty="0"/>
              <a:t>. </a:t>
            </a:r>
            <a:r>
              <a:rPr lang="en-US" dirty="0" err="1"/>
              <a:t>Morbi</a:t>
            </a:r>
            <a:r>
              <a:rPr lang="en-US" dirty="0"/>
              <a:t> sit </a:t>
            </a:r>
            <a:r>
              <a:rPr lang="en-US" dirty="0" err="1"/>
              <a:t>amet</a:t>
            </a:r>
            <a:r>
              <a:rPr lang="en-US" dirty="0"/>
              <a:t> </a:t>
            </a:r>
            <a:r>
              <a:rPr lang="en-US" dirty="0" err="1"/>
              <a:t>accumsan</a:t>
            </a:r>
            <a:r>
              <a:rPr lang="en-US" dirty="0"/>
              <a:t> dui, </a:t>
            </a:r>
            <a:r>
              <a:rPr lang="en-US" dirty="0" err="1"/>
              <a:t>vel</a:t>
            </a:r>
            <a:r>
              <a:rPr lang="en-US" dirty="0"/>
              <a:t> tempus </a:t>
            </a:r>
            <a:r>
              <a:rPr lang="en-US" dirty="0" err="1"/>
              <a:t>urna</a:t>
            </a:r>
            <a:r>
              <a:rPr lang="en-US" dirty="0"/>
              <a:t>. </a:t>
            </a:r>
            <a:r>
              <a:rPr lang="en-US" dirty="0" err="1"/>
              <a:t>Cras</a:t>
            </a:r>
            <a:r>
              <a:rPr lang="en-US" dirty="0"/>
              <a:t> in </a:t>
            </a:r>
            <a:r>
              <a:rPr lang="en-US" dirty="0" err="1"/>
              <a:t>sapien</a:t>
            </a:r>
            <a:r>
              <a:rPr lang="en-US" dirty="0"/>
              <a:t> at </a:t>
            </a:r>
            <a:r>
              <a:rPr lang="en-US" dirty="0" err="1"/>
              <a:t>justo</a:t>
            </a:r>
            <a:r>
              <a:rPr lang="en-US" dirty="0"/>
              <a:t> </a:t>
            </a:r>
            <a:r>
              <a:rPr lang="en-US" dirty="0" err="1"/>
              <a:t>convallis</a:t>
            </a:r>
            <a:r>
              <a:rPr lang="en-US" dirty="0"/>
              <a:t> </a:t>
            </a:r>
            <a:r>
              <a:rPr lang="en-US" dirty="0" err="1"/>
              <a:t>lacinia</a:t>
            </a:r>
            <a:r>
              <a:rPr lang="en-US" dirty="0"/>
              <a:t> et in </a:t>
            </a:r>
            <a:r>
              <a:rPr lang="en-US" dirty="0" err="1"/>
              <a:t>felis</a:t>
            </a:r>
            <a:r>
              <a:rPr lang="en-US" dirty="0"/>
              <a:t>. </a:t>
            </a:r>
            <a:r>
              <a:rPr lang="en-US" dirty="0" err="1"/>
              <a:t>Vestibulum</a:t>
            </a:r>
            <a:r>
              <a:rPr lang="en-US" dirty="0"/>
              <a:t> </a:t>
            </a:r>
            <a:r>
              <a:rPr lang="en-US" dirty="0" err="1"/>
              <a:t>luctus</a:t>
            </a:r>
            <a:r>
              <a:rPr lang="en-US" dirty="0"/>
              <a:t>, </a:t>
            </a:r>
            <a:r>
              <a:rPr lang="en-US" dirty="0" err="1"/>
              <a:t>odio</a:t>
            </a:r>
            <a:r>
              <a:rPr lang="en-US" dirty="0"/>
              <a:t> non </a:t>
            </a:r>
            <a:r>
              <a:rPr lang="en-US" dirty="0" err="1"/>
              <a:t>accumsan</a:t>
            </a:r>
            <a:r>
              <a:rPr lang="en-US" dirty="0"/>
              <a:t> </a:t>
            </a:r>
            <a:r>
              <a:rPr lang="en-US" dirty="0" err="1"/>
              <a:t>eleifend</a:t>
            </a:r>
            <a:r>
              <a:rPr lang="en-US" dirty="0"/>
              <a:t>, </a:t>
            </a:r>
            <a:r>
              <a:rPr lang="en-US" dirty="0" err="1"/>
              <a:t>lectus</a:t>
            </a:r>
            <a:r>
              <a:rPr lang="en-US" dirty="0"/>
              <a:t> </a:t>
            </a:r>
            <a:r>
              <a:rPr lang="en-US" dirty="0" err="1"/>
              <a:t>metus</a:t>
            </a:r>
            <a:r>
              <a:rPr lang="en-US" dirty="0"/>
              <a:t> </a:t>
            </a:r>
            <a:r>
              <a:rPr lang="en-US" dirty="0" err="1"/>
              <a:t>rutrum</a:t>
            </a:r>
            <a:r>
              <a:rPr lang="en-US" dirty="0"/>
              <a:t> </a:t>
            </a:r>
            <a:r>
              <a:rPr lang="en-US" dirty="0" err="1"/>
              <a:t>orci</a:t>
            </a:r>
            <a:r>
              <a:rPr lang="en-US" dirty="0"/>
              <a:t>, </a:t>
            </a:r>
            <a:r>
              <a:rPr lang="en-US" dirty="0" err="1"/>
              <a:t>quis</a:t>
            </a:r>
            <a:r>
              <a:rPr lang="en-US" dirty="0"/>
              <a:t> </a:t>
            </a:r>
            <a:r>
              <a:rPr lang="en-US" dirty="0" err="1"/>
              <a:t>molestie</a:t>
            </a:r>
            <a:r>
              <a:rPr lang="en-US" dirty="0"/>
              <a:t> </a:t>
            </a:r>
            <a:r>
              <a:rPr lang="en-US" dirty="0" err="1"/>
              <a:t>enim</a:t>
            </a:r>
            <a:r>
              <a:rPr lang="en-US" dirty="0"/>
              <a:t> </a:t>
            </a:r>
            <a:r>
              <a:rPr lang="en-US" dirty="0" err="1"/>
              <a:t>augue</a:t>
            </a:r>
            <a:r>
              <a:rPr lang="en-US" dirty="0"/>
              <a:t> in </a:t>
            </a:r>
            <a:r>
              <a:rPr lang="en-US" dirty="0" err="1"/>
              <a:t>lorem</a:t>
            </a:r>
            <a:r>
              <a:rPr lang="en-US" dirty="0"/>
              <a:t>. </a:t>
            </a:r>
            <a:r>
              <a:rPr lang="en-US" dirty="0" err="1"/>
              <a:t>Vestibulum</a:t>
            </a:r>
            <a:r>
              <a:rPr lang="en-US" dirty="0"/>
              <a:t> </a:t>
            </a:r>
            <a:r>
              <a:rPr lang="en-US" dirty="0" err="1"/>
              <a:t>volutpat</a:t>
            </a:r>
            <a:r>
              <a:rPr lang="en-US" dirty="0"/>
              <a:t> </a:t>
            </a:r>
            <a:r>
              <a:rPr lang="en-US" dirty="0" err="1"/>
              <a:t>sagittis</a:t>
            </a:r>
            <a:r>
              <a:rPr lang="en-US" dirty="0"/>
              <a:t> quam </a:t>
            </a:r>
            <a:r>
              <a:rPr lang="en-US" dirty="0" err="1"/>
              <a:t>varius</a:t>
            </a:r>
            <a:r>
              <a:rPr lang="en-US" dirty="0"/>
              <a:t> </a:t>
            </a:r>
            <a:r>
              <a:rPr lang="en-US" dirty="0" err="1"/>
              <a:t>facilisis</a:t>
            </a:r>
            <a:r>
              <a:rPr lang="en-US" dirty="0"/>
              <a:t>.</a:t>
            </a:r>
          </a:p>
          <a:p>
            <a:pPr lvl="0"/>
            <a:endParaRPr lang="en-US" dirty="0"/>
          </a:p>
          <a:p>
            <a:pPr lvl="0"/>
            <a:r>
              <a:rPr lang="en-US" dirty="0" err="1"/>
              <a:t>Donec</a:t>
            </a:r>
            <a:r>
              <a:rPr lang="en-US" dirty="0"/>
              <a:t> ligula </a:t>
            </a:r>
            <a:r>
              <a:rPr lang="en-US" dirty="0" err="1"/>
              <a:t>diam</a:t>
            </a:r>
            <a:r>
              <a:rPr lang="en-US" dirty="0"/>
              <a:t>, </a:t>
            </a:r>
            <a:r>
              <a:rPr lang="en-US" dirty="0" err="1"/>
              <a:t>tincidunt</a:t>
            </a:r>
            <a:r>
              <a:rPr lang="en-US" dirty="0"/>
              <a:t> id </a:t>
            </a:r>
            <a:r>
              <a:rPr lang="en-US" dirty="0" err="1"/>
              <a:t>nisl</a:t>
            </a:r>
            <a:r>
              <a:rPr lang="en-US" dirty="0"/>
              <a:t> </a:t>
            </a:r>
            <a:r>
              <a:rPr lang="en-US" dirty="0" err="1"/>
              <a:t>vel</a:t>
            </a:r>
            <a:r>
              <a:rPr lang="en-US" dirty="0"/>
              <a:t>, </a:t>
            </a:r>
            <a:r>
              <a:rPr lang="en-US" dirty="0" err="1"/>
              <a:t>accumsan</a:t>
            </a:r>
            <a:r>
              <a:rPr lang="en-US" dirty="0"/>
              <a:t> </a:t>
            </a:r>
            <a:r>
              <a:rPr lang="en-US" dirty="0" err="1"/>
              <a:t>placerat</a:t>
            </a:r>
            <a:r>
              <a:rPr lang="en-US" dirty="0"/>
              <a:t> </a:t>
            </a:r>
            <a:r>
              <a:rPr lang="en-US" dirty="0" err="1"/>
              <a:t>velit</a:t>
            </a:r>
            <a:r>
              <a:rPr lang="en-US" dirty="0"/>
              <a:t>. </a:t>
            </a:r>
            <a:r>
              <a:rPr lang="en-US" dirty="0" err="1"/>
              <a:t>Nullam</a:t>
            </a:r>
            <a:r>
              <a:rPr lang="en-US" dirty="0"/>
              <a:t> </a:t>
            </a:r>
            <a:r>
              <a:rPr lang="en-US" dirty="0" err="1"/>
              <a:t>sagittis</a:t>
            </a:r>
            <a:r>
              <a:rPr lang="en-US" dirty="0"/>
              <a:t> </a:t>
            </a:r>
            <a:r>
              <a:rPr lang="en-US" dirty="0" err="1"/>
              <a:t>feugiat</a:t>
            </a:r>
            <a:r>
              <a:rPr lang="en-US" dirty="0"/>
              <a:t> </a:t>
            </a:r>
            <a:r>
              <a:rPr lang="en-US" dirty="0" err="1"/>
              <a:t>erat</a:t>
            </a:r>
            <a:r>
              <a:rPr lang="en-US" dirty="0"/>
              <a:t>, </a:t>
            </a:r>
            <a:r>
              <a:rPr lang="en-US" dirty="0" err="1"/>
              <a:t>vel</a:t>
            </a:r>
            <a:r>
              <a:rPr lang="en-US" dirty="0"/>
              <a:t> </a:t>
            </a:r>
            <a:r>
              <a:rPr lang="en-US" dirty="0" err="1"/>
              <a:t>vestibulum</a:t>
            </a:r>
            <a:r>
              <a:rPr lang="en-US" dirty="0"/>
              <a:t> </a:t>
            </a:r>
            <a:r>
              <a:rPr lang="en-US" dirty="0" err="1"/>
              <a:t>lorem</a:t>
            </a:r>
            <a:r>
              <a:rPr lang="en-US" dirty="0"/>
              <a:t> </a:t>
            </a:r>
            <a:r>
              <a:rPr lang="en-US" dirty="0" err="1"/>
              <a:t>facilisis</a:t>
            </a:r>
            <a:r>
              <a:rPr lang="en-US" dirty="0"/>
              <a:t> vitae. </a:t>
            </a:r>
            <a:r>
              <a:rPr lang="en-US" dirty="0" err="1"/>
              <a:t>Duis</a:t>
            </a:r>
            <a:r>
              <a:rPr lang="en-US" dirty="0"/>
              <a:t> </a:t>
            </a:r>
            <a:r>
              <a:rPr lang="en-US" dirty="0" err="1"/>
              <a:t>molestie</a:t>
            </a:r>
            <a:r>
              <a:rPr lang="en-US" dirty="0"/>
              <a:t> </a:t>
            </a:r>
            <a:r>
              <a:rPr lang="en-US" dirty="0" err="1"/>
              <a:t>urna</a:t>
            </a:r>
            <a:r>
              <a:rPr lang="en-US" dirty="0"/>
              <a:t> </a:t>
            </a:r>
            <a:r>
              <a:rPr lang="en-US" dirty="0" err="1"/>
              <a:t>enim</a:t>
            </a:r>
            <a:r>
              <a:rPr lang="en-US" dirty="0"/>
              <a:t>, </a:t>
            </a:r>
            <a:r>
              <a:rPr lang="en-US" dirty="0" err="1"/>
              <a:t>vel</a:t>
            </a:r>
            <a:r>
              <a:rPr lang="en-US" dirty="0"/>
              <a:t> </a:t>
            </a:r>
            <a:r>
              <a:rPr lang="en-US" dirty="0" err="1"/>
              <a:t>scelerisque</a:t>
            </a:r>
            <a:r>
              <a:rPr lang="en-US" dirty="0"/>
              <a:t> </a:t>
            </a:r>
            <a:r>
              <a:rPr lang="en-US" dirty="0" err="1"/>
              <a:t>arcu</a:t>
            </a:r>
            <a:r>
              <a:rPr lang="en-US" dirty="0"/>
              <a:t> </a:t>
            </a:r>
            <a:r>
              <a:rPr lang="en-US" dirty="0" err="1"/>
              <a:t>feugiat</a:t>
            </a:r>
            <a:r>
              <a:rPr lang="en-US" dirty="0"/>
              <a:t> </a:t>
            </a:r>
            <a:r>
              <a:rPr lang="en-US" dirty="0" err="1"/>
              <a:t>eget</a:t>
            </a:r>
            <a:r>
              <a:rPr lang="en-US" dirty="0"/>
              <a:t>. </a:t>
            </a:r>
            <a:r>
              <a:rPr lang="en-US" dirty="0" err="1"/>
              <a:t>Curabitur</a:t>
            </a:r>
            <a:r>
              <a:rPr lang="en-US" dirty="0"/>
              <a:t> </a:t>
            </a:r>
            <a:r>
              <a:rPr lang="en-US" dirty="0" err="1"/>
              <a:t>lobortis</a:t>
            </a:r>
            <a:r>
              <a:rPr lang="en-US" dirty="0"/>
              <a:t>, </a:t>
            </a:r>
            <a:r>
              <a:rPr lang="en-US" dirty="0" err="1"/>
              <a:t>nulla</a:t>
            </a:r>
            <a:r>
              <a:rPr lang="en-US" dirty="0"/>
              <a:t> </a:t>
            </a:r>
            <a:r>
              <a:rPr lang="en-US" dirty="0" err="1"/>
              <a:t>vel</a:t>
            </a:r>
            <a:r>
              <a:rPr lang="en-US" dirty="0"/>
              <a:t> </a:t>
            </a:r>
            <a:r>
              <a:rPr lang="en-US" dirty="0" err="1"/>
              <a:t>dignissim</a:t>
            </a:r>
            <a:r>
              <a:rPr lang="en-US" dirty="0"/>
              <a:t> </a:t>
            </a:r>
            <a:r>
              <a:rPr lang="en-US" dirty="0" err="1"/>
              <a:t>consequat</a:t>
            </a:r>
            <a:r>
              <a:rPr lang="en-US" dirty="0"/>
              <a:t>, </a:t>
            </a:r>
            <a:r>
              <a:rPr lang="en-US" dirty="0" err="1"/>
              <a:t>odio</a:t>
            </a:r>
            <a:r>
              <a:rPr lang="en-US" dirty="0"/>
              <a:t> </a:t>
            </a:r>
            <a:r>
              <a:rPr lang="en-US" dirty="0" err="1"/>
              <a:t>libero</a:t>
            </a:r>
            <a:r>
              <a:rPr lang="en-US" dirty="0"/>
              <a:t> </a:t>
            </a:r>
            <a:r>
              <a:rPr lang="en-US" dirty="0" err="1"/>
              <a:t>pellentesque</a:t>
            </a:r>
            <a:r>
              <a:rPr lang="en-US" dirty="0"/>
              <a:t> </a:t>
            </a:r>
            <a:r>
              <a:rPr lang="en-US" dirty="0" err="1"/>
              <a:t>nunc</a:t>
            </a:r>
            <a:r>
              <a:rPr lang="en-US" dirty="0"/>
              <a:t>, sit </a:t>
            </a:r>
            <a:r>
              <a:rPr lang="en-US" dirty="0" err="1"/>
              <a:t>amet</a:t>
            </a:r>
            <a:r>
              <a:rPr lang="en-US" dirty="0"/>
              <a:t> </a:t>
            </a:r>
            <a:r>
              <a:rPr lang="en-US" dirty="0" err="1"/>
              <a:t>feugiat</a:t>
            </a:r>
            <a:r>
              <a:rPr lang="en-US" dirty="0"/>
              <a:t> </a:t>
            </a:r>
            <a:r>
              <a:rPr lang="en-US" dirty="0" err="1"/>
              <a:t>justo</a:t>
            </a:r>
            <a:r>
              <a:rPr lang="en-US" dirty="0"/>
              <a:t> </a:t>
            </a:r>
            <a:r>
              <a:rPr lang="en-US" dirty="0" err="1"/>
              <a:t>metus</a:t>
            </a:r>
            <a:r>
              <a:rPr lang="en-US" dirty="0"/>
              <a:t> </a:t>
            </a:r>
            <a:r>
              <a:rPr lang="en-US" dirty="0" err="1"/>
              <a:t>nec</a:t>
            </a:r>
            <a:r>
              <a:rPr lang="en-US" dirty="0"/>
              <a:t> </a:t>
            </a:r>
            <a:r>
              <a:rPr lang="en-US" dirty="0" err="1"/>
              <a:t>neque</a:t>
            </a:r>
            <a:r>
              <a:rPr lang="en-US" dirty="0"/>
              <a:t>. </a:t>
            </a:r>
            <a:r>
              <a:rPr lang="en-US" dirty="0" err="1"/>
              <a:t>Donec</a:t>
            </a:r>
            <a:r>
              <a:rPr lang="en-US" dirty="0"/>
              <a:t> non ante ac </a:t>
            </a:r>
            <a:r>
              <a:rPr lang="en-US" dirty="0" err="1"/>
              <a:t>orci</a:t>
            </a:r>
            <a:r>
              <a:rPr lang="en-US" dirty="0"/>
              <a:t> </a:t>
            </a:r>
            <a:r>
              <a:rPr lang="en-US" dirty="0" err="1"/>
              <a:t>elementum</a:t>
            </a:r>
            <a:r>
              <a:rPr lang="en-US" dirty="0"/>
              <a:t> </a:t>
            </a:r>
            <a:r>
              <a:rPr lang="en-US" dirty="0" err="1"/>
              <a:t>iaculis</a:t>
            </a:r>
            <a:r>
              <a:rPr lang="en-US" dirty="0"/>
              <a:t> </a:t>
            </a:r>
            <a:r>
              <a:rPr lang="en-US" dirty="0" err="1"/>
              <a:t>consequat</a:t>
            </a:r>
            <a:r>
              <a:rPr lang="en-US" dirty="0"/>
              <a:t> in </a:t>
            </a:r>
            <a:r>
              <a:rPr lang="en-US" dirty="0" err="1"/>
              <a:t>metus</a:t>
            </a:r>
            <a:r>
              <a:rPr lang="en-US" dirty="0"/>
              <a:t>. </a:t>
            </a:r>
            <a:r>
              <a:rPr lang="en-US" dirty="0" err="1"/>
              <a:t>Interdum</a:t>
            </a:r>
            <a:r>
              <a:rPr lang="en-US" dirty="0"/>
              <a:t> et </a:t>
            </a:r>
            <a:r>
              <a:rPr lang="en-US" dirty="0" err="1"/>
              <a:t>malesuada</a:t>
            </a:r>
            <a:r>
              <a:rPr lang="en-US" dirty="0"/>
              <a:t> fames ac ante </a:t>
            </a:r>
            <a:r>
              <a:rPr lang="en-US" dirty="0" err="1"/>
              <a:t>ipsum</a:t>
            </a:r>
            <a:r>
              <a:rPr lang="en-US" dirty="0"/>
              <a:t> </a:t>
            </a:r>
            <a:r>
              <a:rPr lang="en-US" dirty="0" err="1"/>
              <a:t>primis</a:t>
            </a:r>
            <a:r>
              <a:rPr lang="en-US" dirty="0"/>
              <a:t> in </a:t>
            </a:r>
            <a:r>
              <a:rPr lang="en-US" dirty="0" err="1"/>
              <a:t>faucibus</a:t>
            </a:r>
            <a:r>
              <a:rPr lang="en-US" dirty="0"/>
              <a:t>. </a:t>
            </a:r>
            <a:r>
              <a:rPr lang="en-US" dirty="0" err="1"/>
              <a:t>Mauris</a:t>
            </a:r>
            <a:r>
              <a:rPr lang="en-US" dirty="0"/>
              <a:t> </a:t>
            </a:r>
            <a:r>
              <a:rPr lang="en-US" dirty="0" err="1"/>
              <a:t>volutpat</a:t>
            </a:r>
            <a:r>
              <a:rPr lang="en-US" dirty="0"/>
              <a:t> </a:t>
            </a:r>
            <a:r>
              <a:rPr lang="en-US" dirty="0" err="1"/>
              <a:t>aliquet</a:t>
            </a:r>
            <a:r>
              <a:rPr lang="en-US" dirty="0"/>
              <a:t> </a:t>
            </a:r>
            <a:r>
              <a:rPr lang="en-US" dirty="0" err="1"/>
              <a:t>imperdiet</a:t>
            </a:r>
            <a:r>
              <a:rPr lang="en-US" dirty="0"/>
              <a:t>. </a:t>
            </a:r>
            <a:r>
              <a:rPr lang="en-US" dirty="0" err="1"/>
              <a:t>Suspendisse</a:t>
            </a:r>
            <a:r>
              <a:rPr lang="en-US" dirty="0"/>
              <a:t> </a:t>
            </a:r>
            <a:r>
              <a:rPr lang="en-US" dirty="0" err="1"/>
              <a:t>ultrices</a:t>
            </a:r>
            <a:r>
              <a:rPr lang="en-US" dirty="0"/>
              <a:t> lacus id </a:t>
            </a:r>
            <a:r>
              <a:rPr lang="en-US" dirty="0" err="1"/>
              <a:t>est</a:t>
            </a:r>
            <a:r>
              <a:rPr lang="en-US" dirty="0"/>
              <a:t> </a:t>
            </a:r>
            <a:r>
              <a:rPr lang="en-US" dirty="0" err="1"/>
              <a:t>viverra</a:t>
            </a:r>
            <a:r>
              <a:rPr lang="en-US" dirty="0"/>
              <a:t>, at </a:t>
            </a:r>
            <a:r>
              <a:rPr lang="en-US" dirty="0" err="1"/>
              <a:t>porttitor</a:t>
            </a:r>
            <a:r>
              <a:rPr lang="en-US" dirty="0"/>
              <a:t> </a:t>
            </a:r>
            <a:r>
              <a:rPr lang="en-US" dirty="0" err="1"/>
              <a:t>metus</a:t>
            </a:r>
            <a:r>
              <a:rPr lang="en-US" dirty="0"/>
              <a:t> </a:t>
            </a:r>
            <a:r>
              <a:rPr lang="en-US" dirty="0" err="1"/>
              <a:t>facilisis</a:t>
            </a:r>
            <a:r>
              <a:rPr lang="en-US" dirty="0"/>
              <a:t>. </a:t>
            </a:r>
            <a:r>
              <a:rPr lang="en-US" dirty="0" err="1"/>
              <a:t>Nullam</a:t>
            </a:r>
            <a:r>
              <a:rPr lang="en-US" dirty="0"/>
              <a:t> dolor </a:t>
            </a:r>
            <a:r>
              <a:rPr lang="en-US" dirty="0" err="1"/>
              <a:t>sapien</a:t>
            </a:r>
            <a:r>
              <a:rPr lang="en-US" dirty="0"/>
              <a:t>, </a:t>
            </a:r>
            <a:r>
              <a:rPr lang="en-US" dirty="0" err="1"/>
              <a:t>hendrerit</a:t>
            </a:r>
            <a:r>
              <a:rPr lang="en-US" dirty="0"/>
              <a:t> sit </a:t>
            </a:r>
            <a:r>
              <a:rPr lang="en-US" dirty="0" err="1"/>
              <a:t>amet</a:t>
            </a:r>
            <a:r>
              <a:rPr lang="en-US" dirty="0"/>
              <a:t> </a:t>
            </a:r>
            <a:r>
              <a:rPr lang="en-US" dirty="0" err="1"/>
              <a:t>tellus</a:t>
            </a:r>
            <a:r>
              <a:rPr lang="en-US" dirty="0"/>
              <a:t> </a:t>
            </a:r>
            <a:r>
              <a:rPr lang="en-US" dirty="0" err="1"/>
              <a:t>tristique</a:t>
            </a:r>
            <a:r>
              <a:rPr lang="en-US" dirty="0"/>
              <a:t>, </a:t>
            </a:r>
            <a:r>
              <a:rPr lang="en-US" dirty="0" err="1"/>
              <a:t>tempor</a:t>
            </a:r>
            <a:r>
              <a:rPr lang="en-US" dirty="0"/>
              <a:t> </a:t>
            </a:r>
            <a:r>
              <a:rPr lang="en-US" dirty="0" err="1"/>
              <a:t>iaculis</a:t>
            </a:r>
            <a:r>
              <a:rPr lang="en-US" dirty="0"/>
              <a:t> </a:t>
            </a:r>
            <a:r>
              <a:rPr lang="en-US" dirty="0" err="1"/>
              <a:t>urna</a:t>
            </a:r>
            <a:r>
              <a:rPr lang="en-US" dirty="0"/>
              <a:t>. </a:t>
            </a:r>
            <a:r>
              <a:rPr lang="en-US" dirty="0" err="1"/>
              <a:t>Nulla</a:t>
            </a:r>
            <a:r>
              <a:rPr lang="en-US" dirty="0"/>
              <a:t> a </a:t>
            </a:r>
            <a:r>
              <a:rPr lang="en-US" dirty="0" err="1"/>
              <a:t>aliquam</a:t>
            </a:r>
            <a:r>
              <a:rPr lang="en-US" dirty="0"/>
              <a:t> magna. </a:t>
            </a:r>
            <a:r>
              <a:rPr lang="en-US" dirty="0" err="1"/>
              <a:t>Donec</a:t>
            </a:r>
            <a:r>
              <a:rPr lang="en-US" dirty="0"/>
              <a:t> </a:t>
            </a:r>
            <a:r>
              <a:rPr lang="en-US" dirty="0" err="1"/>
              <a:t>eget</a:t>
            </a:r>
            <a:r>
              <a:rPr lang="en-US" dirty="0"/>
              <a:t> </a:t>
            </a:r>
            <a:r>
              <a:rPr lang="en-US" dirty="0" err="1"/>
              <a:t>felis</a:t>
            </a:r>
            <a:r>
              <a:rPr lang="en-US" dirty="0"/>
              <a:t> in </a:t>
            </a:r>
            <a:r>
              <a:rPr lang="en-US" dirty="0" err="1"/>
              <a:t>felis</a:t>
            </a:r>
            <a:r>
              <a:rPr lang="en-US" dirty="0"/>
              <a:t> </a:t>
            </a:r>
            <a:r>
              <a:rPr lang="en-US" dirty="0" err="1"/>
              <a:t>lacinia</a:t>
            </a:r>
            <a:r>
              <a:rPr lang="en-US" dirty="0"/>
              <a:t> </a:t>
            </a:r>
            <a:r>
              <a:rPr lang="en-US" dirty="0" err="1"/>
              <a:t>porttitor</a:t>
            </a:r>
            <a:r>
              <a:rPr lang="en-US" dirty="0"/>
              <a:t>. </a:t>
            </a:r>
            <a:r>
              <a:rPr lang="en-US" dirty="0" err="1"/>
              <a:t>Proin</a:t>
            </a:r>
            <a:r>
              <a:rPr lang="en-US" dirty="0"/>
              <a:t> </a:t>
            </a:r>
            <a:r>
              <a:rPr lang="en-US" dirty="0" err="1"/>
              <a:t>sollicitudin</a:t>
            </a:r>
            <a:r>
              <a:rPr lang="en-US" dirty="0"/>
              <a:t> ante id </a:t>
            </a:r>
            <a:r>
              <a:rPr lang="en-US" dirty="0" err="1"/>
              <a:t>nisl</a:t>
            </a:r>
            <a:r>
              <a:rPr lang="en-US" dirty="0"/>
              <a:t> </a:t>
            </a:r>
            <a:r>
              <a:rPr lang="en-US" dirty="0" err="1"/>
              <a:t>imperdiet</a:t>
            </a:r>
            <a:r>
              <a:rPr lang="en-US" dirty="0"/>
              <a:t> </a:t>
            </a:r>
            <a:r>
              <a:rPr lang="en-US" dirty="0" err="1"/>
              <a:t>euismod</a:t>
            </a:r>
            <a:r>
              <a:rPr lang="en-US" dirty="0"/>
              <a:t>. </a:t>
            </a:r>
            <a:r>
              <a:rPr lang="en-US" dirty="0" err="1"/>
              <a:t>Aenean</a:t>
            </a:r>
            <a:r>
              <a:rPr lang="en-US" dirty="0"/>
              <a:t> </a:t>
            </a:r>
            <a:r>
              <a:rPr lang="en-US" dirty="0" err="1"/>
              <a:t>vestibulum</a:t>
            </a:r>
            <a:r>
              <a:rPr lang="en-US" dirty="0"/>
              <a:t> non </a:t>
            </a:r>
            <a:r>
              <a:rPr lang="en-US" dirty="0" err="1"/>
              <a:t>metus</a:t>
            </a:r>
            <a:r>
              <a:rPr lang="en-US" dirty="0"/>
              <a:t> vitae </a:t>
            </a:r>
            <a:r>
              <a:rPr lang="en-US" dirty="0" err="1"/>
              <a:t>rutrum</a:t>
            </a:r>
            <a:r>
              <a:rPr lang="en-US" dirty="0"/>
              <a:t>. </a:t>
            </a:r>
            <a:r>
              <a:rPr lang="en-US" dirty="0" err="1"/>
              <a:t>Cras</a:t>
            </a:r>
            <a:r>
              <a:rPr lang="en-US" dirty="0"/>
              <a:t> </a:t>
            </a:r>
            <a:r>
              <a:rPr lang="en-US" dirty="0" err="1"/>
              <a:t>varius</a:t>
            </a:r>
            <a:r>
              <a:rPr lang="en-US" dirty="0"/>
              <a:t> </a:t>
            </a:r>
            <a:r>
              <a:rPr lang="en-US" dirty="0" err="1"/>
              <a:t>condimentum</a:t>
            </a:r>
            <a:r>
              <a:rPr lang="en-US" dirty="0"/>
              <a:t> </a:t>
            </a:r>
            <a:r>
              <a:rPr lang="en-US" dirty="0" err="1"/>
              <a:t>diam</a:t>
            </a:r>
            <a:r>
              <a:rPr lang="en-US" dirty="0"/>
              <a:t>, </a:t>
            </a:r>
            <a:r>
              <a:rPr lang="en-US" dirty="0" err="1"/>
              <a:t>quis</a:t>
            </a:r>
            <a:r>
              <a:rPr lang="en-US" dirty="0"/>
              <a:t> </a:t>
            </a:r>
            <a:r>
              <a:rPr lang="en-US" dirty="0" err="1"/>
              <a:t>euismod</a:t>
            </a:r>
            <a:r>
              <a:rPr lang="en-US" dirty="0"/>
              <a:t> </a:t>
            </a:r>
            <a:r>
              <a:rPr lang="en-US" dirty="0" err="1"/>
              <a:t>erat</a:t>
            </a:r>
            <a:r>
              <a:rPr lang="en-US" dirty="0"/>
              <a:t> </a:t>
            </a:r>
            <a:r>
              <a:rPr lang="en-US" dirty="0" err="1"/>
              <a:t>pharetra</a:t>
            </a:r>
            <a:r>
              <a:rPr lang="en-US" dirty="0"/>
              <a:t> non. </a:t>
            </a:r>
            <a:r>
              <a:rPr lang="en-US" dirty="0" err="1"/>
              <a:t>Sed</a:t>
            </a:r>
            <a:r>
              <a:rPr lang="en-US" dirty="0"/>
              <a:t> </a:t>
            </a:r>
            <a:r>
              <a:rPr lang="en-US" dirty="0" err="1"/>
              <a:t>eget</a:t>
            </a:r>
            <a:r>
              <a:rPr lang="en-US" dirty="0"/>
              <a:t> </a:t>
            </a:r>
            <a:r>
              <a:rPr lang="en-US" dirty="0" err="1"/>
              <a:t>blandit</a:t>
            </a:r>
            <a:r>
              <a:rPr lang="en-US" dirty="0"/>
              <a:t> sem.</a:t>
            </a:r>
          </a:p>
        </p:txBody>
      </p:sp>
      <p:grpSp>
        <p:nvGrpSpPr>
          <p:cNvPr id="5" name="Group 4"/>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415568701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fade">
                                      <p:cBhvr>
                                        <p:cTn id="15" dur="500"/>
                                        <p:tgtEl>
                                          <p:spTgt spid="6">
                                            <p:txEl>
                                              <p:pRg st="0" end="0"/>
                                            </p:txEl>
                                          </p:spTgt>
                                        </p:tgtEl>
                                      </p:cBhvr>
                                    </p:animEffect>
                                    <p:anim calcmode="lin" valueType="num">
                                      <p:cBhvr>
                                        <p:cTn id="16"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6">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500"/>
                                        <p:tgtEl>
                                          <p:spTgt spid="7">
                                            <p:txEl>
                                              <p:pRg st="0" end="0"/>
                                            </p:txEl>
                                          </p:spTgt>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500"/>
                                        <p:tgtEl>
                                          <p:spTgt spid="7">
                                            <p:txEl>
                                              <p:pRg st="2" end="2"/>
                                            </p:txEl>
                                          </p:spTgt>
                                        </p:tgtEl>
                                      </p:cBhvr>
                                    </p:animEffect>
                                  </p:childTnLst>
                                </p:cTn>
                              </p:par>
                              <p:par>
                                <p:cTn id="24" presetID="10" presetClass="entr" presetSubtype="0" fill="hold" grpId="0" nodeType="withEffect">
                                  <p:stCondLst>
                                    <p:cond delay="80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fade">
                                      <p:cBhvr>
                                        <p:cTn id="26"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anim calcmode="lin" valueType="num">
                      <p:cBhvr>
                        <p:cTn dur="500" fill="hold"/>
                        <p:tgtEl>
                          <p:spTgt spid="6"/>
                        </p:tgtEl>
                        <p:attrNameLst>
                          <p:attrName>ppt_x</p:attrName>
                        </p:attrNameLst>
                      </p:cBhvr>
                      <p:tavLst>
                        <p:tav tm="0">
                          <p:val>
                            <p:strVal val="#ppt_x"/>
                          </p:val>
                        </p:tav>
                        <p:tav tm="100000">
                          <p:val>
                            <p:strVal val="#ppt_x"/>
                          </p:val>
                        </p:tav>
                      </p:tavLst>
                    </p:anim>
                    <p:anim calcmode="lin" valueType="num">
                      <p:cBhvr>
                        <p:cTn dur="500" fill="hold"/>
                        <p:tgtEl>
                          <p:spTgt spid="6"/>
                        </p:tgtEl>
                        <p:attrNameLst>
                          <p:attrName>ppt_y</p:attrName>
                        </p:attrNameLst>
                      </p:cBhvr>
                      <p:tavLst>
                        <p:tav tm="0">
                          <p:val>
                            <p:strVal val="#ppt_y+.1"/>
                          </p:val>
                        </p:tav>
                        <p:tav tm="100000">
                          <p:val>
                            <p:strVal val="#ppt_y"/>
                          </p:val>
                        </p:tav>
                      </p:tavLst>
                    </p:anim>
                  </p:childTnLst>
                </p:cTn>
              </p:par>
            </p:tnLst>
          </p:tmpl>
        </p:tmplLst>
      </p:bldP>
      <p:bldP spid="7" grpId="0" build="p">
        <p:tmplLst>
          <p:tmpl lvl="1">
            <p:tnLst>
              <p:par>
                <p:cTn presetID="10" presetClass="entr" presetSubtype="0" fill="hold" nodeType="withEffect">
                  <p:stCondLst>
                    <p:cond delay="80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wo Columns Text">
    <p:spTree>
      <p:nvGrpSpPr>
        <p:cNvPr id="1" name=""/>
        <p:cNvGrpSpPr/>
        <p:nvPr/>
      </p:nvGrpSpPr>
      <p:grpSpPr>
        <a:xfrm>
          <a:off x="0" y="0"/>
          <a:ext cx="0" cy="0"/>
          <a:chOff x="0" y="0"/>
          <a:chExt cx="0" cy="0"/>
        </a:xfrm>
      </p:grpSpPr>
      <p:sp>
        <p:nvSpPr>
          <p:cNvPr id="5" name="Text Placeholder 2"/>
          <p:cNvSpPr>
            <a:spLocks noGrp="1"/>
          </p:cNvSpPr>
          <p:nvPr>
            <p:ph type="body" sz="quarter" idx="16" hasCustomPrompt="1"/>
          </p:nvPr>
        </p:nvSpPr>
        <p:spPr>
          <a:xfrm>
            <a:off x="603251" y="1368898"/>
            <a:ext cx="10972800" cy="4889664"/>
          </a:xfrm>
          <a:prstGeom prst="rect">
            <a:avLst/>
          </a:prstGeom>
        </p:spPr>
        <p:txBody>
          <a:bodyPr vert="horz" lIns="95057" tIns="47529" rIns="95057" bIns="47529" numCol="2" spcCol="280728"/>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r>
              <a:rPr lang="en-US" dirty="0" err="1"/>
              <a:t>Duis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r>
              <a:rPr lang="en-US" dirty="0" err="1"/>
              <a:t>Morbi</a:t>
            </a:r>
            <a:r>
              <a:rPr lang="en-US" dirty="0"/>
              <a:t> </a:t>
            </a:r>
            <a:r>
              <a:rPr lang="en-US" dirty="0" err="1"/>
              <a:t>sodales</a:t>
            </a:r>
            <a:r>
              <a:rPr lang="en-US" dirty="0"/>
              <a:t> </a:t>
            </a:r>
            <a:r>
              <a:rPr lang="en-US" dirty="0" err="1"/>
              <a:t>volutpat</a:t>
            </a:r>
            <a:r>
              <a:rPr lang="en-US" dirty="0"/>
              <a:t> </a:t>
            </a:r>
            <a:r>
              <a:rPr lang="en-US" dirty="0" err="1"/>
              <a:t>tellus</a:t>
            </a:r>
            <a:r>
              <a:rPr lang="en-US" dirty="0"/>
              <a:t>, </a:t>
            </a:r>
            <a:r>
              <a:rPr lang="en-US" dirty="0" err="1"/>
              <a:t>quis</a:t>
            </a:r>
            <a:r>
              <a:rPr lang="en-US" dirty="0"/>
              <a:t> </a:t>
            </a:r>
            <a:r>
              <a:rPr lang="en-US" dirty="0" err="1"/>
              <a:t>aliquam</a:t>
            </a:r>
            <a:r>
              <a:rPr lang="en-US" dirty="0"/>
              <a:t> </a:t>
            </a:r>
            <a:r>
              <a:rPr lang="en-US" dirty="0" err="1"/>
              <a:t>urna</a:t>
            </a:r>
            <a:r>
              <a:rPr lang="en-US" dirty="0"/>
              <a:t> </a:t>
            </a:r>
            <a:r>
              <a:rPr lang="en-US" dirty="0" err="1"/>
              <a:t>cursus</a:t>
            </a:r>
            <a:r>
              <a:rPr lang="en-US" dirty="0"/>
              <a:t> et. </a:t>
            </a:r>
            <a:r>
              <a:rPr lang="en-US" dirty="0" err="1"/>
              <a:t>Proin</a:t>
            </a:r>
            <a:r>
              <a:rPr lang="en-US" dirty="0"/>
              <a:t> </a:t>
            </a:r>
            <a:r>
              <a:rPr lang="en-US" dirty="0" err="1"/>
              <a:t>commodo</a:t>
            </a:r>
            <a:r>
              <a:rPr lang="en-US" dirty="0"/>
              <a:t> </a:t>
            </a:r>
            <a:r>
              <a:rPr lang="en-US" dirty="0" err="1"/>
              <a:t>arcu</a:t>
            </a:r>
            <a:r>
              <a:rPr lang="en-US" dirty="0"/>
              <a:t> </a:t>
            </a:r>
            <a:r>
              <a:rPr lang="en-US" dirty="0" err="1"/>
              <a:t>nec</a:t>
            </a:r>
            <a:r>
              <a:rPr lang="en-US" dirty="0"/>
              <a:t> nisi </a:t>
            </a:r>
            <a:r>
              <a:rPr lang="en-US" dirty="0" err="1"/>
              <a:t>rhoncus</a:t>
            </a:r>
            <a:r>
              <a:rPr lang="en-US" dirty="0"/>
              <a:t> </a:t>
            </a:r>
            <a:r>
              <a:rPr lang="en-US" dirty="0" err="1"/>
              <a:t>dapibus</a:t>
            </a:r>
            <a:r>
              <a:rPr lang="en-US" dirty="0"/>
              <a:t>. </a:t>
            </a:r>
            <a:r>
              <a:rPr lang="en-US" dirty="0" err="1"/>
              <a:t>Praesent</a:t>
            </a:r>
            <a:r>
              <a:rPr lang="en-US" dirty="0"/>
              <a:t> </a:t>
            </a:r>
            <a:r>
              <a:rPr lang="en-US" dirty="0" err="1"/>
              <a:t>nec</a:t>
            </a:r>
            <a:r>
              <a:rPr lang="en-US" dirty="0"/>
              <a:t> </a:t>
            </a:r>
            <a:r>
              <a:rPr lang="en-US" dirty="0" err="1"/>
              <a:t>elit</a:t>
            </a:r>
            <a:r>
              <a:rPr lang="en-US" dirty="0"/>
              <a:t> non </a:t>
            </a:r>
            <a:r>
              <a:rPr lang="en-US" dirty="0" err="1"/>
              <a:t>metus</a:t>
            </a:r>
            <a:r>
              <a:rPr lang="en-US" dirty="0"/>
              <a:t> </a:t>
            </a:r>
            <a:r>
              <a:rPr lang="en-US" dirty="0" err="1"/>
              <a:t>mollis</a:t>
            </a:r>
            <a:r>
              <a:rPr lang="en-US" dirty="0"/>
              <a:t> </a:t>
            </a:r>
            <a:r>
              <a:rPr lang="en-US" dirty="0" err="1"/>
              <a:t>placerat</a:t>
            </a:r>
            <a:r>
              <a:rPr lang="en-US" dirty="0"/>
              <a:t>. </a:t>
            </a:r>
            <a:r>
              <a:rPr lang="en-US" dirty="0" err="1"/>
              <a:t>Vivamus</a:t>
            </a:r>
            <a:r>
              <a:rPr lang="en-US" dirty="0"/>
              <a:t> </a:t>
            </a:r>
            <a:r>
              <a:rPr lang="en-US" dirty="0" err="1"/>
              <a:t>porta</a:t>
            </a:r>
            <a:r>
              <a:rPr lang="en-US" dirty="0"/>
              <a:t> </a:t>
            </a:r>
            <a:r>
              <a:rPr lang="en-US" dirty="0" err="1"/>
              <a:t>pulvinar</a:t>
            </a:r>
            <a:r>
              <a:rPr lang="en-US" dirty="0"/>
              <a:t> </a:t>
            </a:r>
            <a:r>
              <a:rPr lang="en-US" dirty="0" err="1"/>
              <a:t>iaculis</a:t>
            </a:r>
            <a:r>
              <a:rPr lang="en-US" dirty="0"/>
              <a:t>. </a:t>
            </a:r>
            <a:r>
              <a:rPr lang="en-US" dirty="0" err="1"/>
              <a:t>Donec</a:t>
            </a:r>
            <a:r>
              <a:rPr lang="en-US" dirty="0"/>
              <a:t> </a:t>
            </a:r>
            <a:r>
              <a:rPr lang="en-US" dirty="0" err="1"/>
              <a:t>augue</a:t>
            </a:r>
            <a:r>
              <a:rPr lang="en-US" dirty="0"/>
              <a:t> </a:t>
            </a:r>
            <a:r>
              <a:rPr lang="en-US" dirty="0" err="1"/>
              <a:t>arcu</a:t>
            </a:r>
            <a:r>
              <a:rPr lang="en-US" dirty="0"/>
              <a:t>, </a:t>
            </a:r>
            <a:r>
              <a:rPr lang="en-US" dirty="0" err="1"/>
              <a:t>volutpat</a:t>
            </a:r>
            <a:r>
              <a:rPr lang="en-US" dirty="0"/>
              <a:t> </a:t>
            </a:r>
            <a:r>
              <a:rPr lang="en-US" dirty="0" err="1"/>
              <a:t>nec</a:t>
            </a:r>
            <a:r>
              <a:rPr lang="en-US" dirty="0"/>
              <a:t> </a:t>
            </a:r>
            <a:r>
              <a:rPr lang="en-US" dirty="0" err="1"/>
              <a:t>risus</a:t>
            </a:r>
            <a:r>
              <a:rPr lang="en-US" dirty="0"/>
              <a:t> </a:t>
            </a:r>
            <a:r>
              <a:rPr lang="en-US" dirty="0" err="1"/>
              <a:t>eget</a:t>
            </a:r>
            <a:r>
              <a:rPr lang="en-US" dirty="0"/>
              <a:t>, </a:t>
            </a:r>
            <a:r>
              <a:rPr lang="en-US" dirty="0" err="1"/>
              <a:t>finibus</a:t>
            </a:r>
            <a:r>
              <a:rPr lang="en-US" dirty="0"/>
              <a:t> </a:t>
            </a:r>
            <a:r>
              <a:rPr lang="en-US" dirty="0" err="1"/>
              <a:t>lacinia</a:t>
            </a:r>
            <a:r>
              <a:rPr lang="en-US" dirty="0"/>
              <a:t> ligula. </a:t>
            </a:r>
            <a:r>
              <a:rPr lang="en-US" dirty="0" err="1"/>
              <a:t>Curabitur</a:t>
            </a:r>
            <a:r>
              <a:rPr lang="en-US" dirty="0"/>
              <a:t> </a:t>
            </a:r>
            <a:r>
              <a:rPr lang="en-US" dirty="0" err="1"/>
              <a:t>bibendum</a:t>
            </a:r>
            <a:r>
              <a:rPr lang="en-US" dirty="0"/>
              <a:t> </a:t>
            </a:r>
            <a:r>
              <a:rPr lang="en-US" dirty="0" err="1"/>
              <a:t>arcu</a:t>
            </a:r>
            <a:r>
              <a:rPr lang="en-US" dirty="0"/>
              <a:t> sit </a:t>
            </a:r>
            <a:r>
              <a:rPr lang="en-US" dirty="0" err="1"/>
              <a:t>amet</a:t>
            </a:r>
            <a:r>
              <a:rPr lang="en-US" dirty="0"/>
              <a:t> </a:t>
            </a:r>
            <a:r>
              <a:rPr lang="en-US" dirty="0" err="1"/>
              <a:t>faucibus</a:t>
            </a:r>
            <a:r>
              <a:rPr lang="en-US" dirty="0"/>
              <a:t> </a:t>
            </a:r>
            <a:r>
              <a:rPr lang="en-US" dirty="0" err="1"/>
              <a:t>posuere</a:t>
            </a:r>
            <a:r>
              <a:rPr lang="en-US" dirty="0"/>
              <a:t>. </a:t>
            </a:r>
            <a:r>
              <a:rPr lang="en-US" dirty="0" err="1"/>
              <a:t>Donec</a:t>
            </a:r>
            <a:r>
              <a:rPr lang="en-US" dirty="0"/>
              <a:t> a </a:t>
            </a:r>
            <a:r>
              <a:rPr lang="en-US" dirty="0" err="1"/>
              <a:t>est</a:t>
            </a:r>
            <a:r>
              <a:rPr lang="en-US" dirty="0"/>
              <a:t> at </a:t>
            </a:r>
            <a:r>
              <a:rPr lang="en-US" dirty="0" err="1"/>
              <a:t>arcu</a:t>
            </a:r>
            <a:r>
              <a:rPr lang="en-US" dirty="0"/>
              <a:t> </a:t>
            </a:r>
            <a:r>
              <a:rPr lang="en-US" dirty="0" err="1"/>
              <a:t>congue</a:t>
            </a:r>
            <a:r>
              <a:rPr lang="en-US" dirty="0"/>
              <a:t> </a:t>
            </a:r>
            <a:r>
              <a:rPr lang="en-US" dirty="0" err="1"/>
              <a:t>congue</a:t>
            </a:r>
            <a:r>
              <a:rPr lang="en-US" dirty="0"/>
              <a:t> </a:t>
            </a:r>
            <a:r>
              <a:rPr lang="en-US" dirty="0" err="1"/>
              <a:t>vel</a:t>
            </a:r>
            <a:r>
              <a:rPr lang="en-US" dirty="0"/>
              <a:t> </a:t>
            </a:r>
            <a:r>
              <a:rPr lang="en-US" dirty="0" err="1"/>
              <a:t>eget</a:t>
            </a:r>
            <a:r>
              <a:rPr lang="en-US" dirty="0"/>
              <a:t> ex. </a:t>
            </a:r>
            <a:r>
              <a:rPr lang="en-US" dirty="0" err="1"/>
              <a:t>Duis</a:t>
            </a:r>
            <a:r>
              <a:rPr lang="en-US" dirty="0"/>
              <a:t> </a:t>
            </a:r>
            <a:r>
              <a:rPr lang="en-US" dirty="0" err="1"/>
              <a:t>auctor</a:t>
            </a:r>
            <a:r>
              <a:rPr lang="en-US" dirty="0"/>
              <a:t> </a:t>
            </a:r>
            <a:r>
              <a:rPr lang="en-US" dirty="0" err="1"/>
              <a:t>lectus</a:t>
            </a:r>
            <a:r>
              <a:rPr lang="en-US" dirty="0"/>
              <a:t> </a:t>
            </a:r>
            <a:r>
              <a:rPr lang="en-US" dirty="0" err="1"/>
              <a:t>maximus</a:t>
            </a:r>
            <a:r>
              <a:rPr lang="en-US" dirty="0"/>
              <a:t> </a:t>
            </a:r>
            <a:r>
              <a:rPr lang="en-US" dirty="0" err="1"/>
              <a:t>sapien</a:t>
            </a:r>
            <a:r>
              <a:rPr lang="en-US" dirty="0"/>
              <a:t> </a:t>
            </a:r>
            <a:r>
              <a:rPr lang="en-US" dirty="0" err="1"/>
              <a:t>suscipit</a:t>
            </a:r>
            <a:r>
              <a:rPr lang="en-US" dirty="0"/>
              <a:t> </a:t>
            </a:r>
            <a:r>
              <a:rPr lang="en-US" dirty="0" err="1"/>
              <a:t>interdum</a:t>
            </a:r>
            <a:r>
              <a:rPr lang="en-US" dirty="0"/>
              <a:t>.</a:t>
            </a:r>
          </a:p>
          <a:p>
            <a:pPr lvl="0"/>
            <a:endParaRPr lang="en-US" dirty="0"/>
          </a:p>
          <a:p>
            <a:pPr lvl="0"/>
            <a:r>
              <a:rPr lang="en-US" dirty="0" err="1"/>
              <a:t>Curabitur</a:t>
            </a:r>
            <a:r>
              <a:rPr lang="en-US" dirty="0"/>
              <a:t> </a:t>
            </a:r>
            <a:r>
              <a:rPr lang="en-US" dirty="0" err="1"/>
              <a:t>rhoncus</a:t>
            </a:r>
            <a:r>
              <a:rPr lang="en-US" dirty="0"/>
              <a:t>, </a:t>
            </a:r>
            <a:r>
              <a:rPr lang="en-US" dirty="0" err="1"/>
              <a:t>diam</a:t>
            </a:r>
            <a:r>
              <a:rPr lang="en-US" dirty="0"/>
              <a:t> </a:t>
            </a:r>
            <a:r>
              <a:rPr lang="en-US" dirty="0" err="1"/>
              <a:t>vel</a:t>
            </a:r>
            <a:r>
              <a:rPr lang="en-US" dirty="0"/>
              <a:t> </a:t>
            </a:r>
            <a:r>
              <a:rPr lang="en-US" dirty="0" err="1"/>
              <a:t>congue</a:t>
            </a:r>
            <a:r>
              <a:rPr lang="en-US" dirty="0"/>
              <a:t> </a:t>
            </a:r>
            <a:r>
              <a:rPr lang="en-US" dirty="0" err="1"/>
              <a:t>pulvinar</a:t>
            </a:r>
            <a:r>
              <a:rPr lang="en-US" dirty="0"/>
              <a:t>, </a:t>
            </a:r>
            <a:r>
              <a:rPr lang="en-US" dirty="0" err="1"/>
              <a:t>erat</a:t>
            </a:r>
            <a:r>
              <a:rPr lang="en-US" dirty="0"/>
              <a:t> </a:t>
            </a:r>
            <a:r>
              <a:rPr lang="en-US" dirty="0" err="1"/>
              <a:t>massa</a:t>
            </a:r>
            <a:r>
              <a:rPr lang="en-US" dirty="0"/>
              <a:t> </a:t>
            </a:r>
            <a:r>
              <a:rPr lang="en-US" dirty="0" err="1"/>
              <a:t>lacinia</a:t>
            </a:r>
            <a:r>
              <a:rPr lang="en-US" dirty="0"/>
              <a:t> </a:t>
            </a:r>
            <a:r>
              <a:rPr lang="en-US" dirty="0" err="1"/>
              <a:t>purus</a:t>
            </a:r>
            <a:r>
              <a:rPr lang="en-US" dirty="0"/>
              <a:t>, in </a:t>
            </a:r>
            <a:r>
              <a:rPr lang="en-US" dirty="0" err="1"/>
              <a:t>laoreet</a:t>
            </a:r>
            <a:r>
              <a:rPr lang="en-US" dirty="0"/>
              <a:t> </a:t>
            </a:r>
            <a:r>
              <a:rPr lang="en-US" dirty="0" err="1"/>
              <a:t>purus</a:t>
            </a:r>
            <a:r>
              <a:rPr lang="en-US" dirty="0"/>
              <a:t> </a:t>
            </a:r>
            <a:r>
              <a:rPr lang="en-US" dirty="0" err="1"/>
              <a:t>massa</a:t>
            </a:r>
            <a:r>
              <a:rPr lang="en-US" dirty="0"/>
              <a:t> in </a:t>
            </a:r>
            <a:r>
              <a:rPr lang="en-US" dirty="0" err="1"/>
              <a:t>nunc</a:t>
            </a:r>
            <a:r>
              <a:rPr lang="en-US" dirty="0"/>
              <a:t>. </a:t>
            </a:r>
            <a:r>
              <a:rPr lang="en-US" dirty="0" err="1"/>
              <a:t>Phasellus</a:t>
            </a:r>
            <a:r>
              <a:rPr lang="en-US" dirty="0"/>
              <a:t> </a:t>
            </a:r>
            <a:r>
              <a:rPr lang="en-US" dirty="0" err="1"/>
              <a:t>finibus</a:t>
            </a:r>
            <a:r>
              <a:rPr lang="en-US" dirty="0"/>
              <a:t> </a:t>
            </a:r>
            <a:r>
              <a:rPr lang="en-US" dirty="0" err="1"/>
              <a:t>malesuada</a:t>
            </a:r>
            <a:r>
              <a:rPr lang="en-US" dirty="0"/>
              <a:t> </a:t>
            </a:r>
            <a:r>
              <a:rPr lang="en-US" dirty="0" err="1"/>
              <a:t>lobortis</a:t>
            </a:r>
            <a:r>
              <a:rPr lang="en-US" dirty="0"/>
              <a:t>. </a:t>
            </a:r>
            <a:r>
              <a:rPr lang="en-US" dirty="0" err="1"/>
              <a:t>Sed</a:t>
            </a:r>
            <a:r>
              <a:rPr lang="en-US" dirty="0"/>
              <a:t> </a:t>
            </a:r>
            <a:r>
              <a:rPr lang="en-US" dirty="0" err="1"/>
              <a:t>quis</a:t>
            </a:r>
            <a:r>
              <a:rPr lang="en-US" dirty="0"/>
              <a:t> </a:t>
            </a:r>
            <a:r>
              <a:rPr lang="en-US" dirty="0" err="1"/>
              <a:t>tellus</a:t>
            </a:r>
            <a:r>
              <a:rPr lang="en-US" dirty="0"/>
              <a:t> id </a:t>
            </a:r>
            <a:r>
              <a:rPr lang="en-US" dirty="0" err="1"/>
              <a:t>nulla</a:t>
            </a:r>
            <a:r>
              <a:rPr lang="en-US" dirty="0"/>
              <a:t> </a:t>
            </a:r>
            <a:r>
              <a:rPr lang="en-US" dirty="0" err="1"/>
              <a:t>mollis</a:t>
            </a:r>
            <a:r>
              <a:rPr lang="en-US" dirty="0"/>
              <a:t> </a:t>
            </a:r>
            <a:r>
              <a:rPr lang="en-US" dirty="0" err="1"/>
              <a:t>iaculis</a:t>
            </a:r>
            <a:r>
              <a:rPr lang="en-US" dirty="0"/>
              <a:t>. Nam </a:t>
            </a:r>
            <a:r>
              <a:rPr lang="en-US" dirty="0" err="1"/>
              <a:t>nec</a:t>
            </a:r>
            <a:r>
              <a:rPr lang="en-US" dirty="0"/>
              <a:t> </a:t>
            </a:r>
            <a:r>
              <a:rPr lang="en-US" dirty="0" err="1"/>
              <a:t>auctor</a:t>
            </a:r>
            <a:r>
              <a:rPr lang="en-US" dirty="0"/>
              <a:t> </a:t>
            </a:r>
            <a:r>
              <a:rPr lang="en-US" dirty="0" err="1"/>
              <a:t>arcu</a:t>
            </a:r>
            <a:r>
              <a:rPr lang="en-US" dirty="0"/>
              <a:t>. </a:t>
            </a:r>
            <a:r>
              <a:rPr lang="en-US" dirty="0" err="1"/>
              <a:t>Aenean</a:t>
            </a:r>
            <a:r>
              <a:rPr lang="en-US" dirty="0"/>
              <a:t> </a:t>
            </a:r>
            <a:r>
              <a:rPr lang="en-US" dirty="0" err="1"/>
              <a:t>molestie</a:t>
            </a:r>
            <a:r>
              <a:rPr lang="en-US" dirty="0"/>
              <a:t> lacus </a:t>
            </a:r>
            <a:r>
              <a:rPr lang="en-US" dirty="0" err="1"/>
              <a:t>ut</a:t>
            </a:r>
            <a:r>
              <a:rPr lang="en-US" dirty="0"/>
              <a:t> </a:t>
            </a:r>
            <a:r>
              <a:rPr lang="en-US" dirty="0" err="1"/>
              <a:t>urna</a:t>
            </a:r>
            <a:r>
              <a:rPr lang="en-US" dirty="0"/>
              <a:t> </a:t>
            </a:r>
            <a:r>
              <a:rPr lang="en-US" dirty="0" err="1"/>
              <a:t>accumsan</a:t>
            </a:r>
            <a:r>
              <a:rPr lang="en-US" dirty="0"/>
              <a:t>, a </a:t>
            </a:r>
            <a:r>
              <a:rPr lang="en-US" dirty="0" err="1"/>
              <a:t>rhoncus</a:t>
            </a:r>
            <a:r>
              <a:rPr lang="en-US" dirty="0"/>
              <a:t> </a:t>
            </a:r>
            <a:r>
              <a:rPr lang="en-US" dirty="0" err="1"/>
              <a:t>orci</a:t>
            </a:r>
            <a:r>
              <a:rPr lang="en-US" dirty="0"/>
              <a:t> </a:t>
            </a:r>
            <a:r>
              <a:rPr lang="en-US" dirty="0" err="1"/>
              <a:t>rhoncus</a:t>
            </a:r>
            <a:r>
              <a:rPr lang="en-US" dirty="0"/>
              <a:t>. </a:t>
            </a:r>
            <a:r>
              <a:rPr lang="en-US" dirty="0" err="1"/>
              <a:t>Fusce</a:t>
            </a:r>
            <a:r>
              <a:rPr lang="en-US" dirty="0"/>
              <a:t> </a:t>
            </a:r>
            <a:r>
              <a:rPr lang="en-US" dirty="0" err="1"/>
              <a:t>orci</a:t>
            </a:r>
            <a:r>
              <a:rPr lang="en-US" dirty="0"/>
              <a:t> </a:t>
            </a:r>
            <a:r>
              <a:rPr lang="en-US" dirty="0" err="1"/>
              <a:t>velit</a:t>
            </a:r>
            <a:r>
              <a:rPr lang="en-US" dirty="0"/>
              <a:t>, </a:t>
            </a:r>
            <a:r>
              <a:rPr lang="en-US" dirty="0" err="1"/>
              <a:t>euismod</a:t>
            </a:r>
            <a:r>
              <a:rPr lang="en-US" dirty="0"/>
              <a:t> </a:t>
            </a:r>
            <a:r>
              <a:rPr lang="en-US" dirty="0" err="1"/>
              <a:t>quis</a:t>
            </a:r>
            <a:r>
              <a:rPr lang="en-US" dirty="0"/>
              <a:t> </a:t>
            </a:r>
            <a:r>
              <a:rPr lang="en-US" dirty="0" err="1"/>
              <a:t>pulvinar</a:t>
            </a:r>
            <a:r>
              <a:rPr lang="en-US" dirty="0"/>
              <a:t> ac, </a:t>
            </a:r>
            <a:r>
              <a:rPr lang="en-US" dirty="0" err="1"/>
              <a:t>ultrices</a:t>
            </a:r>
            <a:r>
              <a:rPr lang="en-US" dirty="0"/>
              <a:t> </a:t>
            </a:r>
            <a:r>
              <a:rPr lang="en-US" dirty="0" err="1"/>
              <a:t>vel</a:t>
            </a:r>
            <a:r>
              <a:rPr lang="en-US" dirty="0"/>
              <a:t> dui. </a:t>
            </a:r>
            <a:r>
              <a:rPr lang="en-US" dirty="0" err="1"/>
              <a:t>Praesent</a:t>
            </a:r>
            <a:r>
              <a:rPr lang="en-US" dirty="0"/>
              <a:t> </a:t>
            </a:r>
            <a:r>
              <a:rPr lang="en-US" dirty="0" err="1"/>
              <a:t>commodo</a:t>
            </a:r>
            <a:r>
              <a:rPr lang="en-US" dirty="0"/>
              <a:t>, </a:t>
            </a:r>
            <a:r>
              <a:rPr lang="en-US" dirty="0" err="1"/>
              <a:t>odio</a:t>
            </a:r>
            <a:r>
              <a:rPr lang="en-US" dirty="0"/>
              <a:t> </a:t>
            </a:r>
            <a:r>
              <a:rPr lang="en-US" dirty="0" err="1"/>
              <a:t>eu</a:t>
            </a:r>
            <a:r>
              <a:rPr lang="en-US" dirty="0"/>
              <a:t> </a:t>
            </a:r>
            <a:r>
              <a:rPr lang="en-US" dirty="0" err="1"/>
              <a:t>ullamcorper</a:t>
            </a:r>
            <a:r>
              <a:rPr lang="en-US" dirty="0"/>
              <a:t> </a:t>
            </a:r>
            <a:r>
              <a:rPr lang="en-US" dirty="0" err="1"/>
              <a:t>eleifend</a:t>
            </a:r>
            <a:r>
              <a:rPr lang="en-US" dirty="0"/>
              <a:t>, magna </a:t>
            </a:r>
            <a:r>
              <a:rPr lang="en-US" dirty="0" err="1"/>
              <a:t>metus</a:t>
            </a:r>
            <a:r>
              <a:rPr lang="en-US" dirty="0"/>
              <a:t> </a:t>
            </a:r>
            <a:r>
              <a:rPr lang="en-US" dirty="0" err="1"/>
              <a:t>euismod</a:t>
            </a:r>
            <a:r>
              <a:rPr lang="en-US" dirty="0"/>
              <a:t> </a:t>
            </a:r>
            <a:r>
              <a:rPr lang="en-US" dirty="0" err="1"/>
              <a:t>elit</a:t>
            </a:r>
            <a:r>
              <a:rPr lang="en-US" dirty="0"/>
              <a:t>, in </a:t>
            </a:r>
            <a:r>
              <a:rPr lang="en-US" dirty="0" err="1"/>
              <a:t>porttitor</a:t>
            </a:r>
            <a:r>
              <a:rPr lang="en-US" dirty="0"/>
              <a:t> </a:t>
            </a:r>
            <a:r>
              <a:rPr lang="en-US" dirty="0" err="1"/>
              <a:t>urna</a:t>
            </a:r>
            <a:r>
              <a:rPr lang="en-US" dirty="0"/>
              <a:t> </a:t>
            </a:r>
            <a:r>
              <a:rPr lang="en-US" dirty="0" err="1"/>
              <a:t>nisl</a:t>
            </a:r>
            <a:r>
              <a:rPr lang="en-US" dirty="0"/>
              <a:t> </a:t>
            </a:r>
            <a:r>
              <a:rPr lang="en-US" dirty="0" err="1"/>
              <a:t>ut</a:t>
            </a:r>
            <a:r>
              <a:rPr lang="en-US" dirty="0"/>
              <a:t> </a:t>
            </a:r>
            <a:r>
              <a:rPr lang="en-US" dirty="0" err="1"/>
              <a:t>nulla</a:t>
            </a:r>
            <a:r>
              <a:rPr lang="en-US" dirty="0"/>
              <a:t>. </a:t>
            </a:r>
            <a:r>
              <a:rPr lang="en-US" dirty="0" err="1"/>
              <a:t>Donec</a:t>
            </a:r>
            <a:r>
              <a:rPr lang="en-US" dirty="0"/>
              <a:t> </a:t>
            </a:r>
            <a:r>
              <a:rPr lang="en-US" dirty="0" err="1"/>
              <a:t>accumsan</a:t>
            </a:r>
            <a:r>
              <a:rPr lang="en-US" dirty="0"/>
              <a:t> </a:t>
            </a:r>
            <a:r>
              <a:rPr lang="en-US" dirty="0" err="1"/>
              <a:t>egestas</a:t>
            </a:r>
            <a:r>
              <a:rPr lang="en-US" dirty="0"/>
              <a:t> </a:t>
            </a:r>
            <a:r>
              <a:rPr lang="en-US" dirty="0" err="1"/>
              <a:t>nulla</a:t>
            </a:r>
            <a:r>
              <a:rPr lang="en-US" dirty="0"/>
              <a:t>, </a:t>
            </a:r>
            <a:r>
              <a:rPr lang="en-US" dirty="0" err="1"/>
              <a:t>ut</a:t>
            </a:r>
            <a:r>
              <a:rPr lang="en-US" dirty="0"/>
              <a:t> </a:t>
            </a:r>
            <a:r>
              <a:rPr lang="en-US" dirty="0" err="1"/>
              <a:t>sollicitudin</a:t>
            </a:r>
            <a:r>
              <a:rPr lang="en-US" dirty="0"/>
              <a:t> </a:t>
            </a:r>
            <a:r>
              <a:rPr lang="en-US" dirty="0" err="1"/>
              <a:t>nulla</a:t>
            </a:r>
            <a:r>
              <a:rPr lang="en-US" dirty="0"/>
              <a:t> </a:t>
            </a:r>
            <a:r>
              <a:rPr lang="en-US" dirty="0" err="1"/>
              <a:t>lacinia</a:t>
            </a:r>
            <a:r>
              <a:rPr lang="en-US" dirty="0"/>
              <a:t> ac. </a:t>
            </a:r>
            <a:r>
              <a:rPr lang="en-US" dirty="0" err="1"/>
              <a:t>Pellentesque</a:t>
            </a:r>
            <a:r>
              <a:rPr lang="en-US" dirty="0"/>
              <a:t> </a:t>
            </a:r>
            <a:r>
              <a:rPr lang="en-US" dirty="0" err="1"/>
              <a:t>felis</a:t>
            </a:r>
            <a:r>
              <a:rPr lang="en-US" dirty="0"/>
              <a:t> </a:t>
            </a:r>
            <a:r>
              <a:rPr lang="en-US" dirty="0" err="1"/>
              <a:t>est</a:t>
            </a:r>
            <a:r>
              <a:rPr lang="en-US" dirty="0"/>
              <a:t>, </a:t>
            </a:r>
            <a:r>
              <a:rPr lang="en-US" dirty="0" err="1"/>
              <a:t>tincidunt</a:t>
            </a:r>
            <a:r>
              <a:rPr lang="en-US" dirty="0"/>
              <a:t> et </a:t>
            </a:r>
            <a:r>
              <a:rPr lang="en-US" dirty="0" err="1"/>
              <a:t>suscipit</a:t>
            </a:r>
            <a:r>
              <a:rPr lang="en-US" dirty="0"/>
              <a:t> id, </a:t>
            </a:r>
            <a:r>
              <a:rPr lang="en-US" dirty="0" err="1"/>
              <a:t>rutrum</a:t>
            </a:r>
            <a:r>
              <a:rPr lang="en-US" dirty="0"/>
              <a:t> at </a:t>
            </a:r>
            <a:r>
              <a:rPr lang="en-US" dirty="0" err="1"/>
              <a:t>odio</a:t>
            </a:r>
            <a:r>
              <a:rPr lang="en-US" dirty="0"/>
              <a:t>. </a:t>
            </a:r>
            <a:r>
              <a:rPr lang="en-US" dirty="0" err="1"/>
              <a:t>Sed</a:t>
            </a:r>
            <a:r>
              <a:rPr lang="en-US" dirty="0"/>
              <a:t> </a:t>
            </a:r>
            <a:r>
              <a:rPr lang="en-US" dirty="0" err="1"/>
              <a:t>fringilla</a:t>
            </a:r>
            <a:r>
              <a:rPr lang="en-US" dirty="0"/>
              <a:t> </a:t>
            </a:r>
            <a:r>
              <a:rPr lang="en-US" dirty="0" err="1"/>
              <a:t>porttitor</a:t>
            </a:r>
            <a:r>
              <a:rPr lang="en-US" dirty="0"/>
              <a:t> </a:t>
            </a:r>
            <a:r>
              <a:rPr lang="en-US" dirty="0" err="1"/>
              <a:t>ipsum</a:t>
            </a:r>
            <a:r>
              <a:rPr lang="en-US" dirty="0"/>
              <a:t>. </a:t>
            </a:r>
            <a:r>
              <a:rPr lang="en-US" dirty="0" err="1"/>
              <a:t>Morbi</a:t>
            </a:r>
            <a:r>
              <a:rPr lang="en-US" dirty="0"/>
              <a:t> </a:t>
            </a:r>
            <a:r>
              <a:rPr lang="en-US" dirty="0" err="1"/>
              <a:t>cursus</a:t>
            </a:r>
            <a:r>
              <a:rPr lang="en-US" dirty="0"/>
              <a:t> </a:t>
            </a:r>
            <a:r>
              <a:rPr lang="en-US" dirty="0" err="1"/>
              <a:t>massa</a:t>
            </a:r>
            <a:r>
              <a:rPr lang="en-US" dirty="0"/>
              <a:t> </a:t>
            </a:r>
            <a:r>
              <a:rPr lang="en-US" dirty="0" err="1"/>
              <a:t>eget</a:t>
            </a:r>
            <a:r>
              <a:rPr lang="en-US" dirty="0"/>
              <a:t> </a:t>
            </a:r>
            <a:r>
              <a:rPr lang="en-US" dirty="0" err="1"/>
              <a:t>arcu</a:t>
            </a:r>
            <a:r>
              <a:rPr lang="en-US" dirty="0"/>
              <a:t> </a:t>
            </a:r>
            <a:r>
              <a:rPr lang="en-US" dirty="0" err="1"/>
              <a:t>hendrerit</a:t>
            </a:r>
            <a:r>
              <a:rPr lang="en-US" dirty="0"/>
              <a:t> </a:t>
            </a:r>
            <a:r>
              <a:rPr lang="en-US" dirty="0" err="1"/>
              <a:t>eleifend</a:t>
            </a:r>
            <a:r>
              <a:rPr lang="en-US" dirty="0"/>
              <a:t>. </a:t>
            </a:r>
            <a:r>
              <a:rPr lang="en-US" dirty="0" err="1"/>
              <a:t>Morbi</a:t>
            </a:r>
            <a:r>
              <a:rPr lang="en-US" dirty="0"/>
              <a:t> sit </a:t>
            </a:r>
            <a:r>
              <a:rPr lang="en-US" dirty="0" err="1"/>
              <a:t>amet</a:t>
            </a:r>
            <a:r>
              <a:rPr lang="en-US" dirty="0"/>
              <a:t> </a:t>
            </a:r>
            <a:r>
              <a:rPr lang="en-US" dirty="0" err="1"/>
              <a:t>accumsan</a:t>
            </a:r>
            <a:r>
              <a:rPr lang="en-US" dirty="0"/>
              <a:t> dui, </a:t>
            </a:r>
            <a:r>
              <a:rPr lang="en-US" dirty="0" err="1"/>
              <a:t>vel</a:t>
            </a:r>
            <a:r>
              <a:rPr lang="en-US" dirty="0"/>
              <a:t> tempus </a:t>
            </a:r>
            <a:r>
              <a:rPr lang="en-US" dirty="0" err="1"/>
              <a:t>urna</a:t>
            </a:r>
            <a:r>
              <a:rPr lang="en-US" dirty="0"/>
              <a:t>. </a:t>
            </a:r>
            <a:r>
              <a:rPr lang="en-US" dirty="0" err="1"/>
              <a:t>Cras</a:t>
            </a:r>
            <a:r>
              <a:rPr lang="en-US" dirty="0"/>
              <a:t> in </a:t>
            </a:r>
            <a:r>
              <a:rPr lang="en-US" dirty="0" err="1"/>
              <a:t>sapien</a:t>
            </a:r>
            <a:r>
              <a:rPr lang="en-US" dirty="0"/>
              <a:t> at </a:t>
            </a:r>
            <a:r>
              <a:rPr lang="en-US" dirty="0" err="1"/>
              <a:t>justo</a:t>
            </a:r>
            <a:r>
              <a:rPr lang="en-US" dirty="0"/>
              <a:t> </a:t>
            </a:r>
            <a:r>
              <a:rPr lang="en-US" dirty="0" err="1"/>
              <a:t>convallis</a:t>
            </a:r>
            <a:r>
              <a:rPr lang="en-US" dirty="0"/>
              <a:t> </a:t>
            </a:r>
            <a:r>
              <a:rPr lang="en-US" dirty="0" err="1"/>
              <a:t>lacinia</a:t>
            </a:r>
            <a:r>
              <a:rPr lang="en-US" dirty="0"/>
              <a:t> et in </a:t>
            </a:r>
            <a:r>
              <a:rPr lang="en-US" dirty="0" err="1"/>
              <a:t>felis</a:t>
            </a:r>
            <a:r>
              <a:rPr lang="en-US" dirty="0"/>
              <a:t>. </a:t>
            </a:r>
            <a:r>
              <a:rPr lang="en-US" dirty="0" err="1"/>
              <a:t>Vestibulum</a:t>
            </a:r>
            <a:r>
              <a:rPr lang="en-US" dirty="0"/>
              <a:t> </a:t>
            </a:r>
            <a:r>
              <a:rPr lang="en-US" dirty="0" err="1"/>
              <a:t>luctus</a:t>
            </a:r>
            <a:r>
              <a:rPr lang="en-US" dirty="0"/>
              <a:t>, </a:t>
            </a:r>
            <a:r>
              <a:rPr lang="en-US" dirty="0" err="1"/>
              <a:t>odio</a:t>
            </a:r>
            <a:r>
              <a:rPr lang="en-US" dirty="0"/>
              <a:t> non </a:t>
            </a:r>
            <a:r>
              <a:rPr lang="en-US" dirty="0" err="1"/>
              <a:t>accumsan</a:t>
            </a:r>
            <a:r>
              <a:rPr lang="en-US" dirty="0"/>
              <a:t> </a:t>
            </a:r>
            <a:r>
              <a:rPr lang="en-US" dirty="0" err="1"/>
              <a:t>eleifend</a:t>
            </a:r>
            <a:r>
              <a:rPr lang="en-US" dirty="0"/>
              <a:t>, </a:t>
            </a:r>
            <a:r>
              <a:rPr lang="en-US" dirty="0" err="1"/>
              <a:t>lectus</a:t>
            </a:r>
            <a:r>
              <a:rPr lang="en-US" dirty="0"/>
              <a:t> </a:t>
            </a:r>
            <a:r>
              <a:rPr lang="en-US" dirty="0" err="1"/>
              <a:t>metus</a:t>
            </a:r>
            <a:r>
              <a:rPr lang="en-US" dirty="0"/>
              <a:t> </a:t>
            </a:r>
            <a:r>
              <a:rPr lang="en-US" dirty="0" err="1"/>
              <a:t>rutrum</a:t>
            </a:r>
            <a:r>
              <a:rPr lang="en-US" dirty="0"/>
              <a:t> </a:t>
            </a:r>
            <a:r>
              <a:rPr lang="en-US" dirty="0" err="1"/>
              <a:t>orci</a:t>
            </a:r>
            <a:r>
              <a:rPr lang="en-US" dirty="0"/>
              <a:t>, </a:t>
            </a:r>
            <a:r>
              <a:rPr lang="en-US" dirty="0" err="1"/>
              <a:t>quis</a:t>
            </a:r>
            <a:r>
              <a:rPr lang="en-US" dirty="0"/>
              <a:t> </a:t>
            </a:r>
            <a:r>
              <a:rPr lang="en-US" dirty="0" err="1"/>
              <a:t>molestie</a:t>
            </a:r>
            <a:r>
              <a:rPr lang="en-US" dirty="0"/>
              <a:t> </a:t>
            </a:r>
            <a:r>
              <a:rPr lang="en-US" dirty="0" err="1"/>
              <a:t>enim</a:t>
            </a:r>
            <a:r>
              <a:rPr lang="en-US" dirty="0"/>
              <a:t> </a:t>
            </a:r>
            <a:r>
              <a:rPr lang="en-US" dirty="0" err="1"/>
              <a:t>augue</a:t>
            </a:r>
            <a:r>
              <a:rPr lang="en-US" dirty="0"/>
              <a:t> in </a:t>
            </a:r>
            <a:r>
              <a:rPr lang="en-US" dirty="0" err="1"/>
              <a:t>lorem</a:t>
            </a:r>
            <a:r>
              <a:rPr lang="en-US" dirty="0"/>
              <a:t>. </a:t>
            </a:r>
            <a:r>
              <a:rPr lang="en-US" dirty="0" err="1"/>
              <a:t>Vestibulum</a:t>
            </a:r>
            <a:r>
              <a:rPr lang="en-US" dirty="0"/>
              <a:t> </a:t>
            </a:r>
            <a:r>
              <a:rPr lang="en-US" dirty="0" err="1"/>
              <a:t>volutpat</a:t>
            </a:r>
            <a:r>
              <a:rPr lang="en-US" dirty="0"/>
              <a:t> </a:t>
            </a:r>
            <a:r>
              <a:rPr lang="en-US" dirty="0" err="1"/>
              <a:t>sagittis</a:t>
            </a:r>
            <a:r>
              <a:rPr lang="en-US" dirty="0"/>
              <a:t> quam </a:t>
            </a:r>
            <a:r>
              <a:rPr lang="en-US" dirty="0" err="1"/>
              <a:t>varius</a:t>
            </a:r>
            <a:r>
              <a:rPr lang="en-US" dirty="0"/>
              <a:t> </a:t>
            </a:r>
            <a:r>
              <a:rPr lang="en-US" dirty="0" err="1"/>
              <a:t>facilisis</a:t>
            </a:r>
            <a:r>
              <a:rPr lang="en-US" dirty="0"/>
              <a:t>.</a:t>
            </a:r>
          </a:p>
          <a:p>
            <a:pPr lvl="0"/>
            <a:endParaRPr lang="en-US" dirty="0"/>
          </a:p>
          <a:p>
            <a:pPr lvl="0"/>
            <a:r>
              <a:rPr lang="en-US" dirty="0" err="1"/>
              <a:t>Donec</a:t>
            </a:r>
            <a:r>
              <a:rPr lang="en-US" dirty="0"/>
              <a:t> ligula </a:t>
            </a:r>
            <a:r>
              <a:rPr lang="en-US" dirty="0" err="1"/>
              <a:t>diam</a:t>
            </a:r>
            <a:r>
              <a:rPr lang="en-US" dirty="0"/>
              <a:t>, </a:t>
            </a:r>
            <a:r>
              <a:rPr lang="en-US" dirty="0" err="1"/>
              <a:t>tincidunt</a:t>
            </a:r>
            <a:r>
              <a:rPr lang="en-US" dirty="0"/>
              <a:t> id </a:t>
            </a:r>
            <a:r>
              <a:rPr lang="en-US" dirty="0" err="1"/>
              <a:t>nisl</a:t>
            </a:r>
            <a:r>
              <a:rPr lang="en-US" dirty="0"/>
              <a:t> </a:t>
            </a:r>
            <a:r>
              <a:rPr lang="en-US" dirty="0" err="1"/>
              <a:t>vel</a:t>
            </a:r>
            <a:r>
              <a:rPr lang="en-US" dirty="0"/>
              <a:t>, </a:t>
            </a:r>
            <a:r>
              <a:rPr lang="en-US" dirty="0" err="1"/>
              <a:t>accumsan</a:t>
            </a:r>
            <a:r>
              <a:rPr lang="en-US" dirty="0"/>
              <a:t> </a:t>
            </a:r>
            <a:r>
              <a:rPr lang="en-US" dirty="0" err="1"/>
              <a:t>placerat</a:t>
            </a:r>
            <a:r>
              <a:rPr lang="en-US" dirty="0"/>
              <a:t> </a:t>
            </a:r>
            <a:r>
              <a:rPr lang="en-US" dirty="0" err="1"/>
              <a:t>velit</a:t>
            </a:r>
            <a:r>
              <a:rPr lang="en-US" dirty="0"/>
              <a:t>. </a:t>
            </a:r>
            <a:r>
              <a:rPr lang="en-US" dirty="0" err="1"/>
              <a:t>Nullam</a:t>
            </a:r>
            <a:r>
              <a:rPr lang="en-US" dirty="0"/>
              <a:t> </a:t>
            </a:r>
            <a:r>
              <a:rPr lang="en-US" dirty="0" err="1"/>
              <a:t>sagittis</a:t>
            </a:r>
            <a:r>
              <a:rPr lang="en-US" dirty="0"/>
              <a:t> </a:t>
            </a:r>
            <a:r>
              <a:rPr lang="en-US" dirty="0" err="1"/>
              <a:t>feugiat</a:t>
            </a:r>
            <a:r>
              <a:rPr lang="en-US" dirty="0"/>
              <a:t> </a:t>
            </a:r>
            <a:r>
              <a:rPr lang="en-US" dirty="0" err="1"/>
              <a:t>erat</a:t>
            </a:r>
            <a:r>
              <a:rPr lang="en-US" dirty="0"/>
              <a:t>, </a:t>
            </a:r>
            <a:r>
              <a:rPr lang="en-US" dirty="0" err="1"/>
              <a:t>vel</a:t>
            </a:r>
            <a:r>
              <a:rPr lang="en-US" dirty="0"/>
              <a:t> </a:t>
            </a:r>
            <a:r>
              <a:rPr lang="en-US" dirty="0" err="1"/>
              <a:t>vestibulum</a:t>
            </a:r>
            <a:r>
              <a:rPr lang="en-US" dirty="0"/>
              <a:t> </a:t>
            </a:r>
            <a:r>
              <a:rPr lang="en-US" dirty="0" err="1"/>
              <a:t>lorem</a:t>
            </a:r>
            <a:r>
              <a:rPr lang="en-US" dirty="0"/>
              <a:t> </a:t>
            </a:r>
            <a:r>
              <a:rPr lang="en-US" dirty="0" err="1"/>
              <a:t>facilisis</a:t>
            </a:r>
            <a:r>
              <a:rPr lang="en-US" dirty="0"/>
              <a:t> vitae. </a:t>
            </a:r>
            <a:r>
              <a:rPr lang="en-US" dirty="0" err="1"/>
              <a:t>Duis</a:t>
            </a:r>
            <a:r>
              <a:rPr lang="en-US" dirty="0"/>
              <a:t> </a:t>
            </a:r>
            <a:r>
              <a:rPr lang="en-US" dirty="0" err="1"/>
              <a:t>molestie</a:t>
            </a:r>
            <a:r>
              <a:rPr lang="en-US" dirty="0"/>
              <a:t> </a:t>
            </a:r>
            <a:r>
              <a:rPr lang="en-US" dirty="0" err="1"/>
              <a:t>urna</a:t>
            </a:r>
            <a:r>
              <a:rPr lang="en-US" dirty="0"/>
              <a:t> </a:t>
            </a:r>
            <a:r>
              <a:rPr lang="en-US" dirty="0" err="1"/>
              <a:t>enim</a:t>
            </a:r>
            <a:r>
              <a:rPr lang="en-US" dirty="0"/>
              <a:t>, </a:t>
            </a:r>
            <a:r>
              <a:rPr lang="en-US" dirty="0" err="1"/>
              <a:t>vel</a:t>
            </a:r>
            <a:r>
              <a:rPr lang="en-US" dirty="0"/>
              <a:t> </a:t>
            </a:r>
            <a:r>
              <a:rPr lang="en-US" dirty="0" err="1"/>
              <a:t>scelerisque</a:t>
            </a:r>
            <a:r>
              <a:rPr lang="en-US" dirty="0"/>
              <a:t> </a:t>
            </a:r>
            <a:r>
              <a:rPr lang="en-US" dirty="0" err="1"/>
              <a:t>arcu</a:t>
            </a:r>
            <a:r>
              <a:rPr lang="en-US" dirty="0"/>
              <a:t> </a:t>
            </a:r>
            <a:r>
              <a:rPr lang="en-US" dirty="0" err="1"/>
              <a:t>feugiat</a:t>
            </a:r>
            <a:r>
              <a:rPr lang="en-US" dirty="0"/>
              <a:t> </a:t>
            </a:r>
            <a:r>
              <a:rPr lang="en-US" dirty="0" err="1"/>
              <a:t>eget</a:t>
            </a:r>
            <a:r>
              <a:rPr lang="en-US" dirty="0"/>
              <a:t>. </a:t>
            </a:r>
            <a:r>
              <a:rPr lang="en-US" dirty="0" err="1"/>
              <a:t>Curabitur</a:t>
            </a:r>
            <a:r>
              <a:rPr lang="en-US" dirty="0"/>
              <a:t> </a:t>
            </a:r>
            <a:r>
              <a:rPr lang="en-US" dirty="0" err="1"/>
              <a:t>lobortis</a:t>
            </a:r>
            <a:r>
              <a:rPr lang="en-US" dirty="0"/>
              <a:t>, </a:t>
            </a:r>
            <a:r>
              <a:rPr lang="en-US" dirty="0" err="1"/>
              <a:t>nulla</a:t>
            </a:r>
            <a:r>
              <a:rPr lang="en-US" dirty="0"/>
              <a:t> </a:t>
            </a:r>
            <a:r>
              <a:rPr lang="en-US" dirty="0" err="1"/>
              <a:t>vel</a:t>
            </a:r>
            <a:r>
              <a:rPr lang="en-US" dirty="0"/>
              <a:t> </a:t>
            </a:r>
            <a:r>
              <a:rPr lang="en-US" dirty="0" err="1"/>
              <a:t>dignissim</a:t>
            </a:r>
            <a:r>
              <a:rPr lang="en-US" dirty="0"/>
              <a:t> </a:t>
            </a:r>
            <a:r>
              <a:rPr lang="en-US" dirty="0" err="1"/>
              <a:t>consequat</a:t>
            </a:r>
            <a:r>
              <a:rPr lang="en-US" dirty="0"/>
              <a:t>, </a:t>
            </a:r>
            <a:r>
              <a:rPr lang="en-US" dirty="0" err="1"/>
              <a:t>odio</a:t>
            </a:r>
            <a:r>
              <a:rPr lang="en-US" dirty="0"/>
              <a:t> </a:t>
            </a:r>
            <a:r>
              <a:rPr lang="en-US" dirty="0" err="1"/>
              <a:t>libero</a:t>
            </a:r>
            <a:r>
              <a:rPr lang="en-US" dirty="0"/>
              <a:t> </a:t>
            </a:r>
            <a:r>
              <a:rPr lang="en-US" dirty="0" err="1"/>
              <a:t>pellentesque</a:t>
            </a:r>
            <a:r>
              <a:rPr lang="en-US" dirty="0"/>
              <a:t> </a:t>
            </a:r>
            <a:r>
              <a:rPr lang="en-US" dirty="0" err="1"/>
              <a:t>nunc</a:t>
            </a:r>
            <a:r>
              <a:rPr lang="en-US" dirty="0"/>
              <a:t>, sit </a:t>
            </a:r>
            <a:r>
              <a:rPr lang="en-US" dirty="0" err="1"/>
              <a:t>amet</a:t>
            </a:r>
            <a:r>
              <a:rPr lang="en-US" dirty="0"/>
              <a:t> </a:t>
            </a:r>
            <a:r>
              <a:rPr lang="en-US" dirty="0" err="1"/>
              <a:t>feugiat</a:t>
            </a:r>
            <a:r>
              <a:rPr lang="en-US" dirty="0"/>
              <a:t> </a:t>
            </a:r>
            <a:r>
              <a:rPr lang="en-US" dirty="0" err="1"/>
              <a:t>justo</a:t>
            </a:r>
            <a:r>
              <a:rPr lang="en-US" dirty="0"/>
              <a:t> </a:t>
            </a:r>
            <a:r>
              <a:rPr lang="en-US" dirty="0" err="1"/>
              <a:t>metus</a:t>
            </a:r>
            <a:r>
              <a:rPr lang="en-US" dirty="0"/>
              <a:t> </a:t>
            </a:r>
            <a:r>
              <a:rPr lang="en-US" dirty="0" err="1"/>
              <a:t>nec</a:t>
            </a:r>
            <a:r>
              <a:rPr lang="en-US" dirty="0"/>
              <a:t> </a:t>
            </a:r>
            <a:r>
              <a:rPr lang="en-US" dirty="0" err="1"/>
              <a:t>neque</a:t>
            </a:r>
            <a:r>
              <a:rPr lang="en-US" dirty="0"/>
              <a:t>. </a:t>
            </a:r>
            <a:r>
              <a:rPr lang="en-US" dirty="0" err="1"/>
              <a:t>Donec</a:t>
            </a:r>
            <a:r>
              <a:rPr lang="en-US" dirty="0"/>
              <a:t> non ante ac </a:t>
            </a:r>
            <a:r>
              <a:rPr lang="en-US" dirty="0" err="1"/>
              <a:t>orci</a:t>
            </a:r>
            <a:r>
              <a:rPr lang="en-US" dirty="0"/>
              <a:t> </a:t>
            </a:r>
            <a:r>
              <a:rPr lang="en-US" dirty="0" err="1"/>
              <a:t>elementum</a:t>
            </a:r>
            <a:r>
              <a:rPr lang="en-US" dirty="0"/>
              <a:t> </a:t>
            </a:r>
            <a:r>
              <a:rPr lang="en-US" dirty="0" err="1"/>
              <a:t>iaculis</a:t>
            </a:r>
            <a:r>
              <a:rPr lang="en-US" dirty="0"/>
              <a:t> </a:t>
            </a:r>
            <a:r>
              <a:rPr lang="en-US" dirty="0" err="1"/>
              <a:t>consequat</a:t>
            </a:r>
            <a:r>
              <a:rPr lang="en-US" dirty="0"/>
              <a:t> in </a:t>
            </a:r>
            <a:r>
              <a:rPr lang="en-US" dirty="0" err="1"/>
              <a:t>metus</a:t>
            </a:r>
            <a:r>
              <a:rPr lang="en-US" dirty="0"/>
              <a:t>. </a:t>
            </a:r>
            <a:r>
              <a:rPr lang="en-US" dirty="0" err="1"/>
              <a:t>Interdum</a:t>
            </a:r>
            <a:r>
              <a:rPr lang="en-US" dirty="0"/>
              <a:t> et </a:t>
            </a:r>
            <a:r>
              <a:rPr lang="en-US" dirty="0" err="1"/>
              <a:t>malesuada</a:t>
            </a:r>
            <a:r>
              <a:rPr lang="en-US" dirty="0"/>
              <a:t> fames ac ante </a:t>
            </a:r>
            <a:r>
              <a:rPr lang="en-US" dirty="0" err="1"/>
              <a:t>ipsum</a:t>
            </a:r>
            <a:r>
              <a:rPr lang="en-US" dirty="0"/>
              <a:t> </a:t>
            </a:r>
            <a:r>
              <a:rPr lang="en-US" dirty="0" err="1"/>
              <a:t>primis</a:t>
            </a:r>
            <a:r>
              <a:rPr lang="en-US" dirty="0"/>
              <a:t> in </a:t>
            </a:r>
            <a:r>
              <a:rPr lang="en-US" dirty="0" err="1"/>
              <a:t>faucibus</a:t>
            </a:r>
            <a:r>
              <a:rPr lang="en-US" dirty="0"/>
              <a:t>. </a:t>
            </a:r>
            <a:r>
              <a:rPr lang="en-US" dirty="0" err="1"/>
              <a:t>Mauris</a:t>
            </a:r>
            <a:r>
              <a:rPr lang="en-US" dirty="0"/>
              <a:t> </a:t>
            </a:r>
            <a:r>
              <a:rPr lang="en-US" dirty="0" err="1"/>
              <a:t>volutpat</a:t>
            </a:r>
            <a:r>
              <a:rPr lang="en-US" dirty="0"/>
              <a:t> </a:t>
            </a:r>
            <a:r>
              <a:rPr lang="en-US" dirty="0" err="1"/>
              <a:t>aliquet</a:t>
            </a:r>
            <a:r>
              <a:rPr lang="en-US" dirty="0"/>
              <a:t> </a:t>
            </a:r>
            <a:r>
              <a:rPr lang="en-US" dirty="0" err="1"/>
              <a:t>imperdiet</a:t>
            </a:r>
            <a:r>
              <a:rPr lang="en-US" dirty="0"/>
              <a:t>. </a:t>
            </a:r>
            <a:r>
              <a:rPr lang="en-US" dirty="0" err="1"/>
              <a:t>Suspendisse</a:t>
            </a:r>
            <a:r>
              <a:rPr lang="en-US" dirty="0"/>
              <a:t> </a:t>
            </a:r>
            <a:r>
              <a:rPr lang="en-US" dirty="0" err="1"/>
              <a:t>ultrices</a:t>
            </a:r>
            <a:r>
              <a:rPr lang="en-US" dirty="0"/>
              <a:t> lacus id </a:t>
            </a:r>
            <a:r>
              <a:rPr lang="en-US" dirty="0" err="1"/>
              <a:t>est</a:t>
            </a:r>
            <a:r>
              <a:rPr lang="en-US" dirty="0"/>
              <a:t> </a:t>
            </a:r>
            <a:r>
              <a:rPr lang="en-US" dirty="0" err="1"/>
              <a:t>viverra</a:t>
            </a:r>
            <a:r>
              <a:rPr lang="en-US" dirty="0"/>
              <a:t>, at </a:t>
            </a:r>
            <a:r>
              <a:rPr lang="en-US" dirty="0" err="1"/>
              <a:t>porttitor</a:t>
            </a:r>
            <a:r>
              <a:rPr lang="en-US" dirty="0"/>
              <a:t> </a:t>
            </a:r>
            <a:r>
              <a:rPr lang="en-US" dirty="0" err="1"/>
              <a:t>metus</a:t>
            </a:r>
            <a:r>
              <a:rPr lang="en-US" dirty="0"/>
              <a:t> </a:t>
            </a:r>
            <a:r>
              <a:rPr lang="en-US" dirty="0" err="1"/>
              <a:t>facilisis</a:t>
            </a:r>
            <a:r>
              <a:rPr lang="en-US" dirty="0"/>
              <a:t>. </a:t>
            </a:r>
            <a:r>
              <a:rPr lang="en-US" dirty="0" err="1"/>
              <a:t>Nullam</a:t>
            </a:r>
            <a:r>
              <a:rPr lang="en-US" dirty="0"/>
              <a:t> dolor </a:t>
            </a:r>
            <a:r>
              <a:rPr lang="en-US" dirty="0" err="1"/>
              <a:t>sapien</a:t>
            </a:r>
            <a:r>
              <a:rPr lang="en-US" dirty="0"/>
              <a:t>, </a:t>
            </a:r>
            <a:r>
              <a:rPr lang="en-US" dirty="0" err="1"/>
              <a:t>hendrerit</a:t>
            </a:r>
            <a:r>
              <a:rPr lang="en-US" dirty="0"/>
              <a:t> sit </a:t>
            </a:r>
            <a:r>
              <a:rPr lang="en-US" dirty="0" err="1"/>
              <a:t>amet</a:t>
            </a:r>
            <a:r>
              <a:rPr lang="en-US" dirty="0"/>
              <a:t> </a:t>
            </a:r>
            <a:r>
              <a:rPr lang="en-US" dirty="0" err="1"/>
              <a:t>tellus</a:t>
            </a:r>
            <a:r>
              <a:rPr lang="en-US" dirty="0"/>
              <a:t> </a:t>
            </a:r>
            <a:r>
              <a:rPr lang="en-US" dirty="0" err="1"/>
              <a:t>tristique</a:t>
            </a:r>
            <a:r>
              <a:rPr lang="en-US" dirty="0"/>
              <a:t>, </a:t>
            </a:r>
            <a:r>
              <a:rPr lang="en-US" dirty="0" err="1"/>
              <a:t>tempor</a:t>
            </a:r>
            <a:r>
              <a:rPr lang="en-US" dirty="0"/>
              <a:t> </a:t>
            </a:r>
            <a:r>
              <a:rPr lang="en-US" dirty="0" err="1"/>
              <a:t>iaculis</a:t>
            </a:r>
            <a:r>
              <a:rPr lang="en-US" dirty="0"/>
              <a:t> </a:t>
            </a:r>
            <a:r>
              <a:rPr lang="en-US" dirty="0" err="1"/>
              <a:t>urna</a:t>
            </a:r>
            <a:r>
              <a:rPr lang="en-US" dirty="0"/>
              <a:t>. </a:t>
            </a:r>
            <a:r>
              <a:rPr lang="en-US" dirty="0" err="1"/>
              <a:t>Nulla</a:t>
            </a:r>
            <a:r>
              <a:rPr lang="en-US" dirty="0"/>
              <a:t> a </a:t>
            </a:r>
            <a:r>
              <a:rPr lang="en-US" dirty="0" err="1"/>
              <a:t>aliquam</a:t>
            </a:r>
            <a:r>
              <a:rPr lang="en-US" dirty="0"/>
              <a:t> magna. </a:t>
            </a:r>
            <a:r>
              <a:rPr lang="en-US" dirty="0" err="1"/>
              <a:t>Donec</a:t>
            </a:r>
            <a:r>
              <a:rPr lang="en-US" dirty="0"/>
              <a:t> </a:t>
            </a:r>
            <a:r>
              <a:rPr lang="en-US" dirty="0" err="1"/>
              <a:t>eget</a:t>
            </a:r>
            <a:r>
              <a:rPr lang="en-US" dirty="0"/>
              <a:t> </a:t>
            </a:r>
            <a:r>
              <a:rPr lang="en-US" dirty="0" err="1"/>
              <a:t>felis</a:t>
            </a:r>
            <a:r>
              <a:rPr lang="en-US" dirty="0"/>
              <a:t> in </a:t>
            </a:r>
            <a:r>
              <a:rPr lang="en-US" dirty="0" err="1"/>
              <a:t>felis</a:t>
            </a:r>
            <a:r>
              <a:rPr lang="en-US" dirty="0"/>
              <a:t> </a:t>
            </a:r>
            <a:r>
              <a:rPr lang="en-US" dirty="0" err="1"/>
              <a:t>lacinia</a:t>
            </a:r>
            <a:r>
              <a:rPr lang="en-US" dirty="0"/>
              <a:t> </a:t>
            </a:r>
            <a:r>
              <a:rPr lang="en-US" dirty="0" err="1"/>
              <a:t>porttitor</a:t>
            </a:r>
            <a:r>
              <a:rPr lang="en-US" dirty="0"/>
              <a:t>. </a:t>
            </a:r>
            <a:r>
              <a:rPr lang="en-US" dirty="0" err="1"/>
              <a:t>Proin</a:t>
            </a:r>
            <a:r>
              <a:rPr lang="en-US" dirty="0"/>
              <a:t> </a:t>
            </a:r>
            <a:r>
              <a:rPr lang="en-US" dirty="0" err="1"/>
              <a:t>sollicitudin</a:t>
            </a:r>
            <a:r>
              <a:rPr lang="en-US" dirty="0"/>
              <a:t> ante id </a:t>
            </a:r>
            <a:r>
              <a:rPr lang="en-US" dirty="0" err="1"/>
              <a:t>nisl</a:t>
            </a:r>
            <a:r>
              <a:rPr lang="en-US" dirty="0"/>
              <a:t> </a:t>
            </a:r>
            <a:r>
              <a:rPr lang="en-US" dirty="0" err="1"/>
              <a:t>imperdiet</a:t>
            </a:r>
            <a:r>
              <a:rPr lang="en-US" dirty="0"/>
              <a:t> </a:t>
            </a:r>
            <a:r>
              <a:rPr lang="en-US" dirty="0" err="1"/>
              <a:t>euismod</a:t>
            </a:r>
            <a:r>
              <a:rPr lang="en-US" dirty="0"/>
              <a:t>. </a:t>
            </a:r>
            <a:r>
              <a:rPr lang="en-US" dirty="0" err="1"/>
              <a:t>Aenean</a:t>
            </a:r>
            <a:r>
              <a:rPr lang="en-US" dirty="0"/>
              <a:t> </a:t>
            </a:r>
            <a:r>
              <a:rPr lang="en-US" dirty="0" err="1"/>
              <a:t>vestibulum</a:t>
            </a:r>
            <a:r>
              <a:rPr lang="en-US" dirty="0"/>
              <a:t> non </a:t>
            </a:r>
            <a:r>
              <a:rPr lang="en-US" dirty="0" err="1"/>
              <a:t>metus</a:t>
            </a:r>
            <a:r>
              <a:rPr lang="en-US" dirty="0"/>
              <a:t> vitae </a:t>
            </a:r>
            <a:r>
              <a:rPr lang="en-US" dirty="0" err="1"/>
              <a:t>rutrum</a:t>
            </a:r>
            <a:r>
              <a:rPr lang="en-US" dirty="0"/>
              <a:t>. </a:t>
            </a:r>
            <a:r>
              <a:rPr lang="en-US" dirty="0" err="1"/>
              <a:t>Cras</a:t>
            </a:r>
            <a:r>
              <a:rPr lang="en-US" dirty="0"/>
              <a:t> </a:t>
            </a:r>
            <a:r>
              <a:rPr lang="en-US" dirty="0" err="1"/>
              <a:t>varius</a:t>
            </a:r>
            <a:r>
              <a:rPr lang="en-US" dirty="0"/>
              <a:t> </a:t>
            </a:r>
            <a:r>
              <a:rPr lang="en-US" dirty="0" err="1"/>
              <a:t>condimentum</a:t>
            </a:r>
            <a:r>
              <a:rPr lang="en-US" dirty="0"/>
              <a:t> </a:t>
            </a:r>
            <a:r>
              <a:rPr lang="en-US" dirty="0" err="1"/>
              <a:t>diam</a:t>
            </a:r>
            <a:r>
              <a:rPr lang="en-US" dirty="0"/>
              <a:t>, </a:t>
            </a:r>
            <a:r>
              <a:rPr lang="en-US" dirty="0" err="1"/>
              <a:t>quis</a:t>
            </a:r>
            <a:r>
              <a:rPr lang="en-US" dirty="0"/>
              <a:t> </a:t>
            </a:r>
            <a:r>
              <a:rPr lang="en-US" dirty="0" err="1"/>
              <a:t>euismod</a:t>
            </a:r>
            <a:r>
              <a:rPr lang="en-US" dirty="0"/>
              <a:t> </a:t>
            </a:r>
            <a:r>
              <a:rPr lang="en-US" dirty="0" err="1"/>
              <a:t>erat</a:t>
            </a:r>
            <a:r>
              <a:rPr lang="en-US" dirty="0"/>
              <a:t> </a:t>
            </a:r>
            <a:r>
              <a:rPr lang="en-US" dirty="0" err="1"/>
              <a:t>pharetra</a:t>
            </a:r>
            <a:r>
              <a:rPr lang="en-US" dirty="0"/>
              <a:t> non. </a:t>
            </a:r>
            <a:r>
              <a:rPr lang="en-US" dirty="0" err="1"/>
              <a:t>Sed</a:t>
            </a:r>
            <a:r>
              <a:rPr lang="en-US" dirty="0"/>
              <a:t> </a:t>
            </a:r>
            <a:r>
              <a:rPr lang="en-US" dirty="0" err="1"/>
              <a:t>eget</a:t>
            </a:r>
            <a:r>
              <a:rPr lang="en-US" dirty="0"/>
              <a:t> </a:t>
            </a:r>
            <a:r>
              <a:rPr lang="en-US" dirty="0" err="1"/>
              <a:t>blandit</a:t>
            </a:r>
            <a:r>
              <a:rPr lang="en-US" dirty="0"/>
              <a:t> sem.</a:t>
            </a:r>
          </a:p>
        </p:txBody>
      </p:sp>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8"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grpSp>
        <p:nvGrpSpPr>
          <p:cNvPr id="7" name="Group 6"/>
          <p:cNvGrpSpPr/>
          <p:nvPr userDrawn="1"/>
        </p:nvGrpSpPr>
        <p:grpSpPr>
          <a:xfrm>
            <a:off x="101309" y="385540"/>
            <a:ext cx="383999" cy="342172"/>
            <a:chOff x="5270500" y="1460500"/>
            <a:chExt cx="1701800" cy="2705100"/>
          </a:xfrm>
        </p:grpSpPr>
        <p:sp>
          <p:nvSpPr>
            <p:cNvPr id="9" name="Rounded Rectangle 8"/>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761844144"/>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80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10" presetClass="entr" presetSubtype="0" fill="hold" grpId="0" nodeType="withEffect">
                                  <p:stCondLst>
                                    <p:cond delay="80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80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par>
                                <p:cTn id="17" presetID="42" presetClass="entr" presetSubtype="0" fill="hold" grpId="0" nodeType="withEffect">
                                  <p:stCondLst>
                                    <p:cond delay="20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400"/>
                                        <p:tgtEl>
                                          <p:spTgt spid="6">
                                            <p:txEl>
                                              <p:pRg st="0" end="0"/>
                                            </p:txEl>
                                          </p:spTgt>
                                        </p:tgtEl>
                                      </p:cBhvr>
                                    </p:animEffect>
                                    <p:anim calcmode="lin" valueType="num">
                                      <p:cBhvr>
                                        <p:cTn id="20"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400" fill="hold"/>
                                        <p:tgtEl>
                                          <p:spTgt spid="6">
                                            <p:txEl>
                                              <p:pRg st="0" end="0"/>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20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anim calcmode="lin" valueType="num">
                                      <p:cBhvr>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6" dur="5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tmplLst>
          <p:tmpl lvl="1">
            <p:tnLst>
              <p:par>
                <p:cTn presetID="10" presetClass="entr" presetSubtype="0" fill="hold" nodeType="withEffect" nodePh="1">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hree Columns Text">
    <p:spTree>
      <p:nvGrpSpPr>
        <p:cNvPr id="1" name=""/>
        <p:cNvGrpSpPr/>
        <p:nvPr/>
      </p:nvGrpSpPr>
      <p:grpSpPr>
        <a:xfrm>
          <a:off x="0" y="0"/>
          <a:ext cx="0" cy="0"/>
          <a:chOff x="0" y="0"/>
          <a:chExt cx="0" cy="0"/>
        </a:xfrm>
      </p:grpSpPr>
      <p:sp>
        <p:nvSpPr>
          <p:cNvPr id="6"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slide</a:t>
            </a:r>
            <a:r>
              <a:rPr lang="es-ES_tradnl" dirty="0"/>
              <a:t> </a:t>
            </a:r>
            <a:r>
              <a:rPr lang="es-ES_tradnl" dirty="0" err="1"/>
              <a:t>example</a:t>
            </a:r>
            <a:endParaRPr lang="es-ES_tradnl" dirty="0"/>
          </a:p>
        </p:txBody>
      </p:sp>
      <p:sp>
        <p:nvSpPr>
          <p:cNvPr id="8"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9" name="Text Placeholder 2"/>
          <p:cNvSpPr>
            <a:spLocks noGrp="1"/>
          </p:cNvSpPr>
          <p:nvPr>
            <p:ph type="body" sz="quarter" idx="16" hasCustomPrompt="1"/>
          </p:nvPr>
        </p:nvSpPr>
        <p:spPr>
          <a:xfrm>
            <a:off x="603251" y="1406998"/>
            <a:ext cx="10972800" cy="4912524"/>
          </a:xfrm>
          <a:prstGeom prst="rect">
            <a:avLst/>
          </a:prstGeom>
        </p:spPr>
        <p:txBody>
          <a:bodyPr vert="horz" lIns="95057" tIns="47529" rIns="95057" bIns="47529" numCol="3" spcCol="280728"/>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a:t>
            </a:r>
            <a:r>
              <a:rPr lang="en-US" dirty="0"/>
              <a:t>. </a:t>
            </a:r>
            <a:r>
              <a:rPr lang="en-US" dirty="0" err="1"/>
              <a:t>Duis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r>
              <a:rPr lang="en-US" dirty="0" err="1"/>
              <a:t>Morbi</a:t>
            </a:r>
            <a:r>
              <a:rPr lang="en-US" dirty="0"/>
              <a:t> </a:t>
            </a:r>
            <a:r>
              <a:rPr lang="en-US" dirty="0" err="1"/>
              <a:t>sodales</a:t>
            </a:r>
            <a:r>
              <a:rPr lang="en-US" dirty="0"/>
              <a:t> </a:t>
            </a:r>
            <a:r>
              <a:rPr lang="en-US" dirty="0" err="1"/>
              <a:t>volutpat</a:t>
            </a:r>
            <a:r>
              <a:rPr lang="en-US" dirty="0"/>
              <a:t> </a:t>
            </a:r>
            <a:r>
              <a:rPr lang="en-US" dirty="0" err="1"/>
              <a:t>tellus</a:t>
            </a:r>
            <a:r>
              <a:rPr lang="en-US" dirty="0"/>
              <a:t>, </a:t>
            </a:r>
            <a:r>
              <a:rPr lang="en-US" dirty="0" err="1"/>
              <a:t>quis</a:t>
            </a:r>
            <a:r>
              <a:rPr lang="en-US" dirty="0"/>
              <a:t> </a:t>
            </a:r>
            <a:r>
              <a:rPr lang="en-US" dirty="0" err="1"/>
              <a:t>aliquam</a:t>
            </a:r>
            <a:r>
              <a:rPr lang="en-US" dirty="0"/>
              <a:t> </a:t>
            </a:r>
            <a:r>
              <a:rPr lang="en-US" dirty="0" err="1"/>
              <a:t>urna</a:t>
            </a:r>
            <a:r>
              <a:rPr lang="en-US" dirty="0"/>
              <a:t> </a:t>
            </a:r>
            <a:r>
              <a:rPr lang="en-US" dirty="0" err="1"/>
              <a:t>cursus</a:t>
            </a:r>
            <a:r>
              <a:rPr lang="en-US" dirty="0"/>
              <a:t> et. </a:t>
            </a:r>
            <a:r>
              <a:rPr lang="en-US" dirty="0" err="1"/>
              <a:t>Proin</a:t>
            </a:r>
            <a:r>
              <a:rPr lang="en-US" dirty="0"/>
              <a:t> </a:t>
            </a:r>
            <a:r>
              <a:rPr lang="en-US" dirty="0" err="1"/>
              <a:t>commodo</a:t>
            </a:r>
            <a:r>
              <a:rPr lang="en-US" dirty="0"/>
              <a:t> </a:t>
            </a:r>
            <a:r>
              <a:rPr lang="en-US" dirty="0" err="1"/>
              <a:t>arcu</a:t>
            </a:r>
            <a:r>
              <a:rPr lang="en-US" dirty="0"/>
              <a:t> </a:t>
            </a:r>
            <a:r>
              <a:rPr lang="en-US" dirty="0" err="1"/>
              <a:t>nec</a:t>
            </a:r>
            <a:r>
              <a:rPr lang="en-US" dirty="0"/>
              <a:t> nisi </a:t>
            </a:r>
            <a:r>
              <a:rPr lang="en-US" dirty="0" err="1"/>
              <a:t>rhoncus</a:t>
            </a:r>
            <a:r>
              <a:rPr lang="en-US" dirty="0"/>
              <a:t> </a:t>
            </a:r>
            <a:r>
              <a:rPr lang="en-US" dirty="0" err="1"/>
              <a:t>dapibus</a:t>
            </a:r>
            <a:r>
              <a:rPr lang="en-US" dirty="0"/>
              <a:t>. </a:t>
            </a:r>
          </a:p>
          <a:p>
            <a:pPr lvl="0"/>
            <a:endParaRPr lang="en-US" dirty="0"/>
          </a:p>
          <a:p>
            <a:pPr lvl="0"/>
            <a:r>
              <a:rPr lang="en-US" dirty="0" err="1"/>
              <a:t>Praesent</a:t>
            </a:r>
            <a:r>
              <a:rPr lang="en-US" dirty="0"/>
              <a:t> </a:t>
            </a:r>
            <a:r>
              <a:rPr lang="en-US" dirty="0" err="1"/>
              <a:t>nec</a:t>
            </a:r>
            <a:r>
              <a:rPr lang="en-US" dirty="0"/>
              <a:t> </a:t>
            </a:r>
            <a:r>
              <a:rPr lang="en-US" dirty="0" err="1"/>
              <a:t>elit</a:t>
            </a:r>
            <a:r>
              <a:rPr lang="en-US" dirty="0"/>
              <a:t> non </a:t>
            </a:r>
            <a:r>
              <a:rPr lang="en-US" dirty="0" err="1"/>
              <a:t>metus</a:t>
            </a:r>
            <a:r>
              <a:rPr lang="en-US" dirty="0"/>
              <a:t> </a:t>
            </a:r>
            <a:r>
              <a:rPr lang="en-US" dirty="0" err="1"/>
              <a:t>mollis</a:t>
            </a:r>
            <a:r>
              <a:rPr lang="en-US" dirty="0"/>
              <a:t> </a:t>
            </a:r>
            <a:r>
              <a:rPr lang="en-US" dirty="0" err="1"/>
              <a:t>placerat</a:t>
            </a:r>
            <a:r>
              <a:rPr lang="en-US" dirty="0"/>
              <a:t>. </a:t>
            </a:r>
            <a:r>
              <a:rPr lang="en-US" dirty="0" err="1"/>
              <a:t>Vivamus</a:t>
            </a:r>
            <a:r>
              <a:rPr lang="en-US" dirty="0"/>
              <a:t> </a:t>
            </a:r>
            <a:r>
              <a:rPr lang="en-US" dirty="0" err="1"/>
              <a:t>porta</a:t>
            </a:r>
            <a:r>
              <a:rPr lang="en-US" dirty="0"/>
              <a:t> </a:t>
            </a:r>
            <a:r>
              <a:rPr lang="en-US" dirty="0" err="1"/>
              <a:t>pulvinar</a:t>
            </a:r>
            <a:r>
              <a:rPr lang="en-US" dirty="0"/>
              <a:t> </a:t>
            </a:r>
            <a:r>
              <a:rPr lang="en-US" dirty="0" err="1"/>
              <a:t>iaculis</a:t>
            </a:r>
            <a:r>
              <a:rPr lang="en-US" dirty="0"/>
              <a:t>. </a:t>
            </a:r>
            <a:r>
              <a:rPr lang="en-US" dirty="0" err="1"/>
              <a:t>Donec</a:t>
            </a:r>
            <a:r>
              <a:rPr lang="en-US" dirty="0"/>
              <a:t> </a:t>
            </a:r>
            <a:r>
              <a:rPr lang="en-US" dirty="0" err="1"/>
              <a:t>augue</a:t>
            </a:r>
            <a:r>
              <a:rPr lang="en-US" dirty="0"/>
              <a:t> </a:t>
            </a:r>
            <a:r>
              <a:rPr lang="en-US" dirty="0" err="1"/>
              <a:t>arcu</a:t>
            </a:r>
            <a:r>
              <a:rPr lang="en-US" dirty="0"/>
              <a:t>, </a:t>
            </a:r>
            <a:r>
              <a:rPr lang="en-US" dirty="0" err="1"/>
              <a:t>volutpat</a:t>
            </a:r>
            <a:r>
              <a:rPr lang="en-US" dirty="0"/>
              <a:t> </a:t>
            </a:r>
            <a:r>
              <a:rPr lang="en-US" dirty="0" err="1"/>
              <a:t>nec</a:t>
            </a:r>
            <a:r>
              <a:rPr lang="en-US" dirty="0"/>
              <a:t> </a:t>
            </a:r>
            <a:r>
              <a:rPr lang="en-US" dirty="0" err="1"/>
              <a:t>risus</a:t>
            </a:r>
            <a:r>
              <a:rPr lang="en-US" dirty="0"/>
              <a:t> </a:t>
            </a:r>
            <a:r>
              <a:rPr lang="en-US" dirty="0" err="1"/>
              <a:t>eget</a:t>
            </a:r>
            <a:r>
              <a:rPr lang="en-US" dirty="0"/>
              <a:t>, </a:t>
            </a:r>
            <a:r>
              <a:rPr lang="en-US" dirty="0" err="1"/>
              <a:t>finibus</a:t>
            </a:r>
            <a:r>
              <a:rPr lang="en-US" dirty="0"/>
              <a:t> </a:t>
            </a:r>
            <a:r>
              <a:rPr lang="en-US" dirty="0" err="1"/>
              <a:t>lacinia</a:t>
            </a:r>
            <a:r>
              <a:rPr lang="en-US" dirty="0"/>
              <a:t> ligula. </a:t>
            </a:r>
            <a:r>
              <a:rPr lang="en-US" dirty="0" err="1"/>
              <a:t>Curabitur</a:t>
            </a:r>
            <a:r>
              <a:rPr lang="en-US" dirty="0"/>
              <a:t> </a:t>
            </a:r>
            <a:r>
              <a:rPr lang="en-US" dirty="0" err="1"/>
              <a:t>bibendum</a:t>
            </a:r>
            <a:r>
              <a:rPr lang="en-US" dirty="0"/>
              <a:t> </a:t>
            </a:r>
            <a:r>
              <a:rPr lang="en-US" dirty="0" err="1"/>
              <a:t>arcu</a:t>
            </a:r>
            <a:r>
              <a:rPr lang="en-US" dirty="0"/>
              <a:t> sit </a:t>
            </a:r>
            <a:r>
              <a:rPr lang="en-US" dirty="0" err="1"/>
              <a:t>amet</a:t>
            </a:r>
            <a:r>
              <a:rPr lang="en-US" dirty="0"/>
              <a:t> </a:t>
            </a:r>
            <a:r>
              <a:rPr lang="en-US" dirty="0" err="1"/>
              <a:t>faucibus</a:t>
            </a:r>
            <a:r>
              <a:rPr lang="en-US" dirty="0"/>
              <a:t> </a:t>
            </a:r>
            <a:r>
              <a:rPr lang="en-US" dirty="0" err="1"/>
              <a:t>posuere</a:t>
            </a:r>
            <a:r>
              <a:rPr lang="en-US" dirty="0"/>
              <a:t>. </a:t>
            </a:r>
            <a:r>
              <a:rPr lang="en-US" dirty="0" err="1"/>
              <a:t>Donec</a:t>
            </a:r>
            <a:r>
              <a:rPr lang="en-US" dirty="0"/>
              <a:t> a </a:t>
            </a:r>
            <a:r>
              <a:rPr lang="en-US" dirty="0" err="1"/>
              <a:t>est</a:t>
            </a:r>
            <a:r>
              <a:rPr lang="en-US" dirty="0"/>
              <a:t> at </a:t>
            </a:r>
            <a:r>
              <a:rPr lang="en-US" dirty="0" err="1"/>
              <a:t>arcu</a:t>
            </a:r>
            <a:r>
              <a:rPr lang="en-US" dirty="0"/>
              <a:t> </a:t>
            </a:r>
            <a:r>
              <a:rPr lang="en-US" dirty="0" err="1"/>
              <a:t>congue</a:t>
            </a:r>
            <a:r>
              <a:rPr lang="en-US" dirty="0"/>
              <a:t> </a:t>
            </a:r>
            <a:r>
              <a:rPr lang="en-US" dirty="0" err="1"/>
              <a:t>congue</a:t>
            </a:r>
            <a:r>
              <a:rPr lang="en-US" dirty="0"/>
              <a:t> </a:t>
            </a:r>
            <a:r>
              <a:rPr lang="en-US" dirty="0" err="1"/>
              <a:t>vel</a:t>
            </a:r>
            <a:r>
              <a:rPr lang="en-US" dirty="0"/>
              <a:t> </a:t>
            </a:r>
            <a:r>
              <a:rPr lang="en-US" dirty="0" err="1"/>
              <a:t>eget</a:t>
            </a:r>
            <a:r>
              <a:rPr lang="en-US" dirty="0"/>
              <a:t> ex. </a:t>
            </a:r>
            <a:r>
              <a:rPr lang="en-US" dirty="0" err="1"/>
              <a:t>Duis</a:t>
            </a:r>
            <a:r>
              <a:rPr lang="en-US" dirty="0"/>
              <a:t> </a:t>
            </a:r>
            <a:r>
              <a:rPr lang="en-US" dirty="0" err="1"/>
              <a:t>auctor</a:t>
            </a:r>
            <a:r>
              <a:rPr lang="en-US" dirty="0"/>
              <a:t> </a:t>
            </a:r>
            <a:r>
              <a:rPr lang="en-US" dirty="0" err="1"/>
              <a:t>lectus</a:t>
            </a:r>
            <a:r>
              <a:rPr lang="en-US" dirty="0"/>
              <a:t> </a:t>
            </a:r>
            <a:r>
              <a:rPr lang="en-US" dirty="0" err="1"/>
              <a:t>maximus</a:t>
            </a:r>
            <a:r>
              <a:rPr lang="en-US" dirty="0"/>
              <a:t> </a:t>
            </a:r>
            <a:r>
              <a:rPr lang="en-US" dirty="0" err="1"/>
              <a:t>sapien</a:t>
            </a:r>
            <a:r>
              <a:rPr lang="en-US" dirty="0"/>
              <a:t> </a:t>
            </a:r>
            <a:r>
              <a:rPr lang="en-US" dirty="0" err="1"/>
              <a:t>suscipit</a:t>
            </a:r>
            <a:r>
              <a:rPr lang="en-US" dirty="0"/>
              <a:t> </a:t>
            </a:r>
            <a:r>
              <a:rPr lang="en-US" dirty="0" err="1"/>
              <a:t>interdum</a:t>
            </a:r>
            <a:r>
              <a:rPr lang="en-US" dirty="0"/>
              <a:t>.</a:t>
            </a:r>
          </a:p>
          <a:p>
            <a:pPr lvl="0"/>
            <a:endParaRPr lang="en-US" dirty="0"/>
          </a:p>
          <a:p>
            <a:pPr lvl="0"/>
            <a:r>
              <a:rPr lang="en-US" dirty="0" err="1"/>
              <a:t>Curabitur</a:t>
            </a:r>
            <a:r>
              <a:rPr lang="en-US" dirty="0"/>
              <a:t> </a:t>
            </a:r>
            <a:r>
              <a:rPr lang="en-US" dirty="0" err="1"/>
              <a:t>rhoncus</a:t>
            </a:r>
            <a:r>
              <a:rPr lang="en-US" dirty="0"/>
              <a:t>, </a:t>
            </a:r>
            <a:r>
              <a:rPr lang="en-US" dirty="0" err="1"/>
              <a:t>diam</a:t>
            </a:r>
            <a:r>
              <a:rPr lang="en-US" dirty="0"/>
              <a:t> </a:t>
            </a:r>
            <a:r>
              <a:rPr lang="en-US" dirty="0" err="1"/>
              <a:t>vel</a:t>
            </a:r>
            <a:r>
              <a:rPr lang="en-US" dirty="0"/>
              <a:t> </a:t>
            </a:r>
            <a:r>
              <a:rPr lang="en-US" dirty="0" err="1"/>
              <a:t>congue</a:t>
            </a:r>
            <a:r>
              <a:rPr lang="en-US" dirty="0"/>
              <a:t> </a:t>
            </a:r>
            <a:r>
              <a:rPr lang="en-US" dirty="0" err="1"/>
              <a:t>pulvinar</a:t>
            </a:r>
            <a:r>
              <a:rPr lang="en-US" dirty="0"/>
              <a:t>, </a:t>
            </a:r>
            <a:r>
              <a:rPr lang="en-US" dirty="0" err="1"/>
              <a:t>erat</a:t>
            </a:r>
            <a:r>
              <a:rPr lang="en-US" dirty="0"/>
              <a:t> </a:t>
            </a:r>
            <a:r>
              <a:rPr lang="en-US" dirty="0" err="1"/>
              <a:t>massa</a:t>
            </a:r>
            <a:r>
              <a:rPr lang="en-US" dirty="0"/>
              <a:t> </a:t>
            </a:r>
            <a:r>
              <a:rPr lang="en-US" dirty="0" err="1"/>
              <a:t>lacinia</a:t>
            </a:r>
            <a:r>
              <a:rPr lang="en-US" dirty="0"/>
              <a:t> </a:t>
            </a:r>
            <a:r>
              <a:rPr lang="en-US" dirty="0" err="1"/>
              <a:t>purus</a:t>
            </a:r>
            <a:r>
              <a:rPr lang="en-US" dirty="0"/>
              <a:t>, in </a:t>
            </a:r>
            <a:r>
              <a:rPr lang="en-US" dirty="0" err="1"/>
              <a:t>laoreet</a:t>
            </a:r>
            <a:r>
              <a:rPr lang="en-US" dirty="0"/>
              <a:t> </a:t>
            </a:r>
            <a:r>
              <a:rPr lang="en-US" dirty="0" err="1"/>
              <a:t>purus</a:t>
            </a:r>
            <a:r>
              <a:rPr lang="en-US" dirty="0"/>
              <a:t> </a:t>
            </a:r>
            <a:r>
              <a:rPr lang="en-US" dirty="0" err="1"/>
              <a:t>massa</a:t>
            </a:r>
            <a:r>
              <a:rPr lang="en-US" dirty="0"/>
              <a:t> in </a:t>
            </a:r>
            <a:r>
              <a:rPr lang="en-US" dirty="0" err="1"/>
              <a:t>nunc</a:t>
            </a:r>
            <a:r>
              <a:rPr lang="en-US" dirty="0"/>
              <a:t>. </a:t>
            </a:r>
            <a:r>
              <a:rPr lang="en-US" dirty="0" err="1"/>
              <a:t>Phasellus</a:t>
            </a:r>
            <a:r>
              <a:rPr lang="en-US" dirty="0"/>
              <a:t> </a:t>
            </a:r>
            <a:r>
              <a:rPr lang="en-US" dirty="0" err="1"/>
              <a:t>finibus</a:t>
            </a:r>
            <a:r>
              <a:rPr lang="en-US" dirty="0"/>
              <a:t> </a:t>
            </a:r>
            <a:r>
              <a:rPr lang="en-US" dirty="0" err="1"/>
              <a:t>malesuada</a:t>
            </a:r>
            <a:r>
              <a:rPr lang="en-US" dirty="0"/>
              <a:t> </a:t>
            </a:r>
            <a:r>
              <a:rPr lang="en-US" dirty="0" err="1"/>
              <a:t>lobortis</a:t>
            </a:r>
            <a:r>
              <a:rPr lang="en-US" dirty="0"/>
              <a:t>. </a:t>
            </a:r>
            <a:r>
              <a:rPr lang="en-US" dirty="0" err="1"/>
              <a:t>Sed</a:t>
            </a:r>
            <a:r>
              <a:rPr lang="en-US" dirty="0"/>
              <a:t> </a:t>
            </a:r>
            <a:r>
              <a:rPr lang="en-US" dirty="0" err="1"/>
              <a:t>quis</a:t>
            </a:r>
            <a:r>
              <a:rPr lang="en-US" dirty="0"/>
              <a:t> </a:t>
            </a:r>
            <a:r>
              <a:rPr lang="en-US" dirty="0" err="1"/>
              <a:t>tellus</a:t>
            </a:r>
            <a:r>
              <a:rPr lang="en-US" dirty="0"/>
              <a:t> id </a:t>
            </a:r>
            <a:r>
              <a:rPr lang="en-US" dirty="0" err="1"/>
              <a:t>nulla</a:t>
            </a:r>
            <a:r>
              <a:rPr lang="en-US" dirty="0"/>
              <a:t> </a:t>
            </a:r>
            <a:r>
              <a:rPr lang="en-US" dirty="0" err="1"/>
              <a:t>mollis</a:t>
            </a:r>
            <a:r>
              <a:rPr lang="en-US" dirty="0"/>
              <a:t> </a:t>
            </a:r>
            <a:r>
              <a:rPr lang="en-US" dirty="0" err="1"/>
              <a:t>iaculis</a:t>
            </a:r>
            <a:r>
              <a:rPr lang="en-US" dirty="0"/>
              <a:t>. Nam </a:t>
            </a:r>
            <a:r>
              <a:rPr lang="en-US" dirty="0" err="1"/>
              <a:t>nec</a:t>
            </a:r>
            <a:r>
              <a:rPr lang="en-US" dirty="0"/>
              <a:t> </a:t>
            </a:r>
            <a:r>
              <a:rPr lang="en-US" dirty="0" err="1"/>
              <a:t>auctor</a:t>
            </a:r>
            <a:r>
              <a:rPr lang="en-US" dirty="0"/>
              <a:t> </a:t>
            </a:r>
            <a:r>
              <a:rPr lang="en-US" dirty="0" err="1"/>
              <a:t>arcu</a:t>
            </a:r>
            <a:r>
              <a:rPr lang="en-US" dirty="0"/>
              <a:t>. </a:t>
            </a:r>
            <a:r>
              <a:rPr lang="en-US" dirty="0" err="1"/>
              <a:t>Aenean</a:t>
            </a:r>
            <a:r>
              <a:rPr lang="en-US" dirty="0"/>
              <a:t> </a:t>
            </a:r>
            <a:r>
              <a:rPr lang="en-US" dirty="0" err="1"/>
              <a:t>molestie</a:t>
            </a:r>
            <a:r>
              <a:rPr lang="en-US" dirty="0"/>
              <a:t> lacus </a:t>
            </a:r>
            <a:r>
              <a:rPr lang="en-US" dirty="0" err="1"/>
              <a:t>ut</a:t>
            </a:r>
            <a:r>
              <a:rPr lang="en-US" dirty="0"/>
              <a:t> </a:t>
            </a:r>
            <a:r>
              <a:rPr lang="en-US" dirty="0" err="1"/>
              <a:t>urna</a:t>
            </a:r>
            <a:r>
              <a:rPr lang="en-US" dirty="0"/>
              <a:t> </a:t>
            </a:r>
            <a:r>
              <a:rPr lang="en-US" dirty="0" err="1"/>
              <a:t>accumsan</a:t>
            </a:r>
            <a:r>
              <a:rPr lang="en-US" dirty="0"/>
              <a:t>, a </a:t>
            </a:r>
            <a:r>
              <a:rPr lang="en-US" dirty="0" err="1"/>
              <a:t>rhoncus</a:t>
            </a:r>
            <a:r>
              <a:rPr lang="en-US" dirty="0"/>
              <a:t> </a:t>
            </a:r>
            <a:r>
              <a:rPr lang="en-US" dirty="0" err="1"/>
              <a:t>orci</a:t>
            </a:r>
            <a:r>
              <a:rPr lang="en-US" dirty="0"/>
              <a:t> </a:t>
            </a:r>
            <a:r>
              <a:rPr lang="en-US" dirty="0" err="1"/>
              <a:t>rhoncus</a:t>
            </a:r>
            <a:r>
              <a:rPr lang="en-US" dirty="0"/>
              <a:t>. </a:t>
            </a:r>
            <a:r>
              <a:rPr lang="en-US" dirty="0" err="1"/>
              <a:t>Fusce</a:t>
            </a:r>
            <a:r>
              <a:rPr lang="en-US" dirty="0"/>
              <a:t> </a:t>
            </a:r>
            <a:r>
              <a:rPr lang="en-US" dirty="0" err="1"/>
              <a:t>orci</a:t>
            </a:r>
            <a:r>
              <a:rPr lang="en-US" dirty="0"/>
              <a:t> </a:t>
            </a:r>
            <a:r>
              <a:rPr lang="en-US" dirty="0" err="1"/>
              <a:t>velit</a:t>
            </a:r>
            <a:r>
              <a:rPr lang="en-US" dirty="0"/>
              <a:t>, </a:t>
            </a:r>
            <a:r>
              <a:rPr lang="en-US" dirty="0" err="1"/>
              <a:t>euismod</a:t>
            </a:r>
            <a:r>
              <a:rPr lang="en-US" dirty="0"/>
              <a:t> </a:t>
            </a:r>
            <a:r>
              <a:rPr lang="en-US" dirty="0" err="1"/>
              <a:t>quis</a:t>
            </a:r>
            <a:r>
              <a:rPr lang="en-US" dirty="0"/>
              <a:t> </a:t>
            </a:r>
            <a:r>
              <a:rPr lang="en-US" dirty="0" err="1"/>
              <a:t>pulvinar</a:t>
            </a:r>
            <a:r>
              <a:rPr lang="en-US" dirty="0"/>
              <a:t> ac, </a:t>
            </a:r>
            <a:r>
              <a:rPr lang="en-US" dirty="0" err="1"/>
              <a:t>ultrices</a:t>
            </a:r>
            <a:r>
              <a:rPr lang="en-US" dirty="0"/>
              <a:t> </a:t>
            </a:r>
            <a:r>
              <a:rPr lang="en-US" dirty="0" err="1"/>
              <a:t>vel</a:t>
            </a:r>
            <a:r>
              <a:rPr lang="en-US" dirty="0"/>
              <a:t> dui. </a:t>
            </a:r>
            <a:r>
              <a:rPr lang="en-US" dirty="0" err="1"/>
              <a:t>Praesent</a:t>
            </a:r>
            <a:r>
              <a:rPr lang="en-US" dirty="0"/>
              <a:t> </a:t>
            </a:r>
            <a:r>
              <a:rPr lang="en-US" dirty="0" err="1"/>
              <a:t>commodo</a:t>
            </a:r>
            <a:r>
              <a:rPr lang="en-US" dirty="0"/>
              <a:t>, </a:t>
            </a:r>
            <a:r>
              <a:rPr lang="en-US" dirty="0" err="1"/>
              <a:t>odio</a:t>
            </a:r>
            <a:r>
              <a:rPr lang="en-US" dirty="0"/>
              <a:t> </a:t>
            </a:r>
            <a:r>
              <a:rPr lang="en-US" dirty="0" err="1"/>
              <a:t>eu</a:t>
            </a:r>
            <a:r>
              <a:rPr lang="en-US" dirty="0"/>
              <a:t> </a:t>
            </a:r>
            <a:r>
              <a:rPr lang="en-US" dirty="0" err="1"/>
              <a:t>ullamcorper</a:t>
            </a:r>
            <a:r>
              <a:rPr lang="en-US" dirty="0"/>
              <a:t> </a:t>
            </a:r>
            <a:r>
              <a:rPr lang="en-US" dirty="0" err="1"/>
              <a:t>eleifend</a:t>
            </a:r>
            <a:r>
              <a:rPr lang="en-US" dirty="0"/>
              <a:t>, magna </a:t>
            </a:r>
            <a:r>
              <a:rPr lang="en-US" dirty="0" err="1"/>
              <a:t>metus</a:t>
            </a:r>
            <a:r>
              <a:rPr lang="en-US" dirty="0"/>
              <a:t> </a:t>
            </a:r>
            <a:r>
              <a:rPr lang="en-US" dirty="0" err="1"/>
              <a:t>euismod</a:t>
            </a:r>
            <a:r>
              <a:rPr lang="en-US" dirty="0"/>
              <a:t> </a:t>
            </a:r>
            <a:r>
              <a:rPr lang="en-US" dirty="0" err="1"/>
              <a:t>elit</a:t>
            </a:r>
            <a:r>
              <a:rPr lang="en-US" dirty="0"/>
              <a:t>, in </a:t>
            </a:r>
            <a:r>
              <a:rPr lang="en-US" dirty="0" err="1"/>
              <a:t>porttitor</a:t>
            </a:r>
            <a:r>
              <a:rPr lang="en-US" dirty="0"/>
              <a:t> </a:t>
            </a:r>
            <a:r>
              <a:rPr lang="en-US" dirty="0" err="1"/>
              <a:t>urna</a:t>
            </a:r>
            <a:r>
              <a:rPr lang="en-US" dirty="0"/>
              <a:t> </a:t>
            </a:r>
            <a:r>
              <a:rPr lang="en-US" dirty="0" err="1"/>
              <a:t>nisl</a:t>
            </a:r>
            <a:r>
              <a:rPr lang="en-US" dirty="0"/>
              <a:t> </a:t>
            </a:r>
            <a:r>
              <a:rPr lang="en-US" dirty="0" err="1"/>
              <a:t>ut</a:t>
            </a:r>
            <a:r>
              <a:rPr lang="en-US" dirty="0"/>
              <a:t> </a:t>
            </a:r>
            <a:r>
              <a:rPr lang="en-US" dirty="0" err="1"/>
              <a:t>nulla</a:t>
            </a:r>
            <a:r>
              <a:rPr lang="en-US" dirty="0"/>
              <a:t>. </a:t>
            </a:r>
            <a:r>
              <a:rPr lang="en-US" dirty="0" err="1"/>
              <a:t>Donec</a:t>
            </a:r>
            <a:r>
              <a:rPr lang="en-US" dirty="0"/>
              <a:t> </a:t>
            </a:r>
            <a:r>
              <a:rPr lang="en-US" dirty="0" err="1"/>
              <a:t>accumsan</a:t>
            </a:r>
            <a:r>
              <a:rPr lang="en-US" dirty="0"/>
              <a:t> </a:t>
            </a:r>
            <a:r>
              <a:rPr lang="en-US" dirty="0" err="1"/>
              <a:t>egestas</a:t>
            </a:r>
            <a:r>
              <a:rPr lang="en-US" dirty="0"/>
              <a:t> </a:t>
            </a:r>
            <a:r>
              <a:rPr lang="en-US" dirty="0" err="1"/>
              <a:t>nulla</a:t>
            </a:r>
            <a:r>
              <a:rPr lang="en-US" dirty="0"/>
              <a:t>, </a:t>
            </a:r>
            <a:r>
              <a:rPr lang="en-US" dirty="0" err="1"/>
              <a:t>ut</a:t>
            </a:r>
            <a:r>
              <a:rPr lang="en-US" dirty="0"/>
              <a:t> </a:t>
            </a:r>
            <a:r>
              <a:rPr lang="en-US" dirty="0" err="1"/>
              <a:t>sollicitudin</a:t>
            </a:r>
            <a:r>
              <a:rPr lang="en-US" dirty="0"/>
              <a:t> </a:t>
            </a:r>
            <a:r>
              <a:rPr lang="en-US" dirty="0" err="1"/>
              <a:t>nulla</a:t>
            </a:r>
            <a:r>
              <a:rPr lang="en-US" dirty="0"/>
              <a:t> </a:t>
            </a:r>
            <a:r>
              <a:rPr lang="en-US" dirty="0" err="1"/>
              <a:t>lacinia</a:t>
            </a:r>
            <a:r>
              <a:rPr lang="en-US" dirty="0"/>
              <a:t> ac. </a:t>
            </a:r>
            <a:r>
              <a:rPr lang="en-US" dirty="0" err="1"/>
              <a:t>Pellentesque</a:t>
            </a:r>
            <a:r>
              <a:rPr lang="en-US" dirty="0"/>
              <a:t> </a:t>
            </a:r>
            <a:r>
              <a:rPr lang="en-US" dirty="0" err="1"/>
              <a:t>felis</a:t>
            </a:r>
            <a:r>
              <a:rPr lang="en-US" dirty="0"/>
              <a:t> </a:t>
            </a:r>
            <a:r>
              <a:rPr lang="en-US" dirty="0" err="1"/>
              <a:t>est</a:t>
            </a:r>
            <a:r>
              <a:rPr lang="en-US" dirty="0"/>
              <a:t>, </a:t>
            </a:r>
            <a:r>
              <a:rPr lang="en-US" dirty="0" err="1"/>
              <a:t>tincidunt</a:t>
            </a:r>
            <a:r>
              <a:rPr lang="en-US" dirty="0"/>
              <a:t> et </a:t>
            </a:r>
            <a:r>
              <a:rPr lang="en-US" dirty="0" err="1"/>
              <a:t>suscipit</a:t>
            </a:r>
            <a:r>
              <a:rPr lang="en-US" dirty="0"/>
              <a:t> id, </a:t>
            </a:r>
            <a:r>
              <a:rPr lang="en-US" dirty="0" err="1"/>
              <a:t>rutrum</a:t>
            </a:r>
            <a:r>
              <a:rPr lang="en-US" dirty="0"/>
              <a:t> at </a:t>
            </a:r>
            <a:r>
              <a:rPr lang="en-US" dirty="0" err="1"/>
              <a:t>odio</a:t>
            </a:r>
            <a:r>
              <a:rPr lang="en-US" dirty="0"/>
              <a:t>. </a:t>
            </a:r>
            <a:r>
              <a:rPr lang="en-US" dirty="0" err="1"/>
              <a:t>Sed</a:t>
            </a:r>
            <a:r>
              <a:rPr lang="en-US" dirty="0"/>
              <a:t> </a:t>
            </a:r>
            <a:r>
              <a:rPr lang="en-US" dirty="0" err="1"/>
              <a:t>fringilla</a:t>
            </a:r>
            <a:r>
              <a:rPr lang="en-US" dirty="0"/>
              <a:t> </a:t>
            </a:r>
            <a:r>
              <a:rPr lang="en-US" dirty="0" err="1"/>
              <a:t>porttitor</a:t>
            </a:r>
            <a:r>
              <a:rPr lang="en-US" dirty="0"/>
              <a:t> </a:t>
            </a:r>
            <a:r>
              <a:rPr lang="en-US" dirty="0" err="1"/>
              <a:t>ipsum</a:t>
            </a:r>
            <a:r>
              <a:rPr lang="en-US" dirty="0"/>
              <a:t>. </a:t>
            </a:r>
          </a:p>
          <a:p>
            <a:pPr lvl="0"/>
            <a:endParaRPr lang="en-US" dirty="0"/>
          </a:p>
          <a:p>
            <a:pPr lvl="0"/>
            <a:r>
              <a:rPr lang="en-US" dirty="0" err="1"/>
              <a:t>Morbi</a:t>
            </a:r>
            <a:r>
              <a:rPr lang="en-US" dirty="0"/>
              <a:t> </a:t>
            </a:r>
            <a:r>
              <a:rPr lang="en-US" dirty="0" err="1"/>
              <a:t>cursus</a:t>
            </a:r>
            <a:r>
              <a:rPr lang="en-US" dirty="0"/>
              <a:t> </a:t>
            </a:r>
            <a:r>
              <a:rPr lang="en-US" dirty="0" err="1"/>
              <a:t>massa</a:t>
            </a:r>
            <a:r>
              <a:rPr lang="en-US" dirty="0"/>
              <a:t> </a:t>
            </a:r>
            <a:r>
              <a:rPr lang="en-US" dirty="0" err="1"/>
              <a:t>eget</a:t>
            </a:r>
            <a:r>
              <a:rPr lang="en-US" dirty="0"/>
              <a:t> </a:t>
            </a:r>
            <a:r>
              <a:rPr lang="en-US" dirty="0" err="1"/>
              <a:t>arcu</a:t>
            </a:r>
            <a:r>
              <a:rPr lang="en-US" dirty="0"/>
              <a:t> </a:t>
            </a:r>
            <a:r>
              <a:rPr lang="en-US" dirty="0" err="1"/>
              <a:t>hendrerit</a:t>
            </a:r>
            <a:r>
              <a:rPr lang="en-US" dirty="0"/>
              <a:t> </a:t>
            </a:r>
            <a:r>
              <a:rPr lang="en-US" dirty="0" err="1"/>
              <a:t>eleifend</a:t>
            </a:r>
            <a:r>
              <a:rPr lang="en-US" dirty="0"/>
              <a:t>. </a:t>
            </a:r>
            <a:r>
              <a:rPr lang="en-US" dirty="0" err="1"/>
              <a:t>Morbi</a:t>
            </a:r>
            <a:r>
              <a:rPr lang="en-US" dirty="0"/>
              <a:t> sit </a:t>
            </a:r>
            <a:r>
              <a:rPr lang="en-US" dirty="0" err="1"/>
              <a:t>amet</a:t>
            </a:r>
            <a:r>
              <a:rPr lang="en-US" dirty="0"/>
              <a:t> </a:t>
            </a:r>
            <a:r>
              <a:rPr lang="en-US" dirty="0" err="1"/>
              <a:t>accumsan</a:t>
            </a:r>
            <a:r>
              <a:rPr lang="en-US" dirty="0"/>
              <a:t> dui, </a:t>
            </a:r>
            <a:r>
              <a:rPr lang="en-US" dirty="0" err="1"/>
              <a:t>vel</a:t>
            </a:r>
            <a:r>
              <a:rPr lang="en-US" dirty="0"/>
              <a:t> tempus </a:t>
            </a:r>
            <a:r>
              <a:rPr lang="en-US" dirty="0" err="1"/>
              <a:t>urna</a:t>
            </a:r>
            <a:r>
              <a:rPr lang="en-US" dirty="0"/>
              <a:t>. </a:t>
            </a:r>
            <a:r>
              <a:rPr lang="en-US" dirty="0" err="1"/>
              <a:t>Cras</a:t>
            </a:r>
            <a:r>
              <a:rPr lang="en-US" dirty="0"/>
              <a:t> in </a:t>
            </a:r>
            <a:r>
              <a:rPr lang="en-US" dirty="0" err="1"/>
              <a:t>sapien</a:t>
            </a:r>
            <a:r>
              <a:rPr lang="en-US" dirty="0"/>
              <a:t> at </a:t>
            </a:r>
            <a:r>
              <a:rPr lang="en-US" dirty="0" err="1"/>
              <a:t>justo</a:t>
            </a:r>
            <a:r>
              <a:rPr lang="en-US" dirty="0"/>
              <a:t> </a:t>
            </a:r>
            <a:r>
              <a:rPr lang="en-US" dirty="0" err="1"/>
              <a:t>convallis</a:t>
            </a:r>
            <a:r>
              <a:rPr lang="en-US" dirty="0"/>
              <a:t> </a:t>
            </a:r>
            <a:r>
              <a:rPr lang="en-US" dirty="0" err="1"/>
              <a:t>lacinia</a:t>
            </a:r>
            <a:r>
              <a:rPr lang="en-US" dirty="0"/>
              <a:t> et in </a:t>
            </a:r>
            <a:r>
              <a:rPr lang="en-US" dirty="0" err="1"/>
              <a:t>felis</a:t>
            </a:r>
            <a:r>
              <a:rPr lang="en-US" dirty="0"/>
              <a:t>. </a:t>
            </a:r>
            <a:r>
              <a:rPr lang="en-US" dirty="0" err="1"/>
              <a:t>Vestibulum</a:t>
            </a:r>
            <a:r>
              <a:rPr lang="en-US" dirty="0"/>
              <a:t> </a:t>
            </a:r>
            <a:r>
              <a:rPr lang="en-US" dirty="0" err="1"/>
              <a:t>luctus</a:t>
            </a:r>
            <a:r>
              <a:rPr lang="en-US" dirty="0"/>
              <a:t>, </a:t>
            </a:r>
            <a:r>
              <a:rPr lang="en-US" dirty="0" err="1"/>
              <a:t>odio</a:t>
            </a:r>
            <a:r>
              <a:rPr lang="en-US" dirty="0"/>
              <a:t> non </a:t>
            </a:r>
            <a:r>
              <a:rPr lang="en-US" dirty="0" err="1"/>
              <a:t>accumsan</a:t>
            </a:r>
            <a:r>
              <a:rPr lang="en-US" dirty="0"/>
              <a:t> </a:t>
            </a:r>
            <a:r>
              <a:rPr lang="en-US" dirty="0" err="1"/>
              <a:t>eleifend</a:t>
            </a:r>
            <a:r>
              <a:rPr lang="en-US" dirty="0"/>
              <a:t>, </a:t>
            </a:r>
            <a:r>
              <a:rPr lang="en-US" dirty="0" err="1"/>
              <a:t>lectus</a:t>
            </a:r>
            <a:r>
              <a:rPr lang="en-US" dirty="0"/>
              <a:t> </a:t>
            </a:r>
            <a:r>
              <a:rPr lang="en-US" dirty="0" err="1"/>
              <a:t>metus</a:t>
            </a:r>
            <a:r>
              <a:rPr lang="en-US" dirty="0"/>
              <a:t> </a:t>
            </a:r>
            <a:r>
              <a:rPr lang="en-US" dirty="0" err="1"/>
              <a:t>rutrum</a:t>
            </a:r>
            <a:r>
              <a:rPr lang="en-US" dirty="0"/>
              <a:t> </a:t>
            </a:r>
            <a:r>
              <a:rPr lang="en-US" dirty="0" err="1"/>
              <a:t>orci</a:t>
            </a:r>
            <a:r>
              <a:rPr lang="en-US" dirty="0"/>
              <a:t>, </a:t>
            </a:r>
            <a:r>
              <a:rPr lang="en-US" dirty="0" err="1"/>
              <a:t>quis</a:t>
            </a:r>
            <a:r>
              <a:rPr lang="en-US" dirty="0"/>
              <a:t> </a:t>
            </a:r>
            <a:r>
              <a:rPr lang="en-US" dirty="0" err="1"/>
              <a:t>molestie</a:t>
            </a:r>
            <a:r>
              <a:rPr lang="en-US" dirty="0"/>
              <a:t> </a:t>
            </a:r>
            <a:r>
              <a:rPr lang="en-US" dirty="0" err="1"/>
              <a:t>enim</a:t>
            </a:r>
            <a:r>
              <a:rPr lang="en-US" dirty="0"/>
              <a:t> </a:t>
            </a:r>
            <a:r>
              <a:rPr lang="en-US" dirty="0" err="1"/>
              <a:t>augue</a:t>
            </a:r>
            <a:r>
              <a:rPr lang="en-US" dirty="0"/>
              <a:t> in </a:t>
            </a:r>
            <a:r>
              <a:rPr lang="en-US" dirty="0" err="1"/>
              <a:t>lorem</a:t>
            </a:r>
            <a:r>
              <a:rPr lang="en-US" dirty="0"/>
              <a:t>. </a:t>
            </a:r>
            <a:r>
              <a:rPr lang="en-US" dirty="0" err="1"/>
              <a:t>Vestibulum</a:t>
            </a:r>
            <a:r>
              <a:rPr lang="en-US" dirty="0"/>
              <a:t> </a:t>
            </a:r>
            <a:r>
              <a:rPr lang="en-US" dirty="0" err="1"/>
              <a:t>volutpat</a:t>
            </a:r>
            <a:r>
              <a:rPr lang="en-US" dirty="0"/>
              <a:t> </a:t>
            </a:r>
            <a:r>
              <a:rPr lang="en-US" dirty="0" err="1"/>
              <a:t>sagittis</a:t>
            </a:r>
            <a:r>
              <a:rPr lang="en-US" dirty="0"/>
              <a:t> quam </a:t>
            </a:r>
            <a:r>
              <a:rPr lang="en-US" dirty="0" err="1"/>
              <a:t>varius</a:t>
            </a:r>
            <a:r>
              <a:rPr lang="en-US" dirty="0"/>
              <a:t> </a:t>
            </a:r>
            <a:r>
              <a:rPr lang="en-US" dirty="0" err="1"/>
              <a:t>facilisis</a:t>
            </a:r>
            <a:r>
              <a:rPr lang="en-US" dirty="0"/>
              <a:t>.</a:t>
            </a:r>
          </a:p>
          <a:p>
            <a:pPr lvl="0"/>
            <a:r>
              <a:rPr lang="en-US" dirty="0" err="1"/>
              <a:t>Donec</a:t>
            </a:r>
            <a:r>
              <a:rPr lang="en-US" dirty="0"/>
              <a:t> ligula </a:t>
            </a:r>
            <a:r>
              <a:rPr lang="en-US" dirty="0" err="1"/>
              <a:t>diam</a:t>
            </a:r>
            <a:r>
              <a:rPr lang="en-US" dirty="0"/>
              <a:t>, </a:t>
            </a:r>
            <a:r>
              <a:rPr lang="en-US" dirty="0" err="1"/>
              <a:t>tincidunt</a:t>
            </a:r>
            <a:r>
              <a:rPr lang="en-US" dirty="0"/>
              <a:t> id </a:t>
            </a:r>
            <a:r>
              <a:rPr lang="en-US" dirty="0" err="1"/>
              <a:t>nisl</a:t>
            </a:r>
            <a:r>
              <a:rPr lang="en-US" dirty="0"/>
              <a:t> </a:t>
            </a:r>
            <a:r>
              <a:rPr lang="en-US" dirty="0" err="1"/>
              <a:t>vel</a:t>
            </a:r>
            <a:r>
              <a:rPr lang="en-US" dirty="0"/>
              <a:t>, </a:t>
            </a:r>
            <a:r>
              <a:rPr lang="en-US" dirty="0" err="1"/>
              <a:t>accumsan</a:t>
            </a:r>
            <a:r>
              <a:rPr lang="en-US" dirty="0"/>
              <a:t> </a:t>
            </a:r>
            <a:r>
              <a:rPr lang="en-US" dirty="0" err="1"/>
              <a:t>placerat</a:t>
            </a:r>
            <a:r>
              <a:rPr lang="en-US" dirty="0"/>
              <a:t> </a:t>
            </a:r>
            <a:r>
              <a:rPr lang="en-US" dirty="0" err="1"/>
              <a:t>velit</a:t>
            </a:r>
            <a:r>
              <a:rPr lang="en-US" dirty="0"/>
              <a:t>. </a:t>
            </a:r>
            <a:r>
              <a:rPr lang="en-US" dirty="0" err="1"/>
              <a:t>Nullam</a:t>
            </a:r>
            <a:r>
              <a:rPr lang="en-US" dirty="0"/>
              <a:t> </a:t>
            </a:r>
            <a:r>
              <a:rPr lang="en-US" dirty="0" err="1"/>
              <a:t>sagittis</a:t>
            </a:r>
            <a:r>
              <a:rPr lang="en-US" dirty="0"/>
              <a:t> </a:t>
            </a:r>
            <a:r>
              <a:rPr lang="en-US" dirty="0" err="1"/>
              <a:t>feugiat</a:t>
            </a:r>
            <a:r>
              <a:rPr lang="en-US" dirty="0"/>
              <a:t> </a:t>
            </a:r>
            <a:r>
              <a:rPr lang="en-US" dirty="0" err="1"/>
              <a:t>erat</a:t>
            </a:r>
            <a:r>
              <a:rPr lang="en-US" dirty="0"/>
              <a:t>, </a:t>
            </a:r>
            <a:r>
              <a:rPr lang="en-US" dirty="0" err="1"/>
              <a:t>vel</a:t>
            </a:r>
            <a:r>
              <a:rPr lang="en-US" dirty="0"/>
              <a:t> </a:t>
            </a:r>
            <a:r>
              <a:rPr lang="en-US" dirty="0" err="1"/>
              <a:t>vestibulum</a:t>
            </a:r>
            <a:r>
              <a:rPr lang="en-US" dirty="0"/>
              <a:t> </a:t>
            </a:r>
            <a:r>
              <a:rPr lang="en-US" dirty="0" err="1"/>
              <a:t>lorem</a:t>
            </a:r>
            <a:r>
              <a:rPr lang="en-US" dirty="0"/>
              <a:t> </a:t>
            </a:r>
            <a:r>
              <a:rPr lang="en-US" dirty="0" err="1"/>
              <a:t>facilisis</a:t>
            </a:r>
            <a:r>
              <a:rPr lang="en-US" dirty="0"/>
              <a:t> vitae. </a:t>
            </a:r>
            <a:r>
              <a:rPr lang="en-US" dirty="0" err="1"/>
              <a:t>Duis</a:t>
            </a:r>
            <a:r>
              <a:rPr lang="en-US" dirty="0"/>
              <a:t> </a:t>
            </a:r>
            <a:r>
              <a:rPr lang="en-US" dirty="0" err="1"/>
              <a:t>molestie</a:t>
            </a:r>
            <a:r>
              <a:rPr lang="en-US" dirty="0"/>
              <a:t> </a:t>
            </a:r>
            <a:r>
              <a:rPr lang="en-US" dirty="0" err="1"/>
              <a:t>urna</a:t>
            </a:r>
            <a:r>
              <a:rPr lang="en-US" dirty="0"/>
              <a:t> </a:t>
            </a:r>
            <a:r>
              <a:rPr lang="en-US" dirty="0" err="1"/>
              <a:t>enim</a:t>
            </a:r>
            <a:r>
              <a:rPr lang="en-US" dirty="0"/>
              <a:t>, </a:t>
            </a:r>
            <a:r>
              <a:rPr lang="en-US" dirty="0" err="1"/>
              <a:t>vel</a:t>
            </a:r>
            <a:r>
              <a:rPr lang="en-US" dirty="0"/>
              <a:t> </a:t>
            </a:r>
            <a:r>
              <a:rPr lang="en-US" dirty="0" err="1"/>
              <a:t>scelerisque</a:t>
            </a:r>
            <a:r>
              <a:rPr lang="en-US" dirty="0"/>
              <a:t> </a:t>
            </a:r>
            <a:r>
              <a:rPr lang="en-US" dirty="0" err="1"/>
              <a:t>arcu</a:t>
            </a:r>
            <a:r>
              <a:rPr lang="en-US" dirty="0"/>
              <a:t> </a:t>
            </a:r>
            <a:r>
              <a:rPr lang="en-US" dirty="0" err="1"/>
              <a:t>feugiat</a:t>
            </a:r>
            <a:r>
              <a:rPr lang="en-US" dirty="0"/>
              <a:t> </a:t>
            </a:r>
            <a:r>
              <a:rPr lang="en-US" dirty="0" err="1"/>
              <a:t>eget</a:t>
            </a:r>
            <a:r>
              <a:rPr lang="en-US" dirty="0"/>
              <a:t>. </a:t>
            </a:r>
            <a:r>
              <a:rPr lang="en-US" dirty="0" err="1"/>
              <a:t>Curabitur</a:t>
            </a:r>
            <a:r>
              <a:rPr lang="en-US" dirty="0"/>
              <a:t> </a:t>
            </a:r>
            <a:r>
              <a:rPr lang="en-US" dirty="0" err="1"/>
              <a:t>lobortis</a:t>
            </a:r>
            <a:r>
              <a:rPr lang="en-US" dirty="0"/>
              <a:t>, </a:t>
            </a:r>
            <a:r>
              <a:rPr lang="en-US" dirty="0" err="1"/>
              <a:t>nulla</a:t>
            </a:r>
            <a:r>
              <a:rPr lang="en-US" dirty="0"/>
              <a:t> </a:t>
            </a:r>
            <a:r>
              <a:rPr lang="en-US" dirty="0" err="1"/>
              <a:t>vel</a:t>
            </a:r>
            <a:r>
              <a:rPr lang="en-US" dirty="0"/>
              <a:t> </a:t>
            </a:r>
            <a:r>
              <a:rPr lang="en-US" dirty="0" err="1"/>
              <a:t>dignissim</a:t>
            </a:r>
            <a:r>
              <a:rPr lang="en-US" dirty="0"/>
              <a:t> </a:t>
            </a:r>
            <a:r>
              <a:rPr lang="en-US" dirty="0" err="1"/>
              <a:t>consequat</a:t>
            </a:r>
            <a:r>
              <a:rPr lang="en-US" dirty="0"/>
              <a:t>, </a:t>
            </a:r>
            <a:r>
              <a:rPr lang="en-US" dirty="0" err="1"/>
              <a:t>odio</a:t>
            </a:r>
            <a:r>
              <a:rPr lang="en-US" dirty="0"/>
              <a:t> </a:t>
            </a:r>
            <a:r>
              <a:rPr lang="en-US" dirty="0" err="1"/>
              <a:t>libero</a:t>
            </a:r>
            <a:r>
              <a:rPr lang="en-US" dirty="0"/>
              <a:t> </a:t>
            </a:r>
            <a:r>
              <a:rPr lang="en-US" dirty="0" err="1"/>
              <a:t>pellentesque</a:t>
            </a:r>
            <a:r>
              <a:rPr lang="en-US" dirty="0"/>
              <a:t> </a:t>
            </a:r>
            <a:r>
              <a:rPr lang="en-US" dirty="0" err="1"/>
              <a:t>nunc</a:t>
            </a:r>
            <a:r>
              <a:rPr lang="en-US" dirty="0"/>
              <a:t>, sit </a:t>
            </a:r>
            <a:r>
              <a:rPr lang="en-US" dirty="0" err="1"/>
              <a:t>amet</a:t>
            </a:r>
            <a:r>
              <a:rPr lang="en-US" dirty="0"/>
              <a:t> </a:t>
            </a:r>
            <a:r>
              <a:rPr lang="en-US" dirty="0" err="1"/>
              <a:t>feugiat</a:t>
            </a:r>
            <a:r>
              <a:rPr lang="en-US" dirty="0"/>
              <a:t> </a:t>
            </a:r>
            <a:r>
              <a:rPr lang="en-US" dirty="0" err="1"/>
              <a:t>justo</a:t>
            </a:r>
            <a:r>
              <a:rPr lang="en-US" dirty="0"/>
              <a:t> </a:t>
            </a:r>
            <a:r>
              <a:rPr lang="en-US" dirty="0" err="1"/>
              <a:t>metus</a:t>
            </a:r>
            <a:r>
              <a:rPr lang="en-US" dirty="0"/>
              <a:t> </a:t>
            </a:r>
            <a:r>
              <a:rPr lang="en-US" dirty="0" err="1"/>
              <a:t>nec</a:t>
            </a:r>
            <a:r>
              <a:rPr lang="en-US" dirty="0"/>
              <a:t> </a:t>
            </a:r>
            <a:r>
              <a:rPr lang="en-US" dirty="0" err="1"/>
              <a:t>neque</a:t>
            </a:r>
            <a:r>
              <a:rPr lang="en-US" dirty="0"/>
              <a:t>. </a:t>
            </a:r>
            <a:r>
              <a:rPr lang="en-US" dirty="0" err="1"/>
              <a:t>Donec</a:t>
            </a:r>
            <a:r>
              <a:rPr lang="en-US" dirty="0"/>
              <a:t> non ante ac </a:t>
            </a:r>
            <a:r>
              <a:rPr lang="en-US" dirty="0" err="1"/>
              <a:t>orci</a:t>
            </a:r>
            <a:r>
              <a:rPr lang="en-US" dirty="0"/>
              <a:t> </a:t>
            </a:r>
            <a:r>
              <a:rPr lang="en-US" dirty="0" err="1"/>
              <a:t>elementum</a:t>
            </a:r>
            <a:r>
              <a:rPr lang="en-US" dirty="0"/>
              <a:t> </a:t>
            </a:r>
            <a:r>
              <a:rPr lang="en-US" dirty="0" err="1"/>
              <a:t>iaculis</a:t>
            </a:r>
            <a:r>
              <a:rPr lang="en-US" dirty="0"/>
              <a:t> </a:t>
            </a:r>
            <a:r>
              <a:rPr lang="en-US" dirty="0" err="1"/>
              <a:t>consequat</a:t>
            </a:r>
            <a:r>
              <a:rPr lang="en-US" dirty="0"/>
              <a:t> in </a:t>
            </a:r>
            <a:r>
              <a:rPr lang="en-US" dirty="0" err="1"/>
              <a:t>metus</a:t>
            </a:r>
            <a:r>
              <a:rPr lang="en-US" dirty="0"/>
              <a:t>. </a:t>
            </a:r>
            <a:r>
              <a:rPr lang="en-US" dirty="0" err="1"/>
              <a:t>Interdum</a:t>
            </a:r>
            <a:r>
              <a:rPr lang="en-US" dirty="0"/>
              <a:t> et </a:t>
            </a:r>
            <a:r>
              <a:rPr lang="en-US" dirty="0" err="1"/>
              <a:t>malesuada</a:t>
            </a:r>
            <a:r>
              <a:rPr lang="en-US" dirty="0"/>
              <a:t> fames ac ante </a:t>
            </a:r>
            <a:r>
              <a:rPr lang="en-US" dirty="0" err="1"/>
              <a:t>ipsum</a:t>
            </a:r>
            <a:r>
              <a:rPr lang="en-US" dirty="0"/>
              <a:t> </a:t>
            </a:r>
            <a:r>
              <a:rPr lang="en-US" dirty="0" err="1"/>
              <a:t>primis</a:t>
            </a:r>
            <a:r>
              <a:rPr lang="en-US" dirty="0"/>
              <a:t> in </a:t>
            </a:r>
            <a:r>
              <a:rPr lang="en-US" dirty="0" err="1"/>
              <a:t>faucibus</a:t>
            </a:r>
            <a:r>
              <a:rPr lang="en-US" dirty="0"/>
              <a:t>. </a:t>
            </a:r>
            <a:r>
              <a:rPr lang="en-US" dirty="0" err="1"/>
              <a:t>Mauris</a:t>
            </a:r>
            <a:r>
              <a:rPr lang="en-US" dirty="0"/>
              <a:t> </a:t>
            </a:r>
            <a:r>
              <a:rPr lang="en-US" dirty="0" err="1"/>
              <a:t>volutpat</a:t>
            </a:r>
            <a:r>
              <a:rPr lang="en-US" dirty="0"/>
              <a:t> </a:t>
            </a:r>
            <a:r>
              <a:rPr lang="en-US" dirty="0" err="1"/>
              <a:t>aliquet</a:t>
            </a:r>
            <a:r>
              <a:rPr lang="en-US" dirty="0"/>
              <a:t> </a:t>
            </a:r>
            <a:r>
              <a:rPr lang="en-US" dirty="0" err="1"/>
              <a:t>imperdiet</a:t>
            </a:r>
            <a:r>
              <a:rPr lang="en-US" dirty="0"/>
              <a:t>. </a:t>
            </a:r>
            <a:r>
              <a:rPr lang="en-US" dirty="0" err="1"/>
              <a:t>Suspendisse</a:t>
            </a:r>
            <a:r>
              <a:rPr lang="en-US" dirty="0"/>
              <a:t> </a:t>
            </a:r>
            <a:r>
              <a:rPr lang="en-US" dirty="0" err="1"/>
              <a:t>ultrices</a:t>
            </a:r>
            <a:r>
              <a:rPr lang="en-US" dirty="0"/>
              <a:t> lacus id </a:t>
            </a:r>
            <a:r>
              <a:rPr lang="en-US" dirty="0" err="1"/>
              <a:t>est</a:t>
            </a:r>
            <a:r>
              <a:rPr lang="en-US" dirty="0"/>
              <a:t> </a:t>
            </a:r>
            <a:r>
              <a:rPr lang="en-US" dirty="0" err="1"/>
              <a:t>viverra</a:t>
            </a:r>
            <a:r>
              <a:rPr lang="en-US" dirty="0"/>
              <a:t>, at </a:t>
            </a:r>
            <a:r>
              <a:rPr lang="en-US" dirty="0" err="1"/>
              <a:t>porttitor</a:t>
            </a:r>
            <a:r>
              <a:rPr lang="en-US" dirty="0"/>
              <a:t> </a:t>
            </a:r>
            <a:r>
              <a:rPr lang="en-US" dirty="0" err="1"/>
              <a:t>metus</a:t>
            </a:r>
            <a:r>
              <a:rPr lang="en-US" dirty="0"/>
              <a:t> </a:t>
            </a:r>
            <a:r>
              <a:rPr lang="en-US" dirty="0" err="1"/>
              <a:t>facilisis</a:t>
            </a:r>
            <a:r>
              <a:rPr lang="en-US" dirty="0"/>
              <a:t>. </a:t>
            </a:r>
            <a:r>
              <a:rPr lang="en-US" dirty="0" err="1"/>
              <a:t>Nullam</a:t>
            </a:r>
            <a:r>
              <a:rPr lang="en-US" dirty="0"/>
              <a:t> dolor </a:t>
            </a:r>
            <a:r>
              <a:rPr lang="en-US" dirty="0" err="1"/>
              <a:t>sapien</a:t>
            </a:r>
            <a:r>
              <a:rPr lang="en-US" dirty="0"/>
              <a:t>, </a:t>
            </a:r>
            <a:r>
              <a:rPr lang="en-US" dirty="0" err="1"/>
              <a:t>hendrerit</a:t>
            </a:r>
            <a:r>
              <a:rPr lang="en-US" dirty="0"/>
              <a:t> sit </a:t>
            </a:r>
            <a:r>
              <a:rPr lang="en-US" dirty="0" err="1"/>
              <a:t>amet</a:t>
            </a:r>
            <a:r>
              <a:rPr lang="en-US" dirty="0"/>
              <a:t> </a:t>
            </a:r>
            <a:r>
              <a:rPr lang="en-US" dirty="0" err="1"/>
              <a:t>tellus</a:t>
            </a:r>
            <a:r>
              <a:rPr lang="en-US" dirty="0"/>
              <a:t> </a:t>
            </a:r>
            <a:r>
              <a:rPr lang="en-US" dirty="0" err="1"/>
              <a:t>tristique</a:t>
            </a:r>
            <a:r>
              <a:rPr lang="en-US" dirty="0"/>
              <a:t>, </a:t>
            </a:r>
            <a:r>
              <a:rPr lang="en-US" dirty="0" err="1"/>
              <a:t>tempor</a:t>
            </a:r>
            <a:r>
              <a:rPr lang="en-US" dirty="0"/>
              <a:t> </a:t>
            </a:r>
            <a:r>
              <a:rPr lang="en-US" dirty="0" err="1"/>
              <a:t>iaculis</a:t>
            </a:r>
            <a:r>
              <a:rPr lang="en-US" dirty="0"/>
              <a:t> </a:t>
            </a:r>
            <a:r>
              <a:rPr lang="en-US" dirty="0" err="1"/>
              <a:t>urna</a:t>
            </a:r>
            <a:r>
              <a:rPr lang="en-US" dirty="0"/>
              <a:t>. </a:t>
            </a:r>
            <a:r>
              <a:rPr lang="en-US" dirty="0" err="1"/>
              <a:t>Nulla</a:t>
            </a:r>
            <a:r>
              <a:rPr lang="en-US" dirty="0"/>
              <a:t> a </a:t>
            </a:r>
            <a:r>
              <a:rPr lang="en-US" dirty="0" err="1"/>
              <a:t>aliquam</a:t>
            </a:r>
            <a:r>
              <a:rPr lang="en-US" dirty="0"/>
              <a:t> magna. </a:t>
            </a:r>
            <a:r>
              <a:rPr lang="en-US" dirty="0" err="1"/>
              <a:t>Donec</a:t>
            </a:r>
            <a:r>
              <a:rPr lang="en-US" dirty="0"/>
              <a:t> </a:t>
            </a:r>
            <a:r>
              <a:rPr lang="en-US" dirty="0" err="1"/>
              <a:t>eget</a:t>
            </a:r>
            <a:r>
              <a:rPr lang="en-US" dirty="0"/>
              <a:t> </a:t>
            </a:r>
            <a:r>
              <a:rPr lang="en-US" dirty="0" err="1"/>
              <a:t>felis</a:t>
            </a:r>
            <a:r>
              <a:rPr lang="en-US" dirty="0"/>
              <a:t> in </a:t>
            </a:r>
            <a:r>
              <a:rPr lang="en-US" dirty="0" err="1"/>
              <a:t>felis</a:t>
            </a:r>
            <a:r>
              <a:rPr lang="en-US" dirty="0"/>
              <a:t> </a:t>
            </a:r>
            <a:r>
              <a:rPr lang="en-US" dirty="0" err="1"/>
              <a:t>lacinia</a:t>
            </a:r>
            <a:r>
              <a:rPr lang="en-US" dirty="0"/>
              <a:t> </a:t>
            </a:r>
            <a:r>
              <a:rPr lang="en-US" dirty="0" err="1"/>
              <a:t>porttitor</a:t>
            </a:r>
            <a:r>
              <a:rPr lang="en-US" dirty="0"/>
              <a:t>. </a:t>
            </a:r>
            <a:r>
              <a:rPr lang="en-US" dirty="0" err="1"/>
              <a:t>Proin</a:t>
            </a:r>
            <a:r>
              <a:rPr lang="en-US" dirty="0"/>
              <a:t> </a:t>
            </a:r>
            <a:r>
              <a:rPr lang="en-US" dirty="0" err="1"/>
              <a:t>sollicitudin</a:t>
            </a:r>
            <a:r>
              <a:rPr lang="en-US" dirty="0"/>
              <a:t> ante id </a:t>
            </a:r>
            <a:r>
              <a:rPr lang="en-US" dirty="0" err="1"/>
              <a:t>nisl</a:t>
            </a:r>
            <a:r>
              <a:rPr lang="en-US" dirty="0"/>
              <a:t> </a:t>
            </a:r>
            <a:r>
              <a:rPr lang="en-US" dirty="0" err="1"/>
              <a:t>imperdiet</a:t>
            </a:r>
            <a:r>
              <a:rPr lang="en-US" dirty="0"/>
              <a:t> </a:t>
            </a:r>
            <a:r>
              <a:rPr lang="en-US" dirty="0" err="1"/>
              <a:t>euismod</a:t>
            </a:r>
            <a:r>
              <a:rPr lang="en-US" dirty="0"/>
              <a:t>. </a:t>
            </a:r>
            <a:r>
              <a:rPr lang="en-US" dirty="0" err="1"/>
              <a:t>Aenean</a:t>
            </a:r>
            <a:r>
              <a:rPr lang="en-US" dirty="0"/>
              <a:t> </a:t>
            </a:r>
            <a:r>
              <a:rPr lang="en-US" dirty="0" err="1"/>
              <a:t>vestibulum</a:t>
            </a:r>
            <a:r>
              <a:rPr lang="en-US" dirty="0"/>
              <a:t> non </a:t>
            </a:r>
            <a:r>
              <a:rPr lang="en-US" dirty="0" err="1"/>
              <a:t>metus</a:t>
            </a:r>
            <a:r>
              <a:rPr lang="en-US" dirty="0"/>
              <a:t> vitae </a:t>
            </a:r>
            <a:r>
              <a:rPr lang="en-US" dirty="0" err="1"/>
              <a:t>rutrum</a:t>
            </a:r>
            <a:r>
              <a:rPr lang="en-US" dirty="0"/>
              <a:t>. </a:t>
            </a:r>
            <a:r>
              <a:rPr lang="en-US" dirty="0" err="1"/>
              <a:t>Cras</a:t>
            </a:r>
            <a:r>
              <a:rPr lang="en-US" dirty="0"/>
              <a:t> </a:t>
            </a:r>
            <a:r>
              <a:rPr lang="en-US" dirty="0" err="1"/>
              <a:t>varius</a:t>
            </a:r>
            <a:r>
              <a:rPr lang="en-US" dirty="0"/>
              <a:t> </a:t>
            </a:r>
            <a:r>
              <a:rPr lang="en-US" dirty="0" err="1"/>
              <a:t>condimentum</a:t>
            </a:r>
            <a:r>
              <a:rPr lang="en-US" dirty="0"/>
              <a:t> </a:t>
            </a:r>
            <a:r>
              <a:rPr lang="en-US" dirty="0" err="1"/>
              <a:t>diam</a:t>
            </a:r>
            <a:r>
              <a:rPr lang="en-US" dirty="0"/>
              <a:t>, </a:t>
            </a:r>
            <a:r>
              <a:rPr lang="en-US" dirty="0" err="1"/>
              <a:t>quis</a:t>
            </a:r>
            <a:r>
              <a:rPr lang="en-US" dirty="0"/>
              <a:t> </a:t>
            </a:r>
            <a:r>
              <a:rPr lang="en-US" dirty="0" err="1"/>
              <a:t>euismod</a:t>
            </a:r>
            <a:r>
              <a:rPr lang="en-US" dirty="0"/>
              <a:t> </a:t>
            </a:r>
            <a:r>
              <a:rPr lang="en-US" dirty="0" err="1"/>
              <a:t>erat</a:t>
            </a:r>
            <a:r>
              <a:rPr lang="en-US" dirty="0"/>
              <a:t> </a:t>
            </a:r>
            <a:r>
              <a:rPr lang="en-US" dirty="0" err="1"/>
              <a:t>pharetra</a:t>
            </a:r>
            <a:r>
              <a:rPr lang="en-US" dirty="0"/>
              <a:t> non. </a:t>
            </a:r>
            <a:r>
              <a:rPr lang="en-US" dirty="0" err="1"/>
              <a:t>Sed</a:t>
            </a:r>
            <a:r>
              <a:rPr lang="en-US" dirty="0"/>
              <a:t> </a:t>
            </a:r>
            <a:r>
              <a:rPr lang="en-US" dirty="0" err="1"/>
              <a:t>eget</a:t>
            </a:r>
            <a:r>
              <a:rPr lang="en-US" dirty="0"/>
              <a:t> </a:t>
            </a:r>
            <a:r>
              <a:rPr lang="en-US" dirty="0" err="1"/>
              <a:t>blandit</a:t>
            </a:r>
            <a:r>
              <a:rPr lang="en-US" dirty="0"/>
              <a:t> sem.</a:t>
            </a:r>
          </a:p>
        </p:txBody>
      </p:sp>
      <p:grpSp>
        <p:nvGrpSpPr>
          <p:cNvPr id="5" name="Group 4"/>
          <p:cNvGrpSpPr/>
          <p:nvPr userDrawn="1"/>
        </p:nvGrpSpPr>
        <p:grpSpPr>
          <a:xfrm>
            <a:off x="101309" y="385540"/>
            <a:ext cx="383999" cy="342172"/>
            <a:chOff x="5270500" y="1460500"/>
            <a:chExt cx="1701800" cy="2705100"/>
          </a:xfrm>
        </p:grpSpPr>
        <p:sp>
          <p:nvSpPr>
            <p:cNvPr id="7" name="Rounded Rectangle 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Rounded Rectangle 9"/>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1" name="Rounded Rectangle 10"/>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799851346"/>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400"/>
                                        <p:tgtEl>
                                          <p:spTgt spid="6">
                                            <p:txEl>
                                              <p:pRg st="0" end="0"/>
                                            </p:txEl>
                                          </p:spTgt>
                                        </p:tgtEl>
                                      </p:cBhvr>
                                    </p:animEffect>
                                    <p:anim calcmode="lin" valueType="num">
                                      <p:cBhvr>
                                        <p:cTn id="11" dur="4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6">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500"/>
                                        <p:tgtEl>
                                          <p:spTgt spid="8">
                                            <p:txEl>
                                              <p:pRg st="0" end="0"/>
                                            </p:txEl>
                                          </p:spTgt>
                                        </p:tgtEl>
                                      </p:cBhvr>
                                    </p:animEffect>
                                    <p:anim calcmode="lin" valueType="num">
                                      <p:cBhvr>
                                        <p:cTn id="16"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8">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p:stCondLst>
                                    <p:cond delay="80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fade">
                                      <p:cBhvr>
                                        <p:cTn id="20" dur="500"/>
                                        <p:tgtEl>
                                          <p:spTgt spid="9">
                                            <p:txEl>
                                              <p:pRg st="0" end="0"/>
                                            </p:txEl>
                                          </p:spTgt>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9">
                                            <p:txEl>
                                              <p:pRg st="2" end="2"/>
                                            </p:txEl>
                                          </p:spTgt>
                                        </p:tgtEl>
                                        <p:attrNameLst>
                                          <p:attrName>style.visibility</p:attrName>
                                        </p:attrNameLst>
                                      </p:cBhvr>
                                      <p:to>
                                        <p:strVal val="visible"/>
                                      </p:to>
                                    </p:set>
                                    <p:animEffect transition="in" filter="fade">
                                      <p:cBhvr>
                                        <p:cTn id="23" dur="500"/>
                                        <p:tgtEl>
                                          <p:spTgt spid="9">
                                            <p:txEl>
                                              <p:pRg st="2" end="2"/>
                                            </p:txEl>
                                          </p:spTgt>
                                        </p:tgtEl>
                                      </p:cBhvr>
                                    </p:animEffect>
                                  </p:childTnLst>
                                </p:cTn>
                              </p:par>
                              <p:par>
                                <p:cTn id="24" presetID="10" presetClass="entr" presetSubtype="0" fill="hold" grpId="0" nodeType="withEffect">
                                  <p:stCondLst>
                                    <p:cond delay="800"/>
                                  </p:stCondLst>
                                  <p:childTnLst>
                                    <p:set>
                                      <p:cBhvr>
                                        <p:cTn id="25" dur="1" fill="hold">
                                          <p:stCondLst>
                                            <p:cond delay="0"/>
                                          </p:stCondLst>
                                        </p:cTn>
                                        <p:tgtEl>
                                          <p:spTgt spid="9">
                                            <p:txEl>
                                              <p:pRg st="4" end="4"/>
                                            </p:txEl>
                                          </p:spTgt>
                                        </p:tgtEl>
                                        <p:attrNameLst>
                                          <p:attrName>style.visibility</p:attrName>
                                        </p:attrNameLst>
                                      </p:cBhvr>
                                      <p:to>
                                        <p:strVal val="visible"/>
                                      </p:to>
                                    </p:set>
                                    <p:animEffect transition="in" filter="fade">
                                      <p:cBhvr>
                                        <p:cTn id="26" dur="500"/>
                                        <p:tgtEl>
                                          <p:spTgt spid="9">
                                            <p:txEl>
                                              <p:pRg st="4" end="4"/>
                                            </p:txEl>
                                          </p:spTgt>
                                        </p:tgtEl>
                                      </p:cBhvr>
                                    </p:animEffect>
                                  </p:childTnLst>
                                </p:cTn>
                              </p:par>
                              <p:par>
                                <p:cTn id="27" presetID="10" presetClass="entr" presetSubtype="0" fill="hold" grpId="0" nodeType="withEffect">
                                  <p:stCondLst>
                                    <p:cond delay="800"/>
                                  </p:stCondLst>
                                  <p:childTnLst>
                                    <p:set>
                                      <p:cBhvr>
                                        <p:cTn id="28" dur="1" fill="hold">
                                          <p:stCondLst>
                                            <p:cond delay="0"/>
                                          </p:stCondLst>
                                        </p:cTn>
                                        <p:tgtEl>
                                          <p:spTgt spid="9">
                                            <p:txEl>
                                              <p:pRg st="6" end="6"/>
                                            </p:txEl>
                                          </p:spTgt>
                                        </p:tgtEl>
                                        <p:attrNameLst>
                                          <p:attrName>style.visibility</p:attrName>
                                        </p:attrNameLst>
                                      </p:cBhvr>
                                      <p:to>
                                        <p:strVal val="visible"/>
                                      </p:to>
                                    </p:set>
                                    <p:animEffect transition="in" filter="fade">
                                      <p:cBhvr>
                                        <p:cTn id="29" dur="500"/>
                                        <p:tgtEl>
                                          <p:spTgt spid="9">
                                            <p:txEl>
                                              <p:pRg st="6" end="6"/>
                                            </p:txEl>
                                          </p:spTgt>
                                        </p:tgtEl>
                                      </p:cBhvr>
                                    </p:animEffect>
                                  </p:childTnLst>
                                </p:cTn>
                              </p:par>
                              <p:par>
                                <p:cTn id="30" presetID="10" presetClass="entr" presetSubtype="0" fill="hold" grpId="0" nodeType="withEffect">
                                  <p:stCondLst>
                                    <p:cond delay="800"/>
                                  </p:stCondLst>
                                  <p:childTnLst>
                                    <p:set>
                                      <p:cBhvr>
                                        <p:cTn id="31" dur="1" fill="hold">
                                          <p:stCondLst>
                                            <p:cond delay="0"/>
                                          </p:stCondLst>
                                        </p:cTn>
                                        <p:tgtEl>
                                          <p:spTgt spid="9">
                                            <p:txEl>
                                              <p:pRg st="7" end="7"/>
                                            </p:txEl>
                                          </p:spTgt>
                                        </p:tgtEl>
                                        <p:attrNameLst>
                                          <p:attrName>style.visibility</p:attrName>
                                        </p:attrNameLst>
                                      </p:cBhvr>
                                      <p:to>
                                        <p:strVal val="visible"/>
                                      </p:to>
                                    </p:set>
                                    <p:animEffect transition="in" filter="fade">
                                      <p:cBhvr>
                                        <p:cTn id="32"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42" presetClass="entr" presetSubtype="0" fill="hold" nodeType="withEffect">
                  <p:stCondLst>
                    <p:cond delay="200"/>
                  </p:stCondLst>
                  <p:childTnLst>
                    <p:set>
                      <p:cBhvr>
                        <p:cTn dur="1" fill="hold">
                          <p:stCondLst>
                            <p:cond delay="0"/>
                          </p:stCondLst>
                        </p:cTn>
                        <p:tgtEl>
                          <p:spTgt spid="6"/>
                        </p:tgtEl>
                        <p:attrNameLst>
                          <p:attrName>style.visibility</p:attrName>
                        </p:attrNameLst>
                      </p:cBhvr>
                      <p:to>
                        <p:strVal val="visible"/>
                      </p:to>
                    </p:set>
                    <p:animEffect transition="in" filter="fade">
                      <p:cBhvr>
                        <p:cTn dur="400"/>
                        <p:tgtEl>
                          <p:spTgt spid="6"/>
                        </p:tgtEl>
                      </p:cBhvr>
                    </p:animEffect>
                    <p:anim calcmode="lin" valueType="num">
                      <p:cBhvr>
                        <p:cTn dur="400" fill="hold"/>
                        <p:tgtEl>
                          <p:spTgt spid="6"/>
                        </p:tgtEl>
                        <p:attrNameLst>
                          <p:attrName>ppt_x</p:attrName>
                        </p:attrNameLst>
                      </p:cBhvr>
                      <p:tavLst>
                        <p:tav tm="0">
                          <p:val>
                            <p:strVal val="#ppt_x"/>
                          </p:val>
                        </p:tav>
                        <p:tav tm="100000">
                          <p:val>
                            <p:strVal val="#ppt_x"/>
                          </p:val>
                        </p:tav>
                      </p:tavLst>
                    </p:anim>
                    <p:anim calcmode="lin" valueType="num">
                      <p:cBhvr>
                        <p:cTn dur="400" fill="hold"/>
                        <p:tgtEl>
                          <p:spTgt spid="6"/>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4" name="矩形 3"/>
          <p:cNvSpPr/>
          <p:nvPr userDrawn="1"/>
        </p:nvSpPr>
        <p:spPr>
          <a:xfrm>
            <a:off x="8325228" y="6545425"/>
            <a:ext cx="775136" cy="230832"/>
          </a:xfrm>
          <a:prstGeom prst="rect">
            <a:avLst/>
          </a:prstGeom>
        </p:spPr>
        <p:txBody>
          <a:bodyPr wrap="square">
            <a:spAutoFit/>
          </a:bodyPr>
          <a:lstStyle/>
          <a:p>
            <a:r>
              <a:rPr lang="en-US" altLang="zh-CN" sz="100" dirty="0">
                <a:solidFill>
                  <a:prstClr val="white"/>
                </a:solidFill>
                <a:latin typeface="Calibri"/>
                <a:ea typeface="宋体"/>
              </a:rPr>
              <a:t>PPT</a:t>
            </a:r>
            <a:r>
              <a:rPr lang="zh-CN" altLang="en-US" sz="100" dirty="0">
                <a:solidFill>
                  <a:prstClr val="white"/>
                </a:solidFill>
                <a:latin typeface="Calibri"/>
                <a:ea typeface="宋体"/>
              </a:rPr>
              <a:t>模板下载：</a:t>
            </a:r>
            <a:r>
              <a:rPr lang="en-US" altLang="zh-CN" sz="100" dirty="0">
                <a:solidFill>
                  <a:prstClr val="white"/>
                </a:solidFill>
                <a:latin typeface="Calibri"/>
                <a:ea typeface="宋体"/>
              </a:rPr>
              <a:t>www.1ppt.com/moban/          </a:t>
            </a:r>
            <a:r>
              <a:rPr lang="zh-CN" altLang="en-US" sz="100" dirty="0">
                <a:solidFill>
                  <a:prstClr val="white"/>
                </a:solidFill>
                <a:latin typeface="Calibri"/>
                <a:ea typeface="宋体"/>
              </a:rPr>
              <a:t>行业</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www.1ppt.com/hangye/ </a:t>
            </a:r>
          </a:p>
          <a:p>
            <a:r>
              <a:rPr lang="zh-CN" altLang="en-US" sz="100" dirty="0">
                <a:solidFill>
                  <a:prstClr val="white"/>
                </a:solidFill>
                <a:latin typeface="Calibri"/>
                <a:ea typeface="宋体"/>
              </a:rPr>
              <a:t>节日</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www.1ppt.com/jieri/          PPT</a:t>
            </a:r>
            <a:r>
              <a:rPr lang="zh-CN" altLang="en-US" sz="100" dirty="0">
                <a:solidFill>
                  <a:prstClr val="white"/>
                </a:solidFill>
                <a:latin typeface="Calibri"/>
                <a:ea typeface="宋体"/>
              </a:rPr>
              <a:t>素材：</a:t>
            </a:r>
            <a:r>
              <a:rPr lang="en-US" altLang="zh-CN" sz="100" dirty="0">
                <a:solidFill>
                  <a:prstClr val="white"/>
                </a:solidFill>
                <a:latin typeface="Calibri"/>
                <a:ea typeface="宋体"/>
              </a:rPr>
              <a:t>www.1ppt.com/sucai/</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背景图片：</a:t>
            </a:r>
            <a:r>
              <a:rPr lang="en-US" altLang="zh-CN" sz="100" dirty="0">
                <a:solidFill>
                  <a:prstClr val="white"/>
                </a:solidFill>
                <a:latin typeface="Calibri"/>
                <a:ea typeface="宋体"/>
              </a:rPr>
              <a:t>www.1ppt.com/beijing/        PPT</a:t>
            </a:r>
            <a:r>
              <a:rPr lang="zh-CN" altLang="en-US" sz="100" dirty="0">
                <a:solidFill>
                  <a:prstClr val="white"/>
                </a:solidFill>
                <a:latin typeface="Calibri"/>
                <a:ea typeface="宋体"/>
              </a:rPr>
              <a:t>图表：</a:t>
            </a:r>
            <a:r>
              <a:rPr lang="en-US" altLang="zh-CN" sz="100" dirty="0">
                <a:solidFill>
                  <a:prstClr val="white"/>
                </a:solidFill>
                <a:latin typeface="Calibri"/>
                <a:ea typeface="宋体"/>
              </a:rPr>
              <a:t>www.1ppt.com/tubiao/      </a:t>
            </a:r>
          </a:p>
          <a:p>
            <a:r>
              <a:rPr lang="zh-CN" altLang="en-US" sz="100" dirty="0">
                <a:solidFill>
                  <a:prstClr val="white"/>
                </a:solidFill>
                <a:latin typeface="Calibri"/>
                <a:ea typeface="宋体"/>
              </a:rPr>
              <a:t>精美</a:t>
            </a:r>
            <a:r>
              <a:rPr lang="en-US" altLang="zh-CN" sz="100" dirty="0">
                <a:solidFill>
                  <a:prstClr val="white"/>
                </a:solidFill>
                <a:latin typeface="Calibri"/>
                <a:ea typeface="宋体"/>
              </a:rPr>
              <a:t>PPT</a:t>
            </a:r>
            <a:r>
              <a:rPr lang="zh-CN" altLang="en-US" sz="100" dirty="0">
                <a:solidFill>
                  <a:prstClr val="white"/>
                </a:solidFill>
                <a:latin typeface="Calibri"/>
                <a:ea typeface="宋体"/>
              </a:rPr>
              <a:t>下载：</a:t>
            </a:r>
            <a:r>
              <a:rPr lang="en-US" altLang="zh-CN" sz="100" dirty="0">
                <a:solidFill>
                  <a:prstClr val="white"/>
                </a:solidFill>
                <a:latin typeface="Calibri"/>
                <a:ea typeface="宋体"/>
              </a:rPr>
              <a:t>www.1ppt.com/xiazai/         PPT</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www.1ppt.com/powerpoint/      </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课件：</a:t>
            </a:r>
            <a:r>
              <a:rPr lang="en-US" altLang="zh-CN" sz="100" dirty="0">
                <a:solidFill>
                  <a:prstClr val="white"/>
                </a:solidFill>
                <a:latin typeface="Calibri"/>
                <a:ea typeface="宋体"/>
              </a:rPr>
              <a:t>www.1ppt.com/kejian/             </a:t>
            </a:r>
            <a:r>
              <a:rPr lang="zh-CN" altLang="en-US" sz="100" dirty="0">
                <a:solidFill>
                  <a:prstClr val="white"/>
                </a:solidFill>
                <a:latin typeface="Calibri"/>
                <a:ea typeface="宋体"/>
              </a:rPr>
              <a:t>字体下载：</a:t>
            </a:r>
            <a:r>
              <a:rPr lang="en-US" altLang="zh-CN" sz="100" dirty="0">
                <a:solidFill>
                  <a:prstClr val="white"/>
                </a:solidFill>
                <a:latin typeface="Calibri"/>
                <a:ea typeface="宋体"/>
              </a:rPr>
              <a:t>www.1ppt.com/ziti/</a:t>
            </a:r>
          </a:p>
          <a:p>
            <a:r>
              <a:rPr lang="zh-CN" altLang="en-US" sz="100" dirty="0">
                <a:solidFill>
                  <a:prstClr val="white"/>
                </a:solidFill>
                <a:latin typeface="Calibri"/>
                <a:ea typeface="宋体"/>
              </a:rPr>
              <a:t>工作总结</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www.1ppt.com/xiazai/zongjie/ </a:t>
            </a:r>
            <a:r>
              <a:rPr lang="zh-CN" altLang="en-US" sz="100" dirty="0">
                <a:solidFill>
                  <a:prstClr val="white"/>
                </a:solidFill>
                <a:latin typeface="Calibri"/>
                <a:ea typeface="宋体"/>
              </a:rPr>
              <a:t>工作计划：</a:t>
            </a:r>
            <a:r>
              <a:rPr lang="en-US" altLang="zh-CN" sz="100" dirty="0">
                <a:solidFill>
                  <a:prstClr val="white"/>
                </a:solidFill>
                <a:latin typeface="Calibri"/>
                <a:ea typeface="宋体"/>
              </a:rPr>
              <a:t>www.1ppt.com/xiazai/jihua/</a:t>
            </a:r>
          </a:p>
          <a:p>
            <a:r>
              <a:rPr lang="zh-CN" altLang="en-US" sz="100" dirty="0">
                <a:solidFill>
                  <a:prstClr val="white"/>
                </a:solidFill>
                <a:latin typeface="Calibri"/>
                <a:ea typeface="宋体"/>
              </a:rPr>
              <a:t>商务</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www.1ppt.com/moban/shangwu/  </a:t>
            </a:r>
            <a:r>
              <a:rPr lang="zh-CN" altLang="en-US" sz="100" dirty="0">
                <a:solidFill>
                  <a:prstClr val="white"/>
                </a:solidFill>
                <a:latin typeface="Calibri"/>
                <a:ea typeface="宋体"/>
              </a:rPr>
              <a:t>个人简历</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www.1ppt.com/xiazai/jianli/  </a:t>
            </a:r>
          </a:p>
          <a:p>
            <a:r>
              <a:rPr lang="zh-CN" altLang="en-US" sz="100" dirty="0">
                <a:solidFill>
                  <a:prstClr val="white"/>
                </a:solidFill>
                <a:latin typeface="Calibri"/>
                <a:ea typeface="宋体"/>
              </a:rPr>
              <a:t>毕业答辩</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www.1ppt.com/xiazai/dabian/  </a:t>
            </a:r>
            <a:r>
              <a:rPr lang="zh-CN" altLang="en-US" sz="100" dirty="0">
                <a:solidFill>
                  <a:prstClr val="white"/>
                </a:solidFill>
                <a:latin typeface="Calibri"/>
                <a:ea typeface="宋体"/>
              </a:rPr>
              <a:t>工作汇报</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www.1ppt.com/xiazai/huibao/    </a:t>
            </a:r>
          </a:p>
          <a:p>
            <a:r>
              <a:rPr lang="en-US" altLang="zh-CN" sz="100" dirty="0">
                <a:solidFill>
                  <a:prstClr val="white"/>
                </a:solidFill>
                <a:latin typeface="Calibri"/>
                <a:ea typeface="宋体"/>
              </a:rPr>
              <a:t> </a:t>
            </a:r>
          </a:p>
        </p:txBody>
      </p:sp>
    </p:spTree>
    <p:extLst>
      <p:ext uri="{BB962C8B-B14F-4D97-AF65-F5344CB8AC3E}">
        <p14:creationId xmlns:p14="http://schemas.microsoft.com/office/powerpoint/2010/main" val="2259733474"/>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hree Columns Text">
    <p:spTree>
      <p:nvGrpSpPr>
        <p:cNvPr id="1" name=""/>
        <p:cNvGrpSpPr/>
        <p:nvPr/>
      </p:nvGrpSpPr>
      <p:grpSpPr>
        <a:xfrm>
          <a:off x="0" y="0"/>
          <a:ext cx="0" cy="0"/>
          <a:chOff x="0" y="0"/>
          <a:chExt cx="0" cy="0"/>
        </a:xfrm>
      </p:grpSpPr>
      <p:sp>
        <p:nvSpPr>
          <p:cNvPr id="18" name="Picture Placeholder 2"/>
          <p:cNvSpPr>
            <a:spLocks noGrp="1"/>
          </p:cNvSpPr>
          <p:nvPr>
            <p:ph type="pic" sz="quarter" idx="48"/>
          </p:nvPr>
        </p:nvSpPr>
        <p:spPr>
          <a:xfrm>
            <a:off x="4601613" y="-1231872"/>
            <a:ext cx="10634887" cy="7035124"/>
          </a:xfrm>
          <a:custGeom>
            <a:avLst/>
            <a:gdLst/>
            <a:ahLst/>
            <a:cxnLst/>
            <a:rect l="l" t="t" r="r" b="b"/>
            <a:pathLst>
              <a:path w="7976165" h="5862603">
                <a:moveTo>
                  <a:pt x="7653935" y="2067213"/>
                </a:moveTo>
                <a:cubicBezTo>
                  <a:pt x="7770559" y="2067213"/>
                  <a:pt x="7887183" y="2111704"/>
                  <a:pt x="7976165" y="2200685"/>
                </a:cubicBezTo>
                <a:cubicBezTo>
                  <a:pt x="8154128" y="2378648"/>
                  <a:pt x="8154128" y="2667183"/>
                  <a:pt x="7976165" y="2845147"/>
                </a:cubicBezTo>
                <a:lnTo>
                  <a:pt x="5069879" y="5751433"/>
                </a:lnTo>
                <a:cubicBezTo>
                  <a:pt x="4891915" y="5929396"/>
                  <a:pt x="4603380" y="5929396"/>
                  <a:pt x="4425417" y="5751433"/>
                </a:cubicBezTo>
                <a:cubicBezTo>
                  <a:pt x="4247454" y="5573470"/>
                  <a:pt x="4247454" y="5284935"/>
                  <a:pt x="4425417" y="5106972"/>
                </a:cubicBezTo>
                <a:lnTo>
                  <a:pt x="7331703" y="2200685"/>
                </a:lnTo>
                <a:cubicBezTo>
                  <a:pt x="7420685" y="2111704"/>
                  <a:pt x="7537310" y="2067213"/>
                  <a:pt x="7653935" y="2067213"/>
                </a:cubicBezTo>
                <a:close/>
                <a:moveTo>
                  <a:pt x="6544741" y="1630098"/>
                </a:moveTo>
                <a:cubicBezTo>
                  <a:pt x="6661367" y="1630098"/>
                  <a:pt x="6777990" y="1674589"/>
                  <a:pt x="6866973" y="1763570"/>
                </a:cubicBezTo>
                <a:cubicBezTo>
                  <a:pt x="7044936" y="1941533"/>
                  <a:pt x="7044936" y="2230068"/>
                  <a:pt x="6866973" y="2408032"/>
                </a:cubicBezTo>
                <a:lnTo>
                  <a:pt x="3495076" y="5779929"/>
                </a:lnTo>
                <a:cubicBezTo>
                  <a:pt x="3317112" y="5957892"/>
                  <a:pt x="3028578" y="5957892"/>
                  <a:pt x="2850614" y="5779929"/>
                </a:cubicBezTo>
                <a:cubicBezTo>
                  <a:pt x="2672651" y="5601966"/>
                  <a:pt x="2672651" y="5313431"/>
                  <a:pt x="2850614" y="5135467"/>
                </a:cubicBezTo>
                <a:lnTo>
                  <a:pt x="6222511" y="1763571"/>
                </a:lnTo>
                <a:cubicBezTo>
                  <a:pt x="6311493" y="1674589"/>
                  <a:pt x="6428118" y="1630098"/>
                  <a:pt x="6544741" y="1630098"/>
                </a:cubicBezTo>
                <a:close/>
                <a:moveTo>
                  <a:pt x="6609833" y="11903"/>
                </a:moveTo>
                <a:cubicBezTo>
                  <a:pt x="6726458" y="11903"/>
                  <a:pt x="6843082" y="56394"/>
                  <a:pt x="6932064" y="145375"/>
                </a:cubicBezTo>
                <a:cubicBezTo>
                  <a:pt x="7110027" y="323338"/>
                  <a:pt x="7110027" y="611873"/>
                  <a:pt x="6932064" y="789837"/>
                </a:cubicBezTo>
                <a:lnTo>
                  <a:pt x="1992770" y="5729131"/>
                </a:lnTo>
                <a:cubicBezTo>
                  <a:pt x="1814807" y="5907094"/>
                  <a:pt x="1526272" y="5907094"/>
                  <a:pt x="1348308" y="5729130"/>
                </a:cubicBezTo>
                <a:cubicBezTo>
                  <a:pt x="1170346" y="5551168"/>
                  <a:pt x="1170346" y="5262633"/>
                  <a:pt x="1348309" y="5084670"/>
                </a:cubicBezTo>
                <a:lnTo>
                  <a:pt x="6287603" y="145375"/>
                </a:lnTo>
                <a:cubicBezTo>
                  <a:pt x="6376584" y="56394"/>
                  <a:pt x="6493209" y="11903"/>
                  <a:pt x="6609833" y="11903"/>
                </a:cubicBezTo>
                <a:close/>
                <a:moveTo>
                  <a:pt x="5515050" y="0"/>
                </a:moveTo>
                <a:cubicBezTo>
                  <a:pt x="5581109" y="1"/>
                  <a:pt x="5647168" y="25201"/>
                  <a:pt x="5697568" y="75602"/>
                </a:cubicBezTo>
                <a:cubicBezTo>
                  <a:pt x="5798370" y="176403"/>
                  <a:pt x="5798370" y="339835"/>
                  <a:pt x="5697568" y="440637"/>
                </a:cubicBezTo>
                <a:lnTo>
                  <a:pt x="365035" y="5773170"/>
                </a:lnTo>
                <a:cubicBezTo>
                  <a:pt x="264233" y="5873972"/>
                  <a:pt x="100801" y="5873972"/>
                  <a:pt x="0" y="5773170"/>
                </a:cubicBezTo>
                <a:cubicBezTo>
                  <a:pt x="-100802" y="5672369"/>
                  <a:pt x="-100802" y="5508937"/>
                  <a:pt x="0" y="5408135"/>
                </a:cubicBezTo>
                <a:lnTo>
                  <a:pt x="5332533" y="75602"/>
                </a:lnTo>
                <a:cubicBezTo>
                  <a:pt x="5382934" y="25200"/>
                  <a:pt x="5448992" y="0"/>
                  <a:pt x="5515050"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19" name="Rounded Rectangle 18"/>
          <p:cNvSpPr/>
          <p:nvPr userDrawn="1"/>
        </p:nvSpPr>
        <p:spPr>
          <a:xfrm rot="18900000">
            <a:off x="5793654" y="296271"/>
            <a:ext cx="6294300" cy="653822"/>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0" name="Text Placeholder 7"/>
          <p:cNvSpPr>
            <a:spLocks noGrp="1"/>
          </p:cNvSpPr>
          <p:nvPr>
            <p:ph type="body" sz="quarter" idx="10" hasCustomPrompt="1"/>
          </p:nvPr>
        </p:nvSpPr>
        <p:spPr>
          <a:xfrm>
            <a:off x="838973" y="1958629"/>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a:t>TITLE HERE</a:t>
            </a:r>
          </a:p>
        </p:txBody>
      </p:sp>
      <p:sp>
        <p:nvSpPr>
          <p:cNvPr id="21" name="Text Placeholder 7"/>
          <p:cNvSpPr>
            <a:spLocks noGrp="1"/>
          </p:cNvSpPr>
          <p:nvPr>
            <p:ph type="body" sz="quarter" idx="11" hasCustomPrompt="1"/>
          </p:nvPr>
        </p:nvSpPr>
        <p:spPr>
          <a:xfrm>
            <a:off x="838973" y="2542427"/>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a:t>Break </a:t>
            </a:r>
            <a:r>
              <a:rPr lang="es-ES_tradnl" dirty="0" err="1"/>
              <a:t>Section</a:t>
            </a:r>
            <a:r>
              <a:rPr lang="es-ES_tradnl" dirty="0"/>
              <a:t> </a:t>
            </a:r>
            <a:r>
              <a:rPr lang="es-ES_tradnl" dirty="0" err="1"/>
              <a:t>Subtitle</a:t>
            </a:r>
            <a:endParaRPr lang="es-ES_tradnl" dirty="0"/>
          </a:p>
        </p:txBody>
      </p:sp>
      <p:sp>
        <p:nvSpPr>
          <p:cNvPr id="22" name="Text Placeholder 2"/>
          <p:cNvSpPr>
            <a:spLocks noGrp="1"/>
          </p:cNvSpPr>
          <p:nvPr>
            <p:ph type="body" sz="quarter" idx="16" hasCustomPrompt="1"/>
          </p:nvPr>
        </p:nvSpPr>
        <p:spPr>
          <a:xfrm>
            <a:off x="859434" y="2975003"/>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a:t>
            </a:r>
          </a:p>
        </p:txBody>
      </p:sp>
    </p:spTree>
    <p:extLst>
      <p:ext uri="{BB962C8B-B14F-4D97-AF65-F5344CB8AC3E}">
        <p14:creationId xmlns:p14="http://schemas.microsoft.com/office/powerpoint/2010/main" val="612015063"/>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par>
                          <p:cTn id="8" fill="hold">
                            <p:stCondLst>
                              <p:cond delay="1300"/>
                            </p:stCondLst>
                            <p:childTnLst>
                              <p:par>
                                <p:cTn id="9" presetID="22" presetClass="entr" presetSubtype="2" fill="hold" grpId="0"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wipe(right)">
                                      <p:cBhvr>
                                        <p:cTn id="11" dur="500"/>
                                        <p:tgtEl>
                                          <p:spTgt spid="19"/>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20">
                                            <p:txEl>
                                              <p:pRg st="0" end="0"/>
                                            </p:txEl>
                                          </p:spTgt>
                                        </p:tgtEl>
                                        <p:attrNameLst>
                                          <p:attrName>style.visibility</p:attrName>
                                        </p:attrNameLst>
                                      </p:cBhvr>
                                      <p:to>
                                        <p:strVal val="visible"/>
                                      </p:to>
                                    </p:set>
                                    <p:animEffect transition="in" filter="fade">
                                      <p:cBhvr>
                                        <p:cTn id="14" dur="400"/>
                                        <p:tgtEl>
                                          <p:spTgt spid="20">
                                            <p:txEl>
                                              <p:pRg st="0" end="0"/>
                                            </p:txEl>
                                          </p:spTgt>
                                        </p:tgtEl>
                                      </p:cBhvr>
                                    </p:animEffect>
                                    <p:anim calcmode="lin" valueType="num">
                                      <p:cBhvr>
                                        <p:cTn id="15" dur="4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2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21">
                                            <p:txEl>
                                              <p:pRg st="0" end="0"/>
                                            </p:txEl>
                                          </p:spTgt>
                                        </p:tgtEl>
                                        <p:attrNameLst>
                                          <p:attrName>style.visibility</p:attrName>
                                        </p:attrNameLst>
                                      </p:cBhvr>
                                      <p:to>
                                        <p:strVal val="visible"/>
                                      </p:to>
                                    </p:set>
                                    <p:animEffect transition="in" filter="fade">
                                      <p:cBhvr>
                                        <p:cTn id="19" dur="500"/>
                                        <p:tgtEl>
                                          <p:spTgt spid="21">
                                            <p:txEl>
                                              <p:pRg st="0" end="0"/>
                                            </p:txEl>
                                          </p:spTgt>
                                        </p:tgtEl>
                                      </p:cBhvr>
                                    </p:animEffect>
                                    <p:anim calcmode="lin" valueType="num">
                                      <p:cBhvr>
                                        <p:cTn id="20"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2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22">
                                            <p:txEl>
                                              <p:pRg st="0" end="0"/>
                                            </p:txEl>
                                          </p:spTgt>
                                        </p:tgtEl>
                                        <p:attrNameLst>
                                          <p:attrName>style.visibility</p:attrName>
                                        </p:attrNameLst>
                                      </p:cBhvr>
                                      <p:to>
                                        <p:strVal val="visible"/>
                                      </p:to>
                                    </p:set>
                                    <p:animEffect transition="in" filter="fade">
                                      <p:cBhvr>
                                        <p:cTn id="24" dur="5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400"/>
                        <p:tgtEl>
                          <p:spTgt spid="20"/>
                        </p:tgtEl>
                      </p:cBhvr>
                    </p:animEffect>
                    <p:anim calcmode="lin" valueType="num">
                      <p:cBhvr>
                        <p:cTn dur="400" fill="hold"/>
                        <p:tgtEl>
                          <p:spTgt spid="20"/>
                        </p:tgtEl>
                        <p:attrNameLst>
                          <p:attrName>ppt_x</p:attrName>
                        </p:attrNameLst>
                      </p:cBhvr>
                      <p:tavLst>
                        <p:tav tm="0">
                          <p:val>
                            <p:strVal val="#ppt_x"/>
                          </p:val>
                        </p:tav>
                        <p:tav tm="100000">
                          <p:val>
                            <p:strVal val="#ppt_x"/>
                          </p:val>
                        </p:tav>
                      </p:tavLst>
                    </p:anim>
                    <p:anim calcmode="lin" valueType="num">
                      <p:cBhvr>
                        <p:cTn dur="4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42" presetClass="entr" presetSubtype="0" fill="hold" nodeType="withEffect">
                  <p:stCondLst>
                    <p:cond delay="2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anim calcmode="lin" valueType="num">
                      <p:cBhvr>
                        <p:cTn dur="500" fill="hold"/>
                        <p:tgtEl>
                          <p:spTgt spid="21"/>
                        </p:tgtEl>
                        <p:attrNameLst>
                          <p:attrName>ppt_x</p:attrName>
                        </p:attrNameLst>
                      </p:cBhvr>
                      <p:tavLst>
                        <p:tav tm="0">
                          <p:val>
                            <p:strVal val="#ppt_x"/>
                          </p:val>
                        </p:tav>
                        <p:tav tm="100000">
                          <p:val>
                            <p:strVal val="#ppt_x"/>
                          </p:val>
                        </p:tav>
                      </p:tavLst>
                    </p:anim>
                    <p:anim calcmode="lin" valueType="num">
                      <p:cBhvr>
                        <p:cTn dur="500" fill="hold"/>
                        <p:tgtEl>
                          <p:spTgt spid="21"/>
                        </p:tgtEl>
                        <p:attrNameLst>
                          <p:attrName>ppt_y</p:attrName>
                        </p:attrNameLst>
                      </p:cBhvr>
                      <p:tavLst>
                        <p:tav tm="0">
                          <p:val>
                            <p:strVal val="#ppt_y+.1"/>
                          </p:val>
                        </p:tav>
                        <p:tav tm="100000">
                          <p:val>
                            <p:strVal val="#ppt_y"/>
                          </p:val>
                        </p:tav>
                      </p:tavLst>
                    </p:anim>
                  </p:childTnLst>
                </p:cTn>
              </p:par>
            </p:tnLst>
          </p:tmpl>
        </p:tmplLst>
      </p:bldP>
      <p:bldP spid="22" grpId="0" build="p">
        <p:tmplLst>
          <p:tmpl lvl="1">
            <p:tnLst>
              <p:par>
                <p:cTn presetID="10" presetClass="entr" presetSubtype="0" fill="hold" nodeType="withEffect">
                  <p:stCondLst>
                    <p:cond delay="800"/>
                  </p:stCondLst>
                  <p:childTnLst>
                    <p:set>
                      <p:cBhvr>
                        <p:cTn dur="1" fill="hold">
                          <p:stCondLst>
                            <p:cond delay="0"/>
                          </p:stCondLst>
                        </p:cTn>
                        <p:tgtEl>
                          <p:spTgt spid="22"/>
                        </p:tgtEl>
                        <p:attrNameLst>
                          <p:attrName>style.visibility</p:attrName>
                        </p:attrNameLst>
                      </p:cBhvr>
                      <p:to>
                        <p:strVal val="visible"/>
                      </p:to>
                    </p:set>
                    <p:animEffect transition="in" filter="fade">
                      <p:cBhvr>
                        <p:cTn dur="500"/>
                        <p:tgtEl>
                          <p:spTgt spid="22"/>
                        </p:tgtEl>
                      </p:cBhvr>
                    </p:animEffect>
                  </p:childTnLst>
                </p:cTn>
              </p:par>
            </p:tnLst>
          </p:tmpl>
        </p:tmplLst>
      </p:bldP>
    </p:bld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Three Columns Text">
    <p:spTree>
      <p:nvGrpSpPr>
        <p:cNvPr id="1" name=""/>
        <p:cNvGrpSpPr/>
        <p:nvPr/>
      </p:nvGrpSpPr>
      <p:grpSpPr>
        <a:xfrm>
          <a:off x="0" y="0"/>
          <a:ext cx="0" cy="0"/>
          <a:chOff x="0" y="0"/>
          <a:chExt cx="0" cy="0"/>
        </a:xfrm>
      </p:grpSpPr>
      <p:sp>
        <p:nvSpPr>
          <p:cNvPr id="7" name="Picture Placeholder 2"/>
          <p:cNvSpPr>
            <a:spLocks noGrp="1"/>
          </p:cNvSpPr>
          <p:nvPr>
            <p:ph type="pic" sz="quarter" idx="48"/>
          </p:nvPr>
        </p:nvSpPr>
        <p:spPr>
          <a:xfrm>
            <a:off x="-3304233" y="563719"/>
            <a:ext cx="9242753" cy="7509636"/>
          </a:xfrm>
          <a:custGeom>
            <a:avLst/>
            <a:gdLst/>
            <a:ahLst/>
            <a:cxnLst/>
            <a:rect l="l" t="t" r="r" b="b"/>
            <a:pathLst>
              <a:path w="6932065" h="6258030">
                <a:moveTo>
                  <a:pt x="6544742" y="2108199"/>
                </a:moveTo>
                <a:cubicBezTo>
                  <a:pt x="6661367" y="2108199"/>
                  <a:pt x="6777992" y="2152691"/>
                  <a:pt x="6866974" y="2241671"/>
                </a:cubicBezTo>
                <a:cubicBezTo>
                  <a:pt x="7044937" y="2419635"/>
                  <a:pt x="7044937" y="2708170"/>
                  <a:pt x="6866974" y="2886133"/>
                </a:cubicBezTo>
                <a:lnTo>
                  <a:pt x="3495076" y="6258030"/>
                </a:lnTo>
                <a:cubicBezTo>
                  <a:pt x="3317113" y="6435994"/>
                  <a:pt x="3028578" y="6435994"/>
                  <a:pt x="2850615" y="6258030"/>
                </a:cubicBezTo>
                <a:cubicBezTo>
                  <a:pt x="2672652" y="6080067"/>
                  <a:pt x="2672652" y="5791532"/>
                  <a:pt x="2850615" y="5613569"/>
                </a:cubicBezTo>
                <a:lnTo>
                  <a:pt x="6222513" y="2241671"/>
                </a:lnTo>
                <a:cubicBezTo>
                  <a:pt x="6311494" y="2152690"/>
                  <a:pt x="6428118" y="2108199"/>
                  <a:pt x="6544742" y="2108199"/>
                </a:cubicBezTo>
                <a:close/>
                <a:moveTo>
                  <a:pt x="6609834" y="490004"/>
                </a:moveTo>
                <a:cubicBezTo>
                  <a:pt x="6726459" y="490004"/>
                  <a:pt x="6843084" y="534495"/>
                  <a:pt x="6932065" y="623477"/>
                </a:cubicBezTo>
                <a:cubicBezTo>
                  <a:pt x="7110028" y="801440"/>
                  <a:pt x="7110028" y="1089975"/>
                  <a:pt x="6932065" y="1267938"/>
                </a:cubicBezTo>
                <a:lnTo>
                  <a:pt x="1992770" y="6207232"/>
                </a:lnTo>
                <a:cubicBezTo>
                  <a:pt x="1814808" y="6385196"/>
                  <a:pt x="1526273" y="6385196"/>
                  <a:pt x="1348309" y="6207232"/>
                </a:cubicBezTo>
                <a:cubicBezTo>
                  <a:pt x="1170346" y="6029269"/>
                  <a:pt x="1170346" y="5740734"/>
                  <a:pt x="1348309" y="5562771"/>
                </a:cubicBezTo>
                <a:lnTo>
                  <a:pt x="6287604" y="623477"/>
                </a:lnTo>
                <a:cubicBezTo>
                  <a:pt x="6376585" y="534495"/>
                  <a:pt x="6493210" y="490004"/>
                  <a:pt x="6609834" y="490004"/>
                </a:cubicBezTo>
                <a:close/>
                <a:moveTo>
                  <a:pt x="5515052" y="478102"/>
                </a:moveTo>
                <a:cubicBezTo>
                  <a:pt x="5581110" y="478102"/>
                  <a:pt x="5647169" y="503302"/>
                  <a:pt x="5697569" y="553703"/>
                </a:cubicBezTo>
                <a:cubicBezTo>
                  <a:pt x="5798371" y="654505"/>
                  <a:pt x="5798371" y="817936"/>
                  <a:pt x="5697569" y="918738"/>
                </a:cubicBezTo>
                <a:lnTo>
                  <a:pt x="365036" y="6251272"/>
                </a:lnTo>
                <a:cubicBezTo>
                  <a:pt x="264234" y="6352073"/>
                  <a:pt x="100802" y="6352073"/>
                  <a:pt x="0" y="6251272"/>
                </a:cubicBezTo>
                <a:cubicBezTo>
                  <a:pt x="-100801" y="6150469"/>
                  <a:pt x="-100801" y="5987038"/>
                  <a:pt x="0" y="5886236"/>
                </a:cubicBezTo>
                <a:lnTo>
                  <a:pt x="5332534" y="553702"/>
                </a:lnTo>
                <a:cubicBezTo>
                  <a:pt x="5382935" y="503302"/>
                  <a:pt x="5448993" y="478101"/>
                  <a:pt x="5515052" y="478102"/>
                </a:cubicBezTo>
                <a:close/>
                <a:moveTo>
                  <a:pt x="4500043" y="0"/>
                </a:moveTo>
                <a:cubicBezTo>
                  <a:pt x="4616667" y="0"/>
                  <a:pt x="4733292" y="44491"/>
                  <a:pt x="4822273" y="133473"/>
                </a:cubicBezTo>
                <a:cubicBezTo>
                  <a:pt x="5000237" y="311436"/>
                  <a:pt x="5000237" y="599971"/>
                  <a:pt x="4822273" y="777934"/>
                </a:cubicBezTo>
                <a:lnTo>
                  <a:pt x="1450376" y="4149832"/>
                </a:lnTo>
                <a:cubicBezTo>
                  <a:pt x="1272413" y="4327795"/>
                  <a:pt x="983878" y="4327795"/>
                  <a:pt x="805915" y="4149832"/>
                </a:cubicBezTo>
                <a:cubicBezTo>
                  <a:pt x="627951" y="3971869"/>
                  <a:pt x="627951" y="3683333"/>
                  <a:pt x="805915" y="3505370"/>
                </a:cubicBezTo>
                <a:lnTo>
                  <a:pt x="4177812" y="133473"/>
                </a:lnTo>
                <a:cubicBezTo>
                  <a:pt x="4266794" y="44491"/>
                  <a:pt x="4383418" y="0"/>
                  <a:pt x="450004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Rounded Rectangle 7"/>
          <p:cNvSpPr/>
          <p:nvPr userDrawn="1"/>
        </p:nvSpPr>
        <p:spPr>
          <a:xfrm rot="18900000">
            <a:off x="137919" y="6788509"/>
            <a:ext cx="6294300" cy="653822"/>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Text Placeholder 7"/>
          <p:cNvSpPr>
            <a:spLocks noGrp="1"/>
          </p:cNvSpPr>
          <p:nvPr>
            <p:ph type="body" sz="quarter" idx="10" hasCustomPrompt="1"/>
          </p:nvPr>
        </p:nvSpPr>
        <p:spPr>
          <a:xfrm>
            <a:off x="6782573" y="2543223"/>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a:t>TITLE HERE</a:t>
            </a:r>
          </a:p>
        </p:txBody>
      </p:sp>
      <p:sp>
        <p:nvSpPr>
          <p:cNvPr id="11" name="Text Placeholder 7"/>
          <p:cNvSpPr>
            <a:spLocks noGrp="1"/>
          </p:cNvSpPr>
          <p:nvPr>
            <p:ph type="body" sz="quarter" idx="11" hasCustomPrompt="1"/>
          </p:nvPr>
        </p:nvSpPr>
        <p:spPr>
          <a:xfrm>
            <a:off x="6782573" y="3127020"/>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a:t>Break </a:t>
            </a:r>
            <a:r>
              <a:rPr lang="es-ES_tradnl" dirty="0" err="1"/>
              <a:t>Section</a:t>
            </a:r>
            <a:r>
              <a:rPr lang="es-ES_tradnl" dirty="0"/>
              <a:t> </a:t>
            </a:r>
            <a:r>
              <a:rPr lang="es-ES_tradnl" dirty="0" err="1"/>
              <a:t>Subtitle</a:t>
            </a:r>
            <a:endParaRPr lang="es-ES_tradnl" dirty="0"/>
          </a:p>
        </p:txBody>
      </p:sp>
      <p:sp>
        <p:nvSpPr>
          <p:cNvPr id="12" name="Text Placeholder 2"/>
          <p:cNvSpPr>
            <a:spLocks noGrp="1"/>
          </p:cNvSpPr>
          <p:nvPr>
            <p:ph type="body" sz="quarter" idx="16" hasCustomPrompt="1"/>
          </p:nvPr>
        </p:nvSpPr>
        <p:spPr>
          <a:xfrm>
            <a:off x="6803034" y="3559596"/>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a:t>
            </a:r>
          </a:p>
        </p:txBody>
      </p:sp>
    </p:spTree>
    <p:extLst>
      <p:ext uri="{BB962C8B-B14F-4D97-AF65-F5344CB8AC3E}">
        <p14:creationId xmlns:p14="http://schemas.microsoft.com/office/powerpoint/2010/main" val="3014480277"/>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13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400"/>
                                        <p:tgtEl>
                                          <p:spTgt spid="10">
                                            <p:txEl>
                                              <p:pRg st="0" end="0"/>
                                            </p:txEl>
                                          </p:spTgt>
                                        </p:tgtEl>
                                      </p:cBhvr>
                                    </p:animEffect>
                                    <p:anim calcmode="lin" valueType="num">
                                      <p:cBhvr>
                                        <p:cTn id="15"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1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anim calcmode="lin" valueType="num">
                                      <p:cBhvr>
                                        <p:cTn id="20"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_Three Columns Text">
    <p:spTree>
      <p:nvGrpSpPr>
        <p:cNvPr id="1" name=""/>
        <p:cNvGrpSpPr/>
        <p:nvPr/>
      </p:nvGrpSpPr>
      <p:grpSpPr>
        <a:xfrm>
          <a:off x="0" y="0"/>
          <a:ext cx="0" cy="0"/>
          <a:chOff x="0" y="0"/>
          <a:chExt cx="0" cy="0"/>
        </a:xfrm>
      </p:grpSpPr>
      <p:sp>
        <p:nvSpPr>
          <p:cNvPr id="7" name="Picture Placeholder 2"/>
          <p:cNvSpPr>
            <a:spLocks noGrp="1"/>
          </p:cNvSpPr>
          <p:nvPr>
            <p:ph type="pic" sz="quarter" idx="48"/>
          </p:nvPr>
        </p:nvSpPr>
        <p:spPr>
          <a:xfrm>
            <a:off x="-1610899" y="-1708902"/>
            <a:ext cx="9242753" cy="7509636"/>
          </a:xfrm>
          <a:custGeom>
            <a:avLst/>
            <a:gdLst/>
            <a:ahLst/>
            <a:cxnLst/>
            <a:rect l="l" t="t" r="r" b="b"/>
            <a:pathLst>
              <a:path w="6932065" h="6258030">
                <a:moveTo>
                  <a:pt x="6544742" y="2108199"/>
                </a:moveTo>
                <a:cubicBezTo>
                  <a:pt x="6661367" y="2108199"/>
                  <a:pt x="6777992" y="2152691"/>
                  <a:pt x="6866974" y="2241671"/>
                </a:cubicBezTo>
                <a:cubicBezTo>
                  <a:pt x="7044937" y="2419635"/>
                  <a:pt x="7044937" y="2708170"/>
                  <a:pt x="6866974" y="2886133"/>
                </a:cubicBezTo>
                <a:lnTo>
                  <a:pt x="3495076" y="6258030"/>
                </a:lnTo>
                <a:cubicBezTo>
                  <a:pt x="3317113" y="6435994"/>
                  <a:pt x="3028578" y="6435994"/>
                  <a:pt x="2850615" y="6258030"/>
                </a:cubicBezTo>
                <a:cubicBezTo>
                  <a:pt x="2672652" y="6080067"/>
                  <a:pt x="2672652" y="5791532"/>
                  <a:pt x="2850615" y="5613569"/>
                </a:cubicBezTo>
                <a:lnTo>
                  <a:pt x="6222513" y="2241671"/>
                </a:lnTo>
                <a:cubicBezTo>
                  <a:pt x="6311494" y="2152690"/>
                  <a:pt x="6428118" y="2108199"/>
                  <a:pt x="6544742" y="2108199"/>
                </a:cubicBezTo>
                <a:close/>
                <a:moveTo>
                  <a:pt x="6609834" y="490004"/>
                </a:moveTo>
                <a:cubicBezTo>
                  <a:pt x="6726459" y="490004"/>
                  <a:pt x="6843084" y="534495"/>
                  <a:pt x="6932065" y="623477"/>
                </a:cubicBezTo>
                <a:cubicBezTo>
                  <a:pt x="7110028" y="801440"/>
                  <a:pt x="7110028" y="1089975"/>
                  <a:pt x="6932065" y="1267938"/>
                </a:cubicBezTo>
                <a:lnTo>
                  <a:pt x="1992770" y="6207232"/>
                </a:lnTo>
                <a:cubicBezTo>
                  <a:pt x="1814808" y="6385196"/>
                  <a:pt x="1526273" y="6385196"/>
                  <a:pt x="1348309" y="6207232"/>
                </a:cubicBezTo>
                <a:cubicBezTo>
                  <a:pt x="1170346" y="6029269"/>
                  <a:pt x="1170346" y="5740734"/>
                  <a:pt x="1348309" y="5562771"/>
                </a:cubicBezTo>
                <a:lnTo>
                  <a:pt x="6287604" y="623477"/>
                </a:lnTo>
                <a:cubicBezTo>
                  <a:pt x="6376585" y="534495"/>
                  <a:pt x="6493210" y="490004"/>
                  <a:pt x="6609834" y="490004"/>
                </a:cubicBezTo>
                <a:close/>
                <a:moveTo>
                  <a:pt x="5515052" y="478102"/>
                </a:moveTo>
                <a:cubicBezTo>
                  <a:pt x="5581110" y="478102"/>
                  <a:pt x="5647169" y="503302"/>
                  <a:pt x="5697569" y="553703"/>
                </a:cubicBezTo>
                <a:cubicBezTo>
                  <a:pt x="5798371" y="654505"/>
                  <a:pt x="5798371" y="817936"/>
                  <a:pt x="5697569" y="918738"/>
                </a:cubicBezTo>
                <a:lnTo>
                  <a:pt x="365036" y="6251272"/>
                </a:lnTo>
                <a:cubicBezTo>
                  <a:pt x="264234" y="6352073"/>
                  <a:pt x="100802" y="6352073"/>
                  <a:pt x="0" y="6251272"/>
                </a:cubicBezTo>
                <a:cubicBezTo>
                  <a:pt x="-100801" y="6150469"/>
                  <a:pt x="-100801" y="5987038"/>
                  <a:pt x="0" y="5886236"/>
                </a:cubicBezTo>
                <a:lnTo>
                  <a:pt x="5332534" y="553702"/>
                </a:lnTo>
                <a:cubicBezTo>
                  <a:pt x="5382935" y="503302"/>
                  <a:pt x="5448993" y="478101"/>
                  <a:pt x="5515052" y="478102"/>
                </a:cubicBezTo>
                <a:close/>
                <a:moveTo>
                  <a:pt x="4500043" y="0"/>
                </a:moveTo>
                <a:cubicBezTo>
                  <a:pt x="4616667" y="0"/>
                  <a:pt x="4733292" y="44491"/>
                  <a:pt x="4822273" y="133473"/>
                </a:cubicBezTo>
                <a:cubicBezTo>
                  <a:pt x="5000237" y="311436"/>
                  <a:pt x="5000237" y="599971"/>
                  <a:pt x="4822273" y="777934"/>
                </a:cubicBezTo>
                <a:lnTo>
                  <a:pt x="1450376" y="4149832"/>
                </a:lnTo>
                <a:cubicBezTo>
                  <a:pt x="1272413" y="4327795"/>
                  <a:pt x="983878" y="4327795"/>
                  <a:pt x="805915" y="4149832"/>
                </a:cubicBezTo>
                <a:cubicBezTo>
                  <a:pt x="627951" y="3971869"/>
                  <a:pt x="627951" y="3683333"/>
                  <a:pt x="805915" y="3505370"/>
                </a:cubicBezTo>
                <a:lnTo>
                  <a:pt x="4177812" y="133473"/>
                </a:lnTo>
                <a:cubicBezTo>
                  <a:pt x="4266794" y="44491"/>
                  <a:pt x="4383418" y="0"/>
                  <a:pt x="4500043" y="0"/>
                </a:cubicBez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8" name="Rounded Rectangle 7"/>
          <p:cNvSpPr/>
          <p:nvPr userDrawn="1"/>
        </p:nvSpPr>
        <p:spPr>
          <a:xfrm rot="18900000">
            <a:off x="1001518" y="5334424"/>
            <a:ext cx="6294300" cy="653822"/>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0" name="Text Placeholder 7"/>
          <p:cNvSpPr>
            <a:spLocks noGrp="1"/>
          </p:cNvSpPr>
          <p:nvPr>
            <p:ph type="body" sz="quarter" idx="10" hasCustomPrompt="1"/>
          </p:nvPr>
        </p:nvSpPr>
        <p:spPr>
          <a:xfrm>
            <a:off x="7138173" y="3247495"/>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a:t>TITLE HERE</a:t>
            </a:r>
          </a:p>
        </p:txBody>
      </p:sp>
      <p:sp>
        <p:nvSpPr>
          <p:cNvPr id="11" name="Text Placeholder 7"/>
          <p:cNvSpPr>
            <a:spLocks noGrp="1"/>
          </p:cNvSpPr>
          <p:nvPr>
            <p:ph type="body" sz="quarter" idx="11" hasCustomPrompt="1"/>
          </p:nvPr>
        </p:nvSpPr>
        <p:spPr>
          <a:xfrm>
            <a:off x="7138173" y="3831293"/>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a:solidFill>
                  <a:schemeClr val="accent3"/>
                </a:solidFill>
                <a:latin typeface="Lato Light"/>
                <a:cs typeface="Lato Light"/>
              </a:defRPr>
            </a:lvl1pPr>
          </a:lstStyle>
          <a:p>
            <a:pPr lvl="0"/>
            <a:r>
              <a:rPr lang="es-ES_tradnl" dirty="0"/>
              <a:t>Break </a:t>
            </a:r>
            <a:r>
              <a:rPr lang="es-ES_tradnl" dirty="0" err="1"/>
              <a:t>Section</a:t>
            </a:r>
            <a:r>
              <a:rPr lang="es-ES_tradnl" dirty="0"/>
              <a:t> </a:t>
            </a:r>
            <a:r>
              <a:rPr lang="es-ES_tradnl" dirty="0" err="1"/>
              <a:t>Subtitle</a:t>
            </a:r>
            <a:endParaRPr lang="es-ES_tradnl" dirty="0"/>
          </a:p>
        </p:txBody>
      </p:sp>
      <p:sp>
        <p:nvSpPr>
          <p:cNvPr id="12" name="Text Placeholder 2"/>
          <p:cNvSpPr>
            <a:spLocks noGrp="1"/>
          </p:cNvSpPr>
          <p:nvPr>
            <p:ph type="body" sz="quarter" idx="16" hasCustomPrompt="1"/>
          </p:nvPr>
        </p:nvSpPr>
        <p:spPr>
          <a:xfrm>
            <a:off x="7158634" y="4263868"/>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a:t>
            </a:r>
          </a:p>
        </p:txBody>
      </p:sp>
    </p:spTree>
    <p:extLst>
      <p:ext uri="{BB962C8B-B14F-4D97-AF65-F5344CB8AC3E}">
        <p14:creationId xmlns:p14="http://schemas.microsoft.com/office/powerpoint/2010/main" val="4223116491"/>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nodePh="1">
                                  <p:stCondLst>
                                    <p:cond delay="80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1300"/>
                            </p:stCondLst>
                            <p:childTnLst>
                              <p:par>
                                <p:cTn id="9" presetID="2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par>
                                <p:cTn id="12" presetID="42" presetClass="entr" presetSubtype="0" fill="hold" grpId="0" nodeType="withEffect">
                                  <p:stCondLst>
                                    <p:cond delay="20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400"/>
                                        <p:tgtEl>
                                          <p:spTgt spid="10">
                                            <p:txEl>
                                              <p:pRg st="0" end="0"/>
                                            </p:txEl>
                                          </p:spTgt>
                                        </p:tgtEl>
                                      </p:cBhvr>
                                    </p:animEffect>
                                    <p:anim calcmode="lin" valueType="num">
                                      <p:cBhvr>
                                        <p:cTn id="15"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16" dur="400" fill="hold"/>
                                        <p:tgtEl>
                                          <p:spTgt spid="10">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20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anim calcmode="lin" valueType="num">
                                      <p:cBhvr>
                                        <p:cTn id="20"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500" fill="hold"/>
                                        <p:tgtEl>
                                          <p:spTgt spid="11">
                                            <p:txEl>
                                              <p:pRg st="0" end="0"/>
                                            </p:txEl>
                                          </p:spTgt>
                                        </p:tgtEl>
                                        <p:attrNameLst>
                                          <p:attrName>ppt_y</p:attrName>
                                        </p:attrNameLst>
                                      </p:cBhvr>
                                      <p:tavLst>
                                        <p:tav tm="0">
                                          <p:val>
                                            <p:strVal val="#ppt_y+.1"/>
                                          </p:val>
                                        </p:tav>
                                        <p:tav tm="100000">
                                          <p:val>
                                            <p:strVal val="#ppt_y"/>
                                          </p:val>
                                        </p:tav>
                                      </p:tavLst>
                                    </p:anim>
                                  </p:childTnLst>
                                </p:cTn>
                              </p:par>
                              <p:par>
                                <p:cTn id="22" presetID="10" presetClass="entr" presetSubtype="0" fill="hold" grpId="0" nodeType="withEffect">
                                  <p:stCondLst>
                                    <p:cond delay="800"/>
                                  </p:stCondLst>
                                  <p:childTnLst>
                                    <p:set>
                                      <p:cBhvr>
                                        <p:cTn id="23" dur="1" fill="hold">
                                          <p:stCondLst>
                                            <p:cond delay="0"/>
                                          </p:stCondLst>
                                        </p:cTn>
                                        <p:tgtEl>
                                          <p:spTgt spid="12">
                                            <p:txEl>
                                              <p:pRg st="0" end="0"/>
                                            </p:txEl>
                                          </p:spTgt>
                                        </p:tgtEl>
                                        <p:attrNameLst>
                                          <p:attrName>style.visibility</p:attrName>
                                        </p:attrNameLst>
                                      </p:cBhvr>
                                      <p:to>
                                        <p:strVal val="visible"/>
                                      </p:to>
                                    </p:set>
                                    <p:animEffect transition="in" filter="fade">
                                      <p:cBhvr>
                                        <p:cTn id="24"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_Three Columns Text">
    <p:spTree>
      <p:nvGrpSpPr>
        <p:cNvPr id="1" name=""/>
        <p:cNvGrpSpPr/>
        <p:nvPr/>
      </p:nvGrpSpPr>
      <p:grpSpPr>
        <a:xfrm>
          <a:off x="0" y="0"/>
          <a:ext cx="0" cy="0"/>
          <a:chOff x="0" y="0"/>
          <a:chExt cx="0" cy="0"/>
        </a:xfrm>
      </p:grpSpPr>
      <p:sp>
        <p:nvSpPr>
          <p:cNvPr id="13" name="Rounded Rectangle 12"/>
          <p:cNvSpPr/>
          <p:nvPr userDrawn="1"/>
        </p:nvSpPr>
        <p:spPr>
          <a:xfrm rot="18900000">
            <a:off x="800771" y="3115671"/>
            <a:ext cx="6294300" cy="653822"/>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4" name="Rounded Rectangle 13"/>
          <p:cNvSpPr/>
          <p:nvPr userDrawn="1"/>
        </p:nvSpPr>
        <p:spPr>
          <a:xfrm rot="18900000">
            <a:off x="2256987" y="3714319"/>
            <a:ext cx="4527448" cy="653822"/>
          </a:xfrm>
          <a:prstGeom prst="roundRect">
            <a:avLst>
              <a:gd name="adj" fmla="val 50000"/>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7" name="Rounded Rectangle 16"/>
          <p:cNvSpPr/>
          <p:nvPr userDrawn="1"/>
        </p:nvSpPr>
        <p:spPr>
          <a:xfrm rot="18900000" flipV="1">
            <a:off x="-292739" y="3248182"/>
            <a:ext cx="6422592" cy="370339"/>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6" name="Rounded Rectangle 5"/>
          <p:cNvSpPr/>
          <p:nvPr userDrawn="1"/>
        </p:nvSpPr>
        <p:spPr>
          <a:xfrm rot="18900000">
            <a:off x="627181" y="2201944"/>
            <a:ext cx="4527448" cy="653822"/>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7" name="Text Placeholder 7"/>
          <p:cNvSpPr>
            <a:spLocks noGrp="1"/>
          </p:cNvSpPr>
          <p:nvPr userDrawn="1">
            <p:ph type="body" sz="quarter" idx="10" hasCustomPrompt="1"/>
          </p:nvPr>
        </p:nvSpPr>
        <p:spPr>
          <a:xfrm>
            <a:off x="6782573" y="2543223"/>
            <a:ext cx="4511964" cy="431780"/>
          </a:xfrm>
          <a:prstGeom prst="rect">
            <a:avLst/>
          </a:prstGeom>
        </p:spPr>
        <p:txBody>
          <a:bodyPr vert="horz" lIns="0" tIns="40504" rIns="0" bIns="40504" anchor="ctr"/>
          <a:lstStyle>
            <a:lvl1pPr marL="0" indent="0" algn="l">
              <a:lnSpc>
                <a:spcPct val="100000"/>
              </a:lnSpc>
              <a:spcBef>
                <a:spcPts val="0"/>
              </a:spcBef>
              <a:buNone/>
              <a:defRPr sz="4200" b="1">
                <a:solidFill>
                  <a:schemeClr val="bg1"/>
                </a:solidFill>
                <a:latin typeface="Lato Hairline"/>
                <a:cs typeface="Lato Hairline"/>
              </a:defRPr>
            </a:lvl1pPr>
          </a:lstStyle>
          <a:p>
            <a:pPr lvl="0"/>
            <a:r>
              <a:rPr lang="es-ES_tradnl" dirty="0"/>
              <a:t>TITLE HERE</a:t>
            </a:r>
          </a:p>
        </p:txBody>
      </p:sp>
      <p:sp>
        <p:nvSpPr>
          <p:cNvPr id="8" name="Text Placeholder 7"/>
          <p:cNvSpPr>
            <a:spLocks noGrp="1"/>
          </p:cNvSpPr>
          <p:nvPr userDrawn="1">
            <p:ph type="body" sz="quarter" idx="11" hasCustomPrompt="1"/>
          </p:nvPr>
        </p:nvSpPr>
        <p:spPr>
          <a:xfrm>
            <a:off x="6782573" y="3127020"/>
            <a:ext cx="4511964" cy="228451"/>
          </a:xfrm>
          <a:prstGeom prst="rect">
            <a:avLst/>
          </a:prstGeom>
        </p:spPr>
        <p:txBody>
          <a:bodyPr vert="horz" lIns="0" tIns="40504" rIns="0" bIns="40504" anchor="ctr"/>
          <a:lstStyle>
            <a:lvl1pPr marL="0" indent="0" algn="l">
              <a:lnSpc>
                <a:spcPct val="100000"/>
              </a:lnSpc>
              <a:spcBef>
                <a:spcPts val="0"/>
              </a:spcBef>
              <a:spcAft>
                <a:spcPts val="0"/>
              </a:spcAft>
              <a:buNone/>
              <a:defRPr sz="1800" b="0" baseline="0">
                <a:solidFill>
                  <a:schemeClr val="accent3"/>
                </a:solidFill>
                <a:latin typeface="Lato Light"/>
                <a:cs typeface="Lato Light"/>
              </a:defRPr>
            </a:lvl1pPr>
          </a:lstStyle>
          <a:p>
            <a:pPr lvl="0"/>
            <a:r>
              <a:rPr lang="es-ES_tradnl" dirty="0"/>
              <a:t>Break </a:t>
            </a:r>
            <a:r>
              <a:rPr lang="es-ES_tradnl" dirty="0" err="1"/>
              <a:t>Section</a:t>
            </a:r>
            <a:r>
              <a:rPr lang="es-ES_tradnl" dirty="0"/>
              <a:t> </a:t>
            </a:r>
            <a:r>
              <a:rPr lang="es-ES_tradnl" dirty="0" err="1"/>
              <a:t>Subtitle</a:t>
            </a:r>
            <a:endParaRPr lang="es-ES_tradnl" dirty="0"/>
          </a:p>
        </p:txBody>
      </p:sp>
      <p:sp>
        <p:nvSpPr>
          <p:cNvPr id="9" name="Text Placeholder 2"/>
          <p:cNvSpPr>
            <a:spLocks noGrp="1"/>
          </p:cNvSpPr>
          <p:nvPr userDrawn="1">
            <p:ph type="body" sz="quarter" idx="16" hasCustomPrompt="1"/>
          </p:nvPr>
        </p:nvSpPr>
        <p:spPr>
          <a:xfrm>
            <a:off x="6803034" y="3559596"/>
            <a:ext cx="4488039" cy="1536868"/>
          </a:xfrm>
          <a:prstGeom prst="rect">
            <a:avLst/>
          </a:prstGeom>
        </p:spPr>
        <p:txBody>
          <a:bodyPr vert="horz" lIns="0" tIns="0" rIns="0" bIns="0"/>
          <a:lstStyle>
            <a:lvl1pPr marL="0" indent="0" algn="l">
              <a:lnSpc>
                <a:spcPct val="130000"/>
              </a:lnSpc>
              <a:buNone/>
              <a:defRPr sz="144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a:t>
            </a:r>
          </a:p>
        </p:txBody>
      </p:sp>
    </p:spTree>
    <p:extLst>
      <p:ext uri="{BB962C8B-B14F-4D97-AF65-F5344CB8AC3E}">
        <p14:creationId xmlns:p14="http://schemas.microsoft.com/office/powerpoint/2010/main" val="151958434"/>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20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400"/>
                                        <p:tgtEl>
                                          <p:spTgt spid="7">
                                            <p:txEl>
                                              <p:pRg st="0" end="0"/>
                                            </p:txEl>
                                          </p:spTgt>
                                        </p:tgtEl>
                                      </p:cBhvr>
                                    </p:animEffect>
                                    <p:anim calcmode="lin" valueType="num">
                                      <p:cBhvr>
                                        <p:cTn id="8" dur="4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20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anim calcmode="lin" valueType="num">
                                      <p:cBhvr>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8">
                                            <p:txEl>
                                              <p:pRg st="0" end="0"/>
                                            </p:txEl>
                                          </p:spTgt>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80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fade">
                                      <p:cBhvr>
                                        <p:cTn id="17" dur="500"/>
                                        <p:tgtEl>
                                          <p:spTgt spid="9">
                                            <p:txEl>
                                              <p:pRg st="0" end="0"/>
                                            </p:txEl>
                                          </p:spTgt>
                                        </p:tgtEl>
                                      </p:cBhvr>
                                    </p:animEffect>
                                  </p:childTnLst>
                                </p:cTn>
                              </p:par>
                              <p:par>
                                <p:cTn id="18" presetID="22" presetClass="entr" presetSubtype="1" fill="hold" grpId="0" nodeType="withEffect">
                                  <p:stCondLst>
                                    <p:cond delay="800"/>
                                  </p:stCondLst>
                                  <p:childTnLst>
                                    <p:set>
                                      <p:cBhvr>
                                        <p:cTn id="19" dur="1" fill="hold">
                                          <p:stCondLst>
                                            <p:cond delay="0"/>
                                          </p:stCondLst>
                                        </p:cTn>
                                        <p:tgtEl>
                                          <p:spTgt spid="17"/>
                                        </p:tgtEl>
                                        <p:attrNameLst>
                                          <p:attrName>style.visibility</p:attrName>
                                        </p:attrNameLst>
                                      </p:cBhvr>
                                      <p:to>
                                        <p:strVal val="visible"/>
                                      </p:to>
                                    </p:set>
                                    <p:animEffect transition="in" filter="wipe(up)">
                                      <p:cBhvr>
                                        <p:cTn id="20" dur="500"/>
                                        <p:tgtEl>
                                          <p:spTgt spid="17"/>
                                        </p:tgtEl>
                                      </p:cBhvr>
                                    </p:animEffect>
                                  </p:childTnLst>
                                </p:cTn>
                              </p:par>
                              <p:par>
                                <p:cTn id="21" presetID="22" presetClass="entr" presetSubtype="4" fill="hold" grpId="0" nodeType="withEffect">
                                  <p:stCondLst>
                                    <p:cond delay="80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par>
                                <p:cTn id="24" presetID="22" presetClass="entr" presetSubtype="4" fill="hold" grpId="0" nodeType="withEffect">
                                  <p:stCondLst>
                                    <p:cond delay="800"/>
                                  </p:stCondLst>
                                  <p:childTnLst>
                                    <p:set>
                                      <p:cBhvr>
                                        <p:cTn id="25" dur="1" fill="hold">
                                          <p:stCondLst>
                                            <p:cond delay="0"/>
                                          </p:stCondLst>
                                        </p:cTn>
                                        <p:tgtEl>
                                          <p:spTgt spid="13"/>
                                        </p:tgtEl>
                                        <p:attrNameLst>
                                          <p:attrName>style.visibility</p:attrName>
                                        </p:attrNameLst>
                                      </p:cBhvr>
                                      <p:to>
                                        <p:strVal val="visible"/>
                                      </p:to>
                                    </p:set>
                                    <p:animEffect transition="in" filter="wipe(down)">
                                      <p:cBhvr>
                                        <p:cTn id="26" dur="500"/>
                                        <p:tgtEl>
                                          <p:spTgt spid="13"/>
                                        </p:tgtEl>
                                      </p:cBhvr>
                                    </p:animEffect>
                                  </p:childTnLst>
                                </p:cTn>
                              </p:par>
                              <p:par>
                                <p:cTn id="27" presetID="22" presetClass="entr" presetSubtype="1" fill="hold" grpId="0" nodeType="withEffect">
                                  <p:stCondLst>
                                    <p:cond delay="800"/>
                                  </p:stCondLst>
                                  <p:childTnLst>
                                    <p:set>
                                      <p:cBhvr>
                                        <p:cTn id="28" dur="1" fill="hold">
                                          <p:stCondLst>
                                            <p:cond delay="0"/>
                                          </p:stCondLst>
                                        </p:cTn>
                                        <p:tgtEl>
                                          <p:spTgt spid="14"/>
                                        </p:tgtEl>
                                        <p:attrNameLst>
                                          <p:attrName>style.visibility</p:attrName>
                                        </p:attrNameLst>
                                      </p:cBhvr>
                                      <p:to>
                                        <p:strVal val="visible"/>
                                      </p:to>
                                    </p:set>
                                    <p:animEffect transition="in" filter="wipe(up)">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7" grpId="0" animBg="1"/>
      <p:bldP spid="6" grpId="0" animBg="1"/>
      <p:bldP spid="7" grpId="0" build="p">
        <p:tmplLst>
          <p:tmpl lvl="1">
            <p:tnLst>
              <p:par>
                <p:cTn presetID="42" presetClass="entr" presetSubtype="0" fill="hold" nodeType="withEffect">
                  <p:stCondLst>
                    <p:cond delay="200"/>
                  </p:stCondLst>
                  <p:childTnLst>
                    <p:set>
                      <p:cBhvr>
                        <p:cTn dur="1" fill="hold">
                          <p:stCondLst>
                            <p:cond delay="0"/>
                          </p:stCondLst>
                        </p:cTn>
                        <p:tgtEl>
                          <p:spTgt spid="7"/>
                        </p:tgtEl>
                        <p:attrNameLst>
                          <p:attrName>style.visibility</p:attrName>
                        </p:attrNameLst>
                      </p:cBhvr>
                      <p:to>
                        <p:strVal val="visible"/>
                      </p:to>
                    </p:set>
                    <p:animEffect transition="in" filter="fade">
                      <p:cBhvr>
                        <p:cTn dur="400"/>
                        <p:tgtEl>
                          <p:spTgt spid="7"/>
                        </p:tgtEl>
                      </p:cBhvr>
                    </p:animEffect>
                    <p:anim calcmode="lin" valueType="num">
                      <p:cBhvr>
                        <p:cTn dur="400" fill="hold"/>
                        <p:tgtEl>
                          <p:spTgt spid="7"/>
                        </p:tgtEl>
                        <p:attrNameLst>
                          <p:attrName>ppt_x</p:attrName>
                        </p:attrNameLst>
                      </p:cBhvr>
                      <p:tavLst>
                        <p:tav tm="0">
                          <p:val>
                            <p:strVal val="#ppt_x"/>
                          </p:val>
                        </p:tav>
                        <p:tav tm="100000">
                          <p:val>
                            <p:strVal val="#ppt_x"/>
                          </p:val>
                        </p:tav>
                      </p:tavLst>
                    </p:anim>
                    <p:anim calcmode="lin" valueType="num">
                      <p:cBhvr>
                        <p:cTn dur="400" fill="hold"/>
                        <p:tgtEl>
                          <p:spTgt spid="7"/>
                        </p:tgtEl>
                        <p:attrNameLst>
                          <p:attrName>ppt_y</p:attrName>
                        </p:attrNameLst>
                      </p:cBhvr>
                      <p:tavLst>
                        <p:tav tm="0">
                          <p:val>
                            <p:strVal val="#ppt_y+.1"/>
                          </p:val>
                        </p:tav>
                        <p:tav tm="100000">
                          <p:val>
                            <p:strVal val="#ppt_y"/>
                          </p:val>
                        </p:tav>
                      </p:tavLst>
                    </p:anim>
                  </p:childTnLst>
                </p:cTn>
              </p:par>
            </p:tnLst>
          </p:tmpl>
        </p:tmplLst>
      </p:bldP>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anim calcmode="lin" valueType="num">
                      <p:cBhvr>
                        <p:cTn dur="500" fill="hold"/>
                        <p:tgtEl>
                          <p:spTgt spid="8"/>
                        </p:tgtEl>
                        <p:attrNameLst>
                          <p:attrName>ppt_x</p:attrName>
                        </p:attrNameLst>
                      </p:cBhvr>
                      <p:tavLst>
                        <p:tav tm="0">
                          <p:val>
                            <p:strVal val="#ppt_x"/>
                          </p:val>
                        </p:tav>
                        <p:tav tm="100000">
                          <p:val>
                            <p:strVal val="#ppt_x"/>
                          </p:val>
                        </p:tav>
                      </p:tavLst>
                    </p:anim>
                    <p:anim calcmode="lin" valueType="num">
                      <p:cBhvr>
                        <p:cTn dur="5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10" presetClass="entr" presetSubtype="0" fill="hold" nodeType="withEffect">
                  <p:stCondLst>
                    <p:cond delay="8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7728624"/>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Ref idx="1001">
        <a:schemeClr val="bg1"/>
      </p:bgRef>
    </p:bg>
    <p:spTree>
      <p:nvGrpSpPr>
        <p:cNvPr id="1" name=""/>
        <p:cNvGrpSpPr/>
        <p:nvPr/>
      </p:nvGrpSpPr>
      <p:grpSpPr>
        <a:xfrm>
          <a:off x="0" y="0"/>
          <a:ext cx="0" cy="0"/>
          <a:chOff x="0" y="0"/>
          <a:chExt cx="0" cy="0"/>
        </a:xfrm>
      </p:grpSpPr>
      <p:sp>
        <p:nvSpPr>
          <p:cNvPr id="24" name="矩形 23">
            <a:extLst>
              <a:ext uri="{FF2B5EF4-FFF2-40B4-BE49-F238E27FC236}">
                <a16:creationId xmlns:a16="http://schemas.microsoft.com/office/drawing/2014/main" id="{209FD6D3-F58D-4502-91D9-C9DE4D6CDBE8}"/>
              </a:ext>
            </a:extLst>
          </p:cNvPr>
          <p:cNvSpPr/>
          <p:nvPr userDrawn="1"/>
        </p:nvSpPr>
        <p:spPr>
          <a:xfrm>
            <a:off x="0" y="0"/>
            <a:ext cx="12192000" cy="685800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Freeform 25">
            <a:extLst>
              <a:ext uri="{FF2B5EF4-FFF2-40B4-BE49-F238E27FC236}">
                <a16:creationId xmlns:a16="http://schemas.microsoft.com/office/drawing/2014/main" id="{EFDF74EB-32AA-439C-9999-86819FE47842}"/>
              </a:ext>
            </a:extLst>
          </p:cNvPr>
          <p:cNvSpPr>
            <a:spLocks/>
          </p:cNvSpPr>
          <p:nvPr userDrawn="1"/>
        </p:nvSpPr>
        <p:spPr bwMode="auto">
          <a:xfrm>
            <a:off x="630692" y="1649412"/>
            <a:ext cx="1257300" cy="1257300"/>
          </a:xfrm>
          <a:custGeom>
            <a:avLst/>
            <a:gdLst>
              <a:gd name="T0" fmla="*/ 608 w 643"/>
              <a:gd name="T1" fmla="*/ 35 h 644"/>
              <a:gd name="T2" fmla="*/ 608 w 643"/>
              <a:gd name="T3" fmla="*/ 163 h 644"/>
              <a:gd name="T4" fmla="*/ 163 w 643"/>
              <a:gd name="T5" fmla="*/ 609 h 644"/>
              <a:gd name="T6" fmla="*/ 35 w 643"/>
              <a:gd name="T7" fmla="*/ 609 h 644"/>
              <a:gd name="T8" fmla="*/ 35 w 643"/>
              <a:gd name="T9" fmla="*/ 609 h 644"/>
              <a:gd name="T10" fmla="*/ 35 w 643"/>
              <a:gd name="T11" fmla="*/ 481 h 644"/>
              <a:gd name="T12" fmla="*/ 480 w 643"/>
              <a:gd name="T13" fmla="*/ 35 h 644"/>
              <a:gd name="T14" fmla="*/ 608 w 643"/>
              <a:gd name="T15" fmla="*/ 35 h 6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644">
                <a:moveTo>
                  <a:pt x="608" y="35"/>
                </a:moveTo>
                <a:cubicBezTo>
                  <a:pt x="643" y="71"/>
                  <a:pt x="643" y="128"/>
                  <a:pt x="608" y="163"/>
                </a:cubicBezTo>
                <a:cubicBezTo>
                  <a:pt x="163" y="609"/>
                  <a:pt x="163" y="609"/>
                  <a:pt x="163" y="609"/>
                </a:cubicBezTo>
                <a:cubicBezTo>
                  <a:pt x="127" y="644"/>
                  <a:pt x="70" y="644"/>
                  <a:pt x="35" y="609"/>
                </a:cubicBezTo>
                <a:cubicBezTo>
                  <a:pt x="35" y="609"/>
                  <a:pt x="35" y="609"/>
                  <a:pt x="35" y="609"/>
                </a:cubicBezTo>
                <a:cubicBezTo>
                  <a:pt x="0" y="573"/>
                  <a:pt x="0" y="516"/>
                  <a:pt x="35" y="481"/>
                </a:cubicBezTo>
                <a:cubicBezTo>
                  <a:pt x="480" y="35"/>
                  <a:pt x="480" y="35"/>
                  <a:pt x="480" y="35"/>
                </a:cubicBezTo>
                <a:cubicBezTo>
                  <a:pt x="516" y="0"/>
                  <a:pt x="573" y="0"/>
                  <a:pt x="608"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2" name="Rectangle 20">
            <a:extLst>
              <a:ext uri="{FF2B5EF4-FFF2-40B4-BE49-F238E27FC236}">
                <a16:creationId xmlns:a16="http://schemas.microsoft.com/office/drawing/2014/main" id="{C76BA4D0-28E0-4AC8-A86C-658BF159CC9B}"/>
              </a:ext>
            </a:extLst>
          </p:cNvPr>
          <p:cNvSpPr>
            <a:spLocks noChangeArrowheads="1"/>
          </p:cNvSpPr>
          <p:nvPr userDrawn="1"/>
        </p:nvSpPr>
        <p:spPr bwMode="auto">
          <a:xfrm>
            <a:off x="1760738" y="2124075"/>
            <a:ext cx="8670524" cy="2857500"/>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6" name="Freeform 21">
            <a:extLst>
              <a:ext uri="{FF2B5EF4-FFF2-40B4-BE49-F238E27FC236}">
                <a16:creationId xmlns:a16="http://schemas.microsoft.com/office/drawing/2014/main" id="{3C4363A1-C1FE-40B7-BD43-45B6CBBBE595}"/>
              </a:ext>
            </a:extLst>
          </p:cNvPr>
          <p:cNvSpPr>
            <a:spLocks/>
          </p:cNvSpPr>
          <p:nvPr userDrawn="1"/>
        </p:nvSpPr>
        <p:spPr bwMode="auto">
          <a:xfrm>
            <a:off x="1997982" y="1797050"/>
            <a:ext cx="654050" cy="654050"/>
          </a:xfrm>
          <a:custGeom>
            <a:avLst/>
            <a:gdLst>
              <a:gd name="T0" fmla="*/ 328 w 335"/>
              <a:gd name="T1" fmla="*/ 56 h 335"/>
              <a:gd name="T2" fmla="*/ 299 w 335"/>
              <a:gd name="T3" fmla="*/ 57 h 335"/>
              <a:gd name="T4" fmla="*/ 274 w 335"/>
              <a:gd name="T5" fmla="*/ 57 h 335"/>
              <a:gd name="T6" fmla="*/ 274 w 335"/>
              <a:gd name="T7" fmla="*/ 82 h 335"/>
              <a:gd name="T8" fmla="*/ 273 w 335"/>
              <a:gd name="T9" fmla="*/ 110 h 335"/>
              <a:gd name="T10" fmla="*/ 245 w 335"/>
              <a:gd name="T11" fmla="*/ 111 h 335"/>
              <a:gd name="T12" fmla="*/ 220 w 335"/>
              <a:gd name="T13" fmla="*/ 111 h 335"/>
              <a:gd name="T14" fmla="*/ 220 w 335"/>
              <a:gd name="T15" fmla="*/ 136 h 335"/>
              <a:gd name="T16" fmla="*/ 219 w 335"/>
              <a:gd name="T17" fmla="*/ 165 h 335"/>
              <a:gd name="T18" fmla="*/ 190 w 335"/>
              <a:gd name="T19" fmla="*/ 166 h 335"/>
              <a:gd name="T20" fmla="*/ 166 w 335"/>
              <a:gd name="T21" fmla="*/ 166 h 335"/>
              <a:gd name="T22" fmla="*/ 166 w 335"/>
              <a:gd name="T23" fmla="*/ 190 h 335"/>
              <a:gd name="T24" fmla="*/ 165 w 335"/>
              <a:gd name="T25" fmla="*/ 219 h 335"/>
              <a:gd name="T26" fmla="*/ 136 w 335"/>
              <a:gd name="T27" fmla="*/ 220 h 335"/>
              <a:gd name="T28" fmla="*/ 111 w 335"/>
              <a:gd name="T29" fmla="*/ 220 h 335"/>
              <a:gd name="T30" fmla="*/ 111 w 335"/>
              <a:gd name="T31" fmla="*/ 245 h 335"/>
              <a:gd name="T32" fmla="*/ 110 w 335"/>
              <a:gd name="T33" fmla="*/ 273 h 335"/>
              <a:gd name="T34" fmla="*/ 82 w 335"/>
              <a:gd name="T35" fmla="*/ 274 h 335"/>
              <a:gd name="T36" fmla="*/ 57 w 335"/>
              <a:gd name="T37" fmla="*/ 274 h 335"/>
              <a:gd name="T38" fmla="*/ 57 w 335"/>
              <a:gd name="T39" fmla="*/ 299 h 335"/>
              <a:gd name="T40" fmla="*/ 56 w 335"/>
              <a:gd name="T41" fmla="*/ 328 h 335"/>
              <a:gd name="T42" fmla="*/ 27 w 335"/>
              <a:gd name="T43" fmla="*/ 329 h 335"/>
              <a:gd name="T44" fmla="*/ 3 w 335"/>
              <a:gd name="T45" fmla="*/ 329 h 335"/>
              <a:gd name="T46" fmla="*/ 0 w 335"/>
              <a:gd name="T47" fmla="*/ 326 h 335"/>
              <a:gd name="T48" fmla="*/ 28 w 335"/>
              <a:gd name="T49" fmla="*/ 325 h 335"/>
              <a:gd name="T50" fmla="*/ 53 w 335"/>
              <a:gd name="T51" fmla="*/ 325 h 335"/>
              <a:gd name="T52" fmla="*/ 53 w 335"/>
              <a:gd name="T53" fmla="*/ 300 h 335"/>
              <a:gd name="T54" fmla="*/ 54 w 335"/>
              <a:gd name="T55" fmla="*/ 272 h 335"/>
              <a:gd name="T56" fmla="*/ 83 w 335"/>
              <a:gd name="T57" fmla="*/ 271 h 335"/>
              <a:gd name="T58" fmla="*/ 107 w 335"/>
              <a:gd name="T59" fmla="*/ 271 h 335"/>
              <a:gd name="T60" fmla="*/ 108 w 335"/>
              <a:gd name="T61" fmla="*/ 246 h 335"/>
              <a:gd name="T62" fmla="*/ 109 w 335"/>
              <a:gd name="T63" fmla="*/ 217 h 335"/>
              <a:gd name="T64" fmla="*/ 137 w 335"/>
              <a:gd name="T65" fmla="*/ 216 h 335"/>
              <a:gd name="T66" fmla="*/ 162 w 335"/>
              <a:gd name="T67" fmla="*/ 216 h 335"/>
              <a:gd name="T68" fmla="*/ 162 w 335"/>
              <a:gd name="T69" fmla="*/ 192 h 335"/>
              <a:gd name="T70" fmla="*/ 163 w 335"/>
              <a:gd name="T71" fmla="*/ 163 h 335"/>
              <a:gd name="T72" fmla="*/ 192 w 335"/>
              <a:gd name="T73" fmla="*/ 162 h 335"/>
              <a:gd name="T74" fmla="*/ 216 w 335"/>
              <a:gd name="T75" fmla="*/ 162 h 335"/>
              <a:gd name="T76" fmla="*/ 216 w 335"/>
              <a:gd name="T77" fmla="*/ 137 h 335"/>
              <a:gd name="T78" fmla="*/ 217 w 335"/>
              <a:gd name="T79" fmla="*/ 109 h 335"/>
              <a:gd name="T80" fmla="*/ 246 w 335"/>
              <a:gd name="T81" fmla="*/ 107 h 335"/>
              <a:gd name="T82" fmla="*/ 271 w 335"/>
              <a:gd name="T83" fmla="*/ 107 h 335"/>
              <a:gd name="T84" fmla="*/ 271 w 335"/>
              <a:gd name="T85" fmla="*/ 83 h 335"/>
              <a:gd name="T86" fmla="*/ 272 w 335"/>
              <a:gd name="T87" fmla="*/ 54 h 335"/>
              <a:gd name="T88" fmla="*/ 300 w 335"/>
              <a:gd name="T89" fmla="*/ 53 h 335"/>
              <a:gd name="T90" fmla="*/ 325 w 335"/>
              <a:gd name="T91" fmla="*/ 53 h 335"/>
              <a:gd name="T92" fmla="*/ 325 w 335"/>
              <a:gd name="T93" fmla="*/ 28 h 335"/>
              <a:gd name="T94" fmla="*/ 326 w 335"/>
              <a:gd name="T95" fmla="*/ 0 h 335"/>
              <a:gd name="T96" fmla="*/ 329 w 335"/>
              <a:gd name="T97" fmla="*/ 3 h 335"/>
              <a:gd name="T98" fmla="*/ 329 w 335"/>
              <a:gd name="T99" fmla="*/ 27 h 335"/>
              <a:gd name="T100" fmla="*/ 328 w 335"/>
              <a:gd name="T101" fmla="*/ 56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5" h="335">
                <a:moveTo>
                  <a:pt x="328" y="56"/>
                </a:moveTo>
                <a:cubicBezTo>
                  <a:pt x="320" y="63"/>
                  <a:pt x="309" y="60"/>
                  <a:pt x="299" y="57"/>
                </a:cubicBezTo>
                <a:cubicBezTo>
                  <a:pt x="290" y="54"/>
                  <a:pt x="280" y="51"/>
                  <a:pt x="274" y="57"/>
                </a:cubicBezTo>
                <a:cubicBezTo>
                  <a:pt x="269" y="63"/>
                  <a:pt x="271" y="72"/>
                  <a:pt x="274" y="82"/>
                </a:cubicBezTo>
                <a:cubicBezTo>
                  <a:pt x="278" y="92"/>
                  <a:pt x="281" y="103"/>
                  <a:pt x="273" y="110"/>
                </a:cubicBezTo>
                <a:cubicBezTo>
                  <a:pt x="266" y="118"/>
                  <a:pt x="255" y="114"/>
                  <a:pt x="245" y="111"/>
                </a:cubicBezTo>
                <a:cubicBezTo>
                  <a:pt x="235" y="108"/>
                  <a:pt x="226" y="105"/>
                  <a:pt x="220" y="111"/>
                </a:cubicBezTo>
                <a:cubicBezTo>
                  <a:pt x="214" y="117"/>
                  <a:pt x="217" y="126"/>
                  <a:pt x="220" y="136"/>
                </a:cubicBezTo>
                <a:cubicBezTo>
                  <a:pt x="223" y="146"/>
                  <a:pt x="227" y="157"/>
                  <a:pt x="219" y="165"/>
                </a:cubicBezTo>
                <a:cubicBezTo>
                  <a:pt x="211" y="172"/>
                  <a:pt x="201" y="169"/>
                  <a:pt x="190" y="166"/>
                </a:cubicBezTo>
                <a:cubicBezTo>
                  <a:pt x="181" y="163"/>
                  <a:pt x="172" y="160"/>
                  <a:pt x="166" y="166"/>
                </a:cubicBezTo>
                <a:cubicBezTo>
                  <a:pt x="160" y="172"/>
                  <a:pt x="163" y="181"/>
                  <a:pt x="166" y="190"/>
                </a:cubicBezTo>
                <a:cubicBezTo>
                  <a:pt x="169" y="201"/>
                  <a:pt x="172" y="211"/>
                  <a:pt x="165" y="219"/>
                </a:cubicBezTo>
                <a:cubicBezTo>
                  <a:pt x="157" y="227"/>
                  <a:pt x="146" y="223"/>
                  <a:pt x="136" y="220"/>
                </a:cubicBezTo>
                <a:cubicBezTo>
                  <a:pt x="126" y="217"/>
                  <a:pt x="117" y="214"/>
                  <a:pt x="111" y="220"/>
                </a:cubicBezTo>
                <a:cubicBezTo>
                  <a:pt x="105" y="226"/>
                  <a:pt x="108" y="235"/>
                  <a:pt x="111" y="245"/>
                </a:cubicBezTo>
                <a:cubicBezTo>
                  <a:pt x="115" y="255"/>
                  <a:pt x="118" y="266"/>
                  <a:pt x="110" y="273"/>
                </a:cubicBezTo>
                <a:cubicBezTo>
                  <a:pt x="103" y="281"/>
                  <a:pt x="92" y="278"/>
                  <a:pt x="82" y="274"/>
                </a:cubicBezTo>
                <a:cubicBezTo>
                  <a:pt x="72" y="271"/>
                  <a:pt x="63" y="268"/>
                  <a:pt x="57" y="274"/>
                </a:cubicBezTo>
                <a:cubicBezTo>
                  <a:pt x="51" y="280"/>
                  <a:pt x="54" y="289"/>
                  <a:pt x="57" y="299"/>
                </a:cubicBezTo>
                <a:cubicBezTo>
                  <a:pt x="60" y="309"/>
                  <a:pt x="64" y="320"/>
                  <a:pt x="56" y="328"/>
                </a:cubicBezTo>
                <a:cubicBezTo>
                  <a:pt x="48" y="335"/>
                  <a:pt x="38" y="332"/>
                  <a:pt x="27" y="329"/>
                </a:cubicBezTo>
                <a:cubicBezTo>
                  <a:pt x="18" y="326"/>
                  <a:pt x="9" y="323"/>
                  <a:pt x="3" y="329"/>
                </a:cubicBezTo>
                <a:cubicBezTo>
                  <a:pt x="0" y="326"/>
                  <a:pt x="0" y="326"/>
                  <a:pt x="0" y="326"/>
                </a:cubicBezTo>
                <a:cubicBezTo>
                  <a:pt x="7" y="318"/>
                  <a:pt x="18" y="322"/>
                  <a:pt x="28" y="325"/>
                </a:cubicBezTo>
                <a:cubicBezTo>
                  <a:pt x="38" y="328"/>
                  <a:pt x="47" y="331"/>
                  <a:pt x="53" y="325"/>
                </a:cubicBezTo>
                <a:cubicBezTo>
                  <a:pt x="59" y="319"/>
                  <a:pt x="56" y="310"/>
                  <a:pt x="53" y="300"/>
                </a:cubicBezTo>
                <a:cubicBezTo>
                  <a:pt x="50" y="290"/>
                  <a:pt x="47" y="279"/>
                  <a:pt x="54" y="272"/>
                </a:cubicBezTo>
                <a:cubicBezTo>
                  <a:pt x="62" y="264"/>
                  <a:pt x="73" y="267"/>
                  <a:pt x="83" y="271"/>
                </a:cubicBezTo>
                <a:cubicBezTo>
                  <a:pt x="92" y="274"/>
                  <a:pt x="101" y="276"/>
                  <a:pt x="107" y="271"/>
                </a:cubicBezTo>
                <a:cubicBezTo>
                  <a:pt x="113" y="265"/>
                  <a:pt x="111" y="255"/>
                  <a:pt x="108" y="246"/>
                </a:cubicBezTo>
                <a:cubicBezTo>
                  <a:pt x="104" y="236"/>
                  <a:pt x="101" y="225"/>
                  <a:pt x="109" y="217"/>
                </a:cubicBezTo>
                <a:cubicBezTo>
                  <a:pt x="116" y="210"/>
                  <a:pt x="127" y="213"/>
                  <a:pt x="137" y="216"/>
                </a:cubicBezTo>
                <a:cubicBezTo>
                  <a:pt x="147" y="219"/>
                  <a:pt x="156" y="222"/>
                  <a:pt x="162" y="216"/>
                </a:cubicBezTo>
                <a:cubicBezTo>
                  <a:pt x="168" y="210"/>
                  <a:pt x="165" y="201"/>
                  <a:pt x="162" y="192"/>
                </a:cubicBezTo>
                <a:cubicBezTo>
                  <a:pt x="159" y="181"/>
                  <a:pt x="155" y="171"/>
                  <a:pt x="163" y="163"/>
                </a:cubicBezTo>
                <a:cubicBezTo>
                  <a:pt x="171" y="155"/>
                  <a:pt x="181" y="159"/>
                  <a:pt x="192" y="162"/>
                </a:cubicBezTo>
                <a:cubicBezTo>
                  <a:pt x="201" y="165"/>
                  <a:pt x="210" y="168"/>
                  <a:pt x="216" y="162"/>
                </a:cubicBezTo>
                <a:cubicBezTo>
                  <a:pt x="222" y="156"/>
                  <a:pt x="219" y="147"/>
                  <a:pt x="216" y="137"/>
                </a:cubicBezTo>
                <a:cubicBezTo>
                  <a:pt x="213" y="127"/>
                  <a:pt x="210" y="116"/>
                  <a:pt x="217" y="109"/>
                </a:cubicBezTo>
                <a:cubicBezTo>
                  <a:pt x="225" y="101"/>
                  <a:pt x="236" y="104"/>
                  <a:pt x="246" y="107"/>
                </a:cubicBezTo>
                <a:cubicBezTo>
                  <a:pt x="256" y="110"/>
                  <a:pt x="265" y="113"/>
                  <a:pt x="271" y="107"/>
                </a:cubicBezTo>
                <a:cubicBezTo>
                  <a:pt x="277" y="101"/>
                  <a:pt x="274" y="92"/>
                  <a:pt x="271" y="83"/>
                </a:cubicBezTo>
                <a:cubicBezTo>
                  <a:pt x="267" y="72"/>
                  <a:pt x="264" y="62"/>
                  <a:pt x="272" y="54"/>
                </a:cubicBezTo>
                <a:cubicBezTo>
                  <a:pt x="279" y="47"/>
                  <a:pt x="290" y="50"/>
                  <a:pt x="300" y="53"/>
                </a:cubicBezTo>
                <a:cubicBezTo>
                  <a:pt x="310" y="56"/>
                  <a:pt x="319" y="59"/>
                  <a:pt x="325" y="53"/>
                </a:cubicBezTo>
                <a:cubicBezTo>
                  <a:pt x="331" y="47"/>
                  <a:pt x="328" y="38"/>
                  <a:pt x="325" y="28"/>
                </a:cubicBezTo>
                <a:cubicBezTo>
                  <a:pt x="322" y="18"/>
                  <a:pt x="318" y="7"/>
                  <a:pt x="326" y="0"/>
                </a:cubicBezTo>
                <a:cubicBezTo>
                  <a:pt x="329" y="3"/>
                  <a:pt x="329" y="3"/>
                  <a:pt x="329" y="3"/>
                </a:cubicBezTo>
                <a:cubicBezTo>
                  <a:pt x="323" y="9"/>
                  <a:pt x="326" y="18"/>
                  <a:pt x="329" y="27"/>
                </a:cubicBezTo>
                <a:cubicBezTo>
                  <a:pt x="332" y="38"/>
                  <a:pt x="335" y="48"/>
                  <a:pt x="328" y="5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7" name="Freeform 22">
            <a:extLst>
              <a:ext uri="{FF2B5EF4-FFF2-40B4-BE49-F238E27FC236}">
                <a16:creationId xmlns:a16="http://schemas.microsoft.com/office/drawing/2014/main" id="{86B181C0-4937-4DB9-8B38-67E2C309E548}"/>
              </a:ext>
            </a:extLst>
          </p:cNvPr>
          <p:cNvSpPr>
            <a:spLocks/>
          </p:cNvSpPr>
          <p:nvPr userDrawn="1"/>
        </p:nvSpPr>
        <p:spPr bwMode="auto">
          <a:xfrm>
            <a:off x="9072562" y="5445579"/>
            <a:ext cx="657225" cy="654050"/>
          </a:xfrm>
          <a:custGeom>
            <a:avLst/>
            <a:gdLst>
              <a:gd name="T0" fmla="*/ 8 w 336"/>
              <a:gd name="T1" fmla="*/ 279 h 335"/>
              <a:gd name="T2" fmla="*/ 37 w 336"/>
              <a:gd name="T3" fmla="*/ 278 h 335"/>
              <a:gd name="T4" fmla="*/ 61 w 336"/>
              <a:gd name="T5" fmla="*/ 278 h 335"/>
              <a:gd name="T6" fmla="*/ 61 w 336"/>
              <a:gd name="T7" fmla="*/ 253 h 335"/>
              <a:gd name="T8" fmla="*/ 63 w 336"/>
              <a:gd name="T9" fmla="*/ 225 h 335"/>
              <a:gd name="T10" fmla="*/ 91 w 336"/>
              <a:gd name="T11" fmla="*/ 224 h 335"/>
              <a:gd name="T12" fmla="*/ 116 w 336"/>
              <a:gd name="T13" fmla="*/ 224 h 335"/>
              <a:gd name="T14" fmla="*/ 116 w 336"/>
              <a:gd name="T15" fmla="*/ 199 h 335"/>
              <a:gd name="T16" fmla="*/ 117 w 336"/>
              <a:gd name="T17" fmla="*/ 170 h 335"/>
              <a:gd name="T18" fmla="*/ 146 w 336"/>
              <a:gd name="T19" fmla="*/ 169 h 335"/>
              <a:gd name="T20" fmla="*/ 170 w 336"/>
              <a:gd name="T21" fmla="*/ 169 h 335"/>
              <a:gd name="T22" fmla="*/ 170 w 336"/>
              <a:gd name="T23" fmla="*/ 145 h 335"/>
              <a:gd name="T24" fmla="*/ 171 w 336"/>
              <a:gd name="T25" fmla="*/ 116 h 335"/>
              <a:gd name="T26" fmla="*/ 200 w 336"/>
              <a:gd name="T27" fmla="*/ 115 h 335"/>
              <a:gd name="T28" fmla="*/ 225 w 336"/>
              <a:gd name="T29" fmla="*/ 115 h 335"/>
              <a:gd name="T30" fmla="*/ 225 w 336"/>
              <a:gd name="T31" fmla="*/ 90 h 335"/>
              <a:gd name="T32" fmla="*/ 226 w 336"/>
              <a:gd name="T33" fmla="*/ 62 h 335"/>
              <a:gd name="T34" fmla="*/ 254 w 336"/>
              <a:gd name="T35" fmla="*/ 61 h 335"/>
              <a:gd name="T36" fmla="*/ 279 w 336"/>
              <a:gd name="T37" fmla="*/ 60 h 335"/>
              <a:gd name="T38" fmla="*/ 279 w 336"/>
              <a:gd name="T39" fmla="*/ 36 h 335"/>
              <a:gd name="T40" fmla="*/ 280 w 336"/>
              <a:gd name="T41" fmla="*/ 7 h 335"/>
              <a:gd name="T42" fmla="*/ 309 w 336"/>
              <a:gd name="T43" fmla="*/ 6 h 335"/>
              <a:gd name="T44" fmla="*/ 333 w 336"/>
              <a:gd name="T45" fmla="*/ 6 h 335"/>
              <a:gd name="T46" fmla="*/ 336 w 336"/>
              <a:gd name="T47" fmla="*/ 9 h 335"/>
              <a:gd name="T48" fmla="*/ 307 w 336"/>
              <a:gd name="T49" fmla="*/ 10 h 335"/>
              <a:gd name="T50" fmla="*/ 283 w 336"/>
              <a:gd name="T51" fmla="*/ 10 h 335"/>
              <a:gd name="T52" fmla="*/ 283 w 336"/>
              <a:gd name="T53" fmla="*/ 35 h 335"/>
              <a:gd name="T54" fmla="*/ 282 w 336"/>
              <a:gd name="T55" fmla="*/ 63 h 335"/>
              <a:gd name="T56" fmla="*/ 253 w 336"/>
              <a:gd name="T57" fmla="*/ 64 h 335"/>
              <a:gd name="T58" fmla="*/ 228 w 336"/>
              <a:gd name="T59" fmla="*/ 64 h 335"/>
              <a:gd name="T60" fmla="*/ 228 w 336"/>
              <a:gd name="T61" fmla="*/ 89 h 335"/>
              <a:gd name="T62" fmla="*/ 227 w 336"/>
              <a:gd name="T63" fmla="*/ 118 h 335"/>
              <a:gd name="T64" fmla="*/ 199 w 336"/>
              <a:gd name="T65" fmla="*/ 119 h 335"/>
              <a:gd name="T66" fmla="*/ 174 w 336"/>
              <a:gd name="T67" fmla="*/ 119 h 335"/>
              <a:gd name="T68" fmla="*/ 174 w 336"/>
              <a:gd name="T69" fmla="*/ 143 h 335"/>
              <a:gd name="T70" fmla="*/ 173 w 336"/>
              <a:gd name="T71" fmla="*/ 172 h 335"/>
              <a:gd name="T72" fmla="*/ 144 w 336"/>
              <a:gd name="T73" fmla="*/ 173 h 335"/>
              <a:gd name="T74" fmla="*/ 120 w 336"/>
              <a:gd name="T75" fmla="*/ 173 h 335"/>
              <a:gd name="T76" fmla="*/ 120 w 336"/>
              <a:gd name="T77" fmla="*/ 198 h 335"/>
              <a:gd name="T78" fmla="*/ 119 w 336"/>
              <a:gd name="T79" fmla="*/ 226 h 335"/>
              <a:gd name="T80" fmla="*/ 90 w 336"/>
              <a:gd name="T81" fmla="*/ 227 h 335"/>
              <a:gd name="T82" fmla="*/ 65 w 336"/>
              <a:gd name="T83" fmla="*/ 228 h 335"/>
              <a:gd name="T84" fmla="*/ 65 w 336"/>
              <a:gd name="T85" fmla="*/ 252 h 335"/>
              <a:gd name="T86" fmla="*/ 64 w 336"/>
              <a:gd name="T87" fmla="*/ 281 h 335"/>
              <a:gd name="T88" fmla="*/ 36 w 336"/>
              <a:gd name="T89" fmla="*/ 282 h 335"/>
              <a:gd name="T90" fmla="*/ 11 w 336"/>
              <a:gd name="T91" fmla="*/ 282 h 335"/>
              <a:gd name="T92" fmla="*/ 11 w 336"/>
              <a:gd name="T93" fmla="*/ 307 h 335"/>
              <a:gd name="T94" fmla="*/ 10 w 336"/>
              <a:gd name="T95" fmla="*/ 335 h 335"/>
              <a:gd name="T96" fmla="*/ 7 w 336"/>
              <a:gd name="T97" fmla="*/ 332 h 335"/>
              <a:gd name="T98" fmla="*/ 7 w 336"/>
              <a:gd name="T99" fmla="*/ 308 h 335"/>
              <a:gd name="T100" fmla="*/ 8 w 336"/>
              <a:gd name="T101" fmla="*/ 279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36" h="335">
                <a:moveTo>
                  <a:pt x="8" y="279"/>
                </a:moveTo>
                <a:cubicBezTo>
                  <a:pt x="16" y="271"/>
                  <a:pt x="26" y="275"/>
                  <a:pt x="37" y="278"/>
                </a:cubicBezTo>
                <a:cubicBezTo>
                  <a:pt x="46" y="281"/>
                  <a:pt x="55" y="284"/>
                  <a:pt x="61" y="278"/>
                </a:cubicBezTo>
                <a:cubicBezTo>
                  <a:pt x="67" y="272"/>
                  <a:pt x="64" y="263"/>
                  <a:pt x="61" y="253"/>
                </a:cubicBezTo>
                <a:cubicBezTo>
                  <a:pt x="58" y="243"/>
                  <a:pt x="55" y="232"/>
                  <a:pt x="63" y="225"/>
                </a:cubicBezTo>
                <a:cubicBezTo>
                  <a:pt x="70" y="217"/>
                  <a:pt x="81" y="220"/>
                  <a:pt x="91" y="224"/>
                </a:cubicBezTo>
                <a:cubicBezTo>
                  <a:pt x="101" y="227"/>
                  <a:pt x="110" y="230"/>
                  <a:pt x="116" y="224"/>
                </a:cubicBezTo>
                <a:cubicBezTo>
                  <a:pt x="122" y="218"/>
                  <a:pt x="119" y="209"/>
                  <a:pt x="116" y="199"/>
                </a:cubicBezTo>
                <a:cubicBezTo>
                  <a:pt x="113" y="189"/>
                  <a:pt x="109" y="178"/>
                  <a:pt x="117" y="170"/>
                </a:cubicBezTo>
                <a:cubicBezTo>
                  <a:pt x="125" y="163"/>
                  <a:pt x="135" y="166"/>
                  <a:pt x="146" y="169"/>
                </a:cubicBezTo>
                <a:cubicBezTo>
                  <a:pt x="155" y="172"/>
                  <a:pt x="164" y="175"/>
                  <a:pt x="170" y="169"/>
                </a:cubicBezTo>
                <a:cubicBezTo>
                  <a:pt x="176" y="163"/>
                  <a:pt x="173" y="154"/>
                  <a:pt x="170" y="145"/>
                </a:cubicBezTo>
                <a:cubicBezTo>
                  <a:pt x="167" y="134"/>
                  <a:pt x="164" y="124"/>
                  <a:pt x="171" y="116"/>
                </a:cubicBezTo>
                <a:cubicBezTo>
                  <a:pt x="179" y="108"/>
                  <a:pt x="190" y="112"/>
                  <a:pt x="200" y="115"/>
                </a:cubicBezTo>
                <a:cubicBezTo>
                  <a:pt x="209" y="118"/>
                  <a:pt x="219" y="121"/>
                  <a:pt x="225" y="115"/>
                </a:cubicBezTo>
                <a:cubicBezTo>
                  <a:pt x="230" y="109"/>
                  <a:pt x="228" y="100"/>
                  <a:pt x="225" y="90"/>
                </a:cubicBezTo>
                <a:cubicBezTo>
                  <a:pt x="221" y="80"/>
                  <a:pt x="218" y="69"/>
                  <a:pt x="226" y="62"/>
                </a:cubicBezTo>
                <a:cubicBezTo>
                  <a:pt x="233" y="54"/>
                  <a:pt x="244" y="57"/>
                  <a:pt x="254" y="61"/>
                </a:cubicBezTo>
                <a:cubicBezTo>
                  <a:pt x="264" y="64"/>
                  <a:pt x="273" y="66"/>
                  <a:pt x="279" y="60"/>
                </a:cubicBezTo>
                <a:cubicBezTo>
                  <a:pt x="285" y="55"/>
                  <a:pt x="282" y="45"/>
                  <a:pt x="279" y="36"/>
                </a:cubicBezTo>
                <a:cubicBezTo>
                  <a:pt x="276" y="26"/>
                  <a:pt x="272" y="15"/>
                  <a:pt x="280" y="7"/>
                </a:cubicBezTo>
                <a:cubicBezTo>
                  <a:pt x="288" y="0"/>
                  <a:pt x="298" y="3"/>
                  <a:pt x="309" y="6"/>
                </a:cubicBezTo>
                <a:cubicBezTo>
                  <a:pt x="318" y="9"/>
                  <a:pt x="327" y="12"/>
                  <a:pt x="333" y="6"/>
                </a:cubicBezTo>
                <a:cubicBezTo>
                  <a:pt x="336" y="9"/>
                  <a:pt x="336" y="9"/>
                  <a:pt x="336" y="9"/>
                </a:cubicBezTo>
                <a:cubicBezTo>
                  <a:pt x="328" y="17"/>
                  <a:pt x="318" y="13"/>
                  <a:pt x="307" y="10"/>
                </a:cubicBezTo>
                <a:cubicBezTo>
                  <a:pt x="298" y="7"/>
                  <a:pt x="289" y="4"/>
                  <a:pt x="283" y="10"/>
                </a:cubicBezTo>
                <a:cubicBezTo>
                  <a:pt x="277" y="16"/>
                  <a:pt x="280" y="25"/>
                  <a:pt x="283" y="35"/>
                </a:cubicBezTo>
                <a:cubicBezTo>
                  <a:pt x="286" y="45"/>
                  <a:pt x="289" y="56"/>
                  <a:pt x="282" y="63"/>
                </a:cubicBezTo>
                <a:cubicBezTo>
                  <a:pt x="274" y="71"/>
                  <a:pt x="263" y="68"/>
                  <a:pt x="253" y="64"/>
                </a:cubicBezTo>
                <a:cubicBezTo>
                  <a:pt x="243" y="61"/>
                  <a:pt x="234" y="58"/>
                  <a:pt x="228" y="64"/>
                </a:cubicBezTo>
                <a:cubicBezTo>
                  <a:pt x="222" y="70"/>
                  <a:pt x="225" y="79"/>
                  <a:pt x="228" y="89"/>
                </a:cubicBezTo>
                <a:cubicBezTo>
                  <a:pt x="232" y="99"/>
                  <a:pt x="235" y="110"/>
                  <a:pt x="227" y="118"/>
                </a:cubicBezTo>
                <a:cubicBezTo>
                  <a:pt x="220" y="125"/>
                  <a:pt x="209" y="122"/>
                  <a:pt x="199" y="119"/>
                </a:cubicBezTo>
                <a:cubicBezTo>
                  <a:pt x="189" y="116"/>
                  <a:pt x="180" y="113"/>
                  <a:pt x="174" y="119"/>
                </a:cubicBezTo>
                <a:cubicBezTo>
                  <a:pt x="168" y="125"/>
                  <a:pt x="171" y="134"/>
                  <a:pt x="174" y="143"/>
                </a:cubicBezTo>
                <a:cubicBezTo>
                  <a:pt x="177" y="154"/>
                  <a:pt x="181" y="164"/>
                  <a:pt x="173" y="172"/>
                </a:cubicBezTo>
                <a:cubicBezTo>
                  <a:pt x="165" y="180"/>
                  <a:pt x="155" y="176"/>
                  <a:pt x="144" y="173"/>
                </a:cubicBezTo>
                <a:cubicBezTo>
                  <a:pt x="135" y="170"/>
                  <a:pt x="126" y="167"/>
                  <a:pt x="120" y="173"/>
                </a:cubicBezTo>
                <a:cubicBezTo>
                  <a:pt x="114" y="179"/>
                  <a:pt x="117" y="188"/>
                  <a:pt x="120" y="198"/>
                </a:cubicBezTo>
                <a:cubicBezTo>
                  <a:pt x="123" y="208"/>
                  <a:pt x="126" y="219"/>
                  <a:pt x="119" y="226"/>
                </a:cubicBezTo>
                <a:cubicBezTo>
                  <a:pt x="111" y="234"/>
                  <a:pt x="100" y="231"/>
                  <a:pt x="90" y="227"/>
                </a:cubicBezTo>
                <a:cubicBezTo>
                  <a:pt x="80" y="224"/>
                  <a:pt x="71" y="222"/>
                  <a:pt x="65" y="228"/>
                </a:cubicBezTo>
                <a:cubicBezTo>
                  <a:pt x="59" y="233"/>
                  <a:pt x="62" y="243"/>
                  <a:pt x="65" y="252"/>
                </a:cubicBezTo>
                <a:cubicBezTo>
                  <a:pt x="68" y="262"/>
                  <a:pt x="72" y="273"/>
                  <a:pt x="64" y="281"/>
                </a:cubicBezTo>
                <a:cubicBezTo>
                  <a:pt x="57" y="288"/>
                  <a:pt x="46" y="285"/>
                  <a:pt x="36" y="282"/>
                </a:cubicBezTo>
                <a:cubicBezTo>
                  <a:pt x="26" y="279"/>
                  <a:pt x="17" y="276"/>
                  <a:pt x="11" y="282"/>
                </a:cubicBezTo>
                <a:cubicBezTo>
                  <a:pt x="5" y="288"/>
                  <a:pt x="8" y="297"/>
                  <a:pt x="11" y="307"/>
                </a:cubicBezTo>
                <a:cubicBezTo>
                  <a:pt x="14" y="317"/>
                  <a:pt x="17" y="328"/>
                  <a:pt x="10" y="335"/>
                </a:cubicBezTo>
                <a:cubicBezTo>
                  <a:pt x="7" y="332"/>
                  <a:pt x="7" y="332"/>
                  <a:pt x="7" y="332"/>
                </a:cubicBezTo>
                <a:cubicBezTo>
                  <a:pt x="13" y="326"/>
                  <a:pt x="10" y="317"/>
                  <a:pt x="7" y="308"/>
                </a:cubicBezTo>
                <a:cubicBezTo>
                  <a:pt x="4" y="297"/>
                  <a:pt x="0" y="287"/>
                  <a:pt x="8" y="279"/>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8" name="Freeform 23">
            <a:extLst>
              <a:ext uri="{FF2B5EF4-FFF2-40B4-BE49-F238E27FC236}">
                <a16:creationId xmlns:a16="http://schemas.microsoft.com/office/drawing/2014/main" id="{2B18A7D9-FF2E-40E9-BF5F-770D72B42844}"/>
              </a:ext>
            </a:extLst>
          </p:cNvPr>
          <p:cNvSpPr>
            <a:spLocks/>
          </p:cNvSpPr>
          <p:nvPr userDrawn="1"/>
        </p:nvSpPr>
        <p:spPr bwMode="auto">
          <a:xfrm>
            <a:off x="1982220" y="1624149"/>
            <a:ext cx="1489075" cy="1487488"/>
          </a:xfrm>
          <a:custGeom>
            <a:avLst/>
            <a:gdLst>
              <a:gd name="T0" fmla="*/ 726 w 762"/>
              <a:gd name="T1" fmla="*/ 36 h 762"/>
              <a:gd name="T2" fmla="*/ 726 w 762"/>
              <a:gd name="T3" fmla="*/ 163 h 762"/>
              <a:gd name="T4" fmla="*/ 163 w 762"/>
              <a:gd name="T5" fmla="*/ 727 h 762"/>
              <a:gd name="T6" fmla="*/ 35 w 762"/>
              <a:gd name="T7" fmla="*/ 727 h 762"/>
              <a:gd name="T8" fmla="*/ 35 w 762"/>
              <a:gd name="T9" fmla="*/ 727 h 762"/>
              <a:gd name="T10" fmla="*/ 35 w 762"/>
              <a:gd name="T11" fmla="*/ 599 h 762"/>
              <a:gd name="T12" fmla="*/ 599 w 762"/>
              <a:gd name="T13" fmla="*/ 36 h 762"/>
              <a:gd name="T14" fmla="*/ 726 w 762"/>
              <a:gd name="T15" fmla="*/ 36 h 7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2" h="762">
                <a:moveTo>
                  <a:pt x="726" y="36"/>
                </a:moveTo>
                <a:cubicBezTo>
                  <a:pt x="762" y="71"/>
                  <a:pt x="762" y="128"/>
                  <a:pt x="726" y="163"/>
                </a:cubicBezTo>
                <a:cubicBezTo>
                  <a:pt x="163" y="727"/>
                  <a:pt x="163" y="727"/>
                  <a:pt x="163" y="727"/>
                </a:cubicBezTo>
                <a:cubicBezTo>
                  <a:pt x="127" y="762"/>
                  <a:pt x="70" y="762"/>
                  <a:pt x="35" y="727"/>
                </a:cubicBezTo>
                <a:cubicBezTo>
                  <a:pt x="35" y="727"/>
                  <a:pt x="35" y="727"/>
                  <a:pt x="35" y="727"/>
                </a:cubicBezTo>
                <a:cubicBezTo>
                  <a:pt x="0" y="692"/>
                  <a:pt x="0" y="635"/>
                  <a:pt x="35" y="599"/>
                </a:cubicBezTo>
                <a:cubicBezTo>
                  <a:pt x="599" y="36"/>
                  <a:pt x="599" y="36"/>
                  <a:pt x="599" y="36"/>
                </a:cubicBezTo>
                <a:cubicBezTo>
                  <a:pt x="634" y="0"/>
                  <a:pt x="691" y="0"/>
                  <a:pt x="726"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9" name="Freeform 24">
            <a:extLst>
              <a:ext uri="{FF2B5EF4-FFF2-40B4-BE49-F238E27FC236}">
                <a16:creationId xmlns:a16="http://schemas.microsoft.com/office/drawing/2014/main" id="{F15C4BF0-1DE8-41FC-8F76-F95C5917F000}"/>
              </a:ext>
            </a:extLst>
          </p:cNvPr>
          <p:cNvSpPr>
            <a:spLocks/>
          </p:cNvSpPr>
          <p:nvPr userDrawn="1"/>
        </p:nvSpPr>
        <p:spPr bwMode="auto">
          <a:xfrm>
            <a:off x="3686403" y="1411607"/>
            <a:ext cx="893763" cy="890588"/>
          </a:xfrm>
          <a:custGeom>
            <a:avLst/>
            <a:gdLst>
              <a:gd name="T0" fmla="*/ 422 w 457"/>
              <a:gd name="T1" fmla="*/ 35 h 456"/>
              <a:gd name="T2" fmla="*/ 422 w 457"/>
              <a:gd name="T3" fmla="*/ 162 h 456"/>
              <a:gd name="T4" fmla="*/ 163 w 457"/>
              <a:gd name="T5" fmla="*/ 421 h 456"/>
              <a:gd name="T6" fmla="*/ 35 w 457"/>
              <a:gd name="T7" fmla="*/ 421 h 456"/>
              <a:gd name="T8" fmla="*/ 35 w 457"/>
              <a:gd name="T9" fmla="*/ 421 h 456"/>
              <a:gd name="T10" fmla="*/ 35 w 457"/>
              <a:gd name="T11" fmla="*/ 294 h 456"/>
              <a:gd name="T12" fmla="*/ 294 w 457"/>
              <a:gd name="T13" fmla="*/ 35 h 456"/>
              <a:gd name="T14" fmla="*/ 422 w 457"/>
              <a:gd name="T15" fmla="*/ 35 h 4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7" h="456">
                <a:moveTo>
                  <a:pt x="422" y="35"/>
                </a:moveTo>
                <a:cubicBezTo>
                  <a:pt x="457" y="70"/>
                  <a:pt x="457" y="127"/>
                  <a:pt x="422" y="162"/>
                </a:cubicBezTo>
                <a:cubicBezTo>
                  <a:pt x="163" y="421"/>
                  <a:pt x="163" y="421"/>
                  <a:pt x="163" y="421"/>
                </a:cubicBezTo>
                <a:cubicBezTo>
                  <a:pt x="128" y="456"/>
                  <a:pt x="70" y="456"/>
                  <a:pt x="35" y="421"/>
                </a:cubicBezTo>
                <a:cubicBezTo>
                  <a:pt x="35" y="421"/>
                  <a:pt x="35" y="421"/>
                  <a:pt x="35" y="421"/>
                </a:cubicBezTo>
                <a:cubicBezTo>
                  <a:pt x="0" y="386"/>
                  <a:pt x="0" y="329"/>
                  <a:pt x="35" y="294"/>
                </a:cubicBezTo>
                <a:cubicBezTo>
                  <a:pt x="294" y="35"/>
                  <a:pt x="294" y="35"/>
                  <a:pt x="294" y="35"/>
                </a:cubicBezTo>
                <a:cubicBezTo>
                  <a:pt x="329" y="0"/>
                  <a:pt x="386" y="0"/>
                  <a:pt x="422"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0" name="Freeform 26">
            <a:extLst>
              <a:ext uri="{FF2B5EF4-FFF2-40B4-BE49-F238E27FC236}">
                <a16:creationId xmlns:a16="http://schemas.microsoft.com/office/drawing/2014/main" id="{65ED36B1-BA23-4A34-946C-BFED841AF9F7}"/>
              </a:ext>
            </a:extLst>
          </p:cNvPr>
          <p:cNvSpPr>
            <a:spLocks/>
          </p:cNvSpPr>
          <p:nvPr userDrawn="1"/>
        </p:nvSpPr>
        <p:spPr bwMode="auto">
          <a:xfrm>
            <a:off x="10263187" y="4295775"/>
            <a:ext cx="1257300" cy="1257300"/>
          </a:xfrm>
          <a:custGeom>
            <a:avLst/>
            <a:gdLst>
              <a:gd name="T0" fmla="*/ 608 w 643"/>
              <a:gd name="T1" fmla="*/ 35 h 644"/>
              <a:gd name="T2" fmla="*/ 608 w 643"/>
              <a:gd name="T3" fmla="*/ 163 h 644"/>
              <a:gd name="T4" fmla="*/ 162 w 643"/>
              <a:gd name="T5" fmla="*/ 609 h 644"/>
              <a:gd name="T6" fmla="*/ 35 w 643"/>
              <a:gd name="T7" fmla="*/ 609 h 644"/>
              <a:gd name="T8" fmla="*/ 35 w 643"/>
              <a:gd name="T9" fmla="*/ 609 h 644"/>
              <a:gd name="T10" fmla="*/ 35 w 643"/>
              <a:gd name="T11" fmla="*/ 481 h 644"/>
              <a:gd name="T12" fmla="*/ 480 w 643"/>
              <a:gd name="T13" fmla="*/ 35 h 644"/>
              <a:gd name="T14" fmla="*/ 608 w 643"/>
              <a:gd name="T15" fmla="*/ 35 h 6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3" h="644">
                <a:moveTo>
                  <a:pt x="608" y="35"/>
                </a:moveTo>
                <a:cubicBezTo>
                  <a:pt x="643" y="71"/>
                  <a:pt x="643" y="128"/>
                  <a:pt x="608" y="163"/>
                </a:cubicBezTo>
                <a:cubicBezTo>
                  <a:pt x="162" y="609"/>
                  <a:pt x="162" y="609"/>
                  <a:pt x="162" y="609"/>
                </a:cubicBezTo>
                <a:cubicBezTo>
                  <a:pt x="127" y="644"/>
                  <a:pt x="70" y="644"/>
                  <a:pt x="35" y="609"/>
                </a:cubicBezTo>
                <a:cubicBezTo>
                  <a:pt x="35" y="609"/>
                  <a:pt x="35" y="609"/>
                  <a:pt x="35" y="609"/>
                </a:cubicBezTo>
                <a:cubicBezTo>
                  <a:pt x="0" y="573"/>
                  <a:pt x="0" y="516"/>
                  <a:pt x="35" y="481"/>
                </a:cubicBezTo>
                <a:cubicBezTo>
                  <a:pt x="480" y="35"/>
                  <a:pt x="480" y="35"/>
                  <a:pt x="480" y="35"/>
                </a:cubicBezTo>
                <a:cubicBezTo>
                  <a:pt x="516" y="0"/>
                  <a:pt x="573" y="0"/>
                  <a:pt x="608" y="3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1" name="Freeform 27">
            <a:extLst>
              <a:ext uri="{FF2B5EF4-FFF2-40B4-BE49-F238E27FC236}">
                <a16:creationId xmlns:a16="http://schemas.microsoft.com/office/drawing/2014/main" id="{1F8D3AE9-BF87-4579-BBC3-889D88549D9F}"/>
              </a:ext>
            </a:extLst>
          </p:cNvPr>
          <p:cNvSpPr>
            <a:spLocks/>
          </p:cNvSpPr>
          <p:nvPr userDrawn="1"/>
        </p:nvSpPr>
        <p:spPr bwMode="auto">
          <a:xfrm>
            <a:off x="1878240" y="1219520"/>
            <a:ext cx="401638" cy="403225"/>
          </a:xfrm>
          <a:custGeom>
            <a:avLst/>
            <a:gdLst>
              <a:gd name="T0" fmla="*/ 169 w 206"/>
              <a:gd name="T1" fmla="*/ 36 h 206"/>
              <a:gd name="T2" fmla="*/ 169 w 206"/>
              <a:gd name="T3" fmla="*/ 169 h 206"/>
              <a:gd name="T4" fmla="*/ 36 w 206"/>
              <a:gd name="T5" fmla="*/ 169 h 206"/>
              <a:gd name="T6" fmla="*/ 36 w 206"/>
              <a:gd name="T7" fmla="*/ 36 h 206"/>
              <a:gd name="T8" fmla="*/ 169 w 206"/>
              <a:gd name="T9" fmla="*/ 36 h 206"/>
            </a:gdLst>
            <a:ahLst/>
            <a:cxnLst>
              <a:cxn ang="0">
                <a:pos x="T0" y="T1"/>
              </a:cxn>
              <a:cxn ang="0">
                <a:pos x="T2" y="T3"/>
              </a:cxn>
              <a:cxn ang="0">
                <a:pos x="T4" y="T5"/>
              </a:cxn>
              <a:cxn ang="0">
                <a:pos x="T6" y="T7"/>
              </a:cxn>
              <a:cxn ang="0">
                <a:pos x="T8" y="T9"/>
              </a:cxn>
            </a:cxnLst>
            <a:rect l="0" t="0" r="r" b="b"/>
            <a:pathLst>
              <a:path w="206" h="206">
                <a:moveTo>
                  <a:pt x="169" y="36"/>
                </a:moveTo>
                <a:cubicBezTo>
                  <a:pt x="206" y="73"/>
                  <a:pt x="206" y="132"/>
                  <a:pt x="169" y="169"/>
                </a:cubicBezTo>
                <a:cubicBezTo>
                  <a:pt x="132" y="206"/>
                  <a:pt x="73" y="206"/>
                  <a:pt x="36" y="169"/>
                </a:cubicBezTo>
                <a:cubicBezTo>
                  <a:pt x="0" y="132"/>
                  <a:pt x="0" y="73"/>
                  <a:pt x="36" y="36"/>
                </a:cubicBezTo>
                <a:cubicBezTo>
                  <a:pt x="73" y="0"/>
                  <a:pt x="132" y="0"/>
                  <a:pt x="169" y="3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2" name="Freeform 28">
            <a:extLst>
              <a:ext uri="{FF2B5EF4-FFF2-40B4-BE49-F238E27FC236}">
                <a16:creationId xmlns:a16="http://schemas.microsoft.com/office/drawing/2014/main" id="{DA206DA9-9744-4A14-A1E0-0028AB469800}"/>
              </a:ext>
            </a:extLst>
          </p:cNvPr>
          <p:cNvSpPr>
            <a:spLocks/>
          </p:cNvSpPr>
          <p:nvPr userDrawn="1"/>
        </p:nvSpPr>
        <p:spPr bwMode="auto">
          <a:xfrm>
            <a:off x="3388745" y="1293949"/>
            <a:ext cx="401638" cy="401638"/>
          </a:xfrm>
          <a:custGeom>
            <a:avLst/>
            <a:gdLst>
              <a:gd name="T0" fmla="*/ 169 w 205"/>
              <a:gd name="T1" fmla="*/ 36 h 206"/>
              <a:gd name="T2" fmla="*/ 169 w 205"/>
              <a:gd name="T3" fmla="*/ 169 h 206"/>
              <a:gd name="T4" fmla="*/ 36 w 205"/>
              <a:gd name="T5" fmla="*/ 169 h 206"/>
              <a:gd name="T6" fmla="*/ 36 w 205"/>
              <a:gd name="T7" fmla="*/ 36 h 206"/>
              <a:gd name="T8" fmla="*/ 169 w 205"/>
              <a:gd name="T9" fmla="*/ 36 h 206"/>
            </a:gdLst>
            <a:ahLst/>
            <a:cxnLst>
              <a:cxn ang="0">
                <a:pos x="T0" y="T1"/>
              </a:cxn>
              <a:cxn ang="0">
                <a:pos x="T2" y="T3"/>
              </a:cxn>
              <a:cxn ang="0">
                <a:pos x="T4" y="T5"/>
              </a:cxn>
              <a:cxn ang="0">
                <a:pos x="T6" y="T7"/>
              </a:cxn>
              <a:cxn ang="0">
                <a:pos x="T8" y="T9"/>
              </a:cxn>
            </a:cxnLst>
            <a:rect l="0" t="0" r="r" b="b"/>
            <a:pathLst>
              <a:path w="205" h="206">
                <a:moveTo>
                  <a:pt x="169" y="36"/>
                </a:moveTo>
                <a:cubicBezTo>
                  <a:pt x="205" y="73"/>
                  <a:pt x="205" y="132"/>
                  <a:pt x="169" y="169"/>
                </a:cubicBezTo>
                <a:cubicBezTo>
                  <a:pt x="132" y="206"/>
                  <a:pt x="73" y="206"/>
                  <a:pt x="36" y="169"/>
                </a:cubicBezTo>
                <a:cubicBezTo>
                  <a:pt x="0" y="132"/>
                  <a:pt x="0" y="73"/>
                  <a:pt x="36" y="36"/>
                </a:cubicBezTo>
                <a:cubicBezTo>
                  <a:pt x="73" y="0"/>
                  <a:pt x="132" y="0"/>
                  <a:pt x="169" y="36"/>
                </a:cubicBezTo>
                <a:close/>
              </a:path>
            </a:pathLst>
          </a:custGeom>
          <a:solidFill>
            <a:schemeClr val="accent3">
              <a:lumMod val="40000"/>
              <a:lumOff val="60000"/>
            </a:schemeClr>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29">
            <a:extLst>
              <a:ext uri="{FF2B5EF4-FFF2-40B4-BE49-F238E27FC236}">
                <a16:creationId xmlns:a16="http://schemas.microsoft.com/office/drawing/2014/main" id="{3C5076B3-79BF-4B73-96FC-6FA82025D587}"/>
              </a:ext>
            </a:extLst>
          </p:cNvPr>
          <p:cNvSpPr>
            <a:spLocks/>
          </p:cNvSpPr>
          <p:nvPr userDrawn="1"/>
        </p:nvSpPr>
        <p:spPr bwMode="auto">
          <a:xfrm>
            <a:off x="9907587" y="5491162"/>
            <a:ext cx="403225" cy="401638"/>
          </a:xfrm>
          <a:custGeom>
            <a:avLst/>
            <a:gdLst>
              <a:gd name="T0" fmla="*/ 169 w 206"/>
              <a:gd name="T1" fmla="*/ 36 h 206"/>
              <a:gd name="T2" fmla="*/ 169 w 206"/>
              <a:gd name="T3" fmla="*/ 169 h 206"/>
              <a:gd name="T4" fmla="*/ 36 w 206"/>
              <a:gd name="T5" fmla="*/ 169 h 206"/>
              <a:gd name="T6" fmla="*/ 36 w 206"/>
              <a:gd name="T7" fmla="*/ 36 h 206"/>
              <a:gd name="T8" fmla="*/ 169 w 206"/>
              <a:gd name="T9" fmla="*/ 36 h 206"/>
            </a:gdLst>
            <a:ahLst/>
            <a:cxnLst>
              <a:cxn ang="0">
                <a:pos x="T0" y="T1"/>
              </a:cxn>
              <a:cxn ang="0">
                <a:pos x="T2" y="T3"/>
              </a:cxn>
              <a:cxn ang="0">
                <a:pos x="T4" y="T5"/>
              </a:cxn>
              <a:cxn ang="0">
                <a:pos x="T6" y="T7"/>
              </a:cxn>
              <a:cxn ang="0">
                <a:pos x="T8" y="T9"/>
              </a:cxn>
            </a:cxnLst>
            <a:rect l="0" t="0" r="r" b="b"/>
            <a:pathLst>
              <a:path w="206" h="206">
                <a:moveTo>
                  <a:pt x="169" y="36"/>
                </a:moveTo>
                <a:cubicBezTo>
                  <a:pt x="206" y="73"/>
                  <a:pt x="206" y="132"/>
                  <a:pt x="169" y="169"/>
                </a:cubicBezTo>
                <a:cubicBezTo>
                  <a:pt x="132" y="206"/>
                  <a:pt x="73" y="206"/>
                  <a:pt x="36" y="169"/>
                </a:cubicBezTo>
                <a:cubicBezTo>
                  <a:pt x="0" y="132"/>
                  <a:pt x="0" y="73"/>
                  <a:pt x="36" y="36"/>
                </a:cubicBezTo>
                <a:cubicBezTo>
                  <a:pt x="73" y="0"/>
                  <a:pt x="132" y="0"/>
                  <a:pt x="169" y="36"/>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3" name="标题 1"/>
          <p:cNvSpPr>
            <a:spLocks noGrp="1"/>
          </p:cNvSpPr>
          <p:nvPr>
            <p:ph type="ctrTitle" hasCustomPrompt="1"/>
          </p:nvPr>
        </p:nvSpPr>
        <p:spPr>
          <a:xfrm>
            <a:off x="4283801" y="2906712"/>
            <a:ext cx="3624399" cy="655784"/>
          </a:xfrm>
        </p:spPr>
        <p:txBody>
          <a:bodyPr anchor="ctr">
            <a:normAutofit/>
          </a:bodyPr>
          <a:lstStyle>
            <a:lvl1pPr marL="0" indent="0" algn="ctr">
              <a:buFont typeface="Arial" panose="020B0604020202020204" pitchFamily="34" charset="0"/>
              <a:buNone/>
              <a:defRPr sz="3200">
                <a:solidFill>
                  <a:schemeClr val="tx1"/>
                </a:solidFill>
              </a:defRPr>
            </a:lvl1pPr>
          </a:lstStyle>
          <a:p>
            <a:r>
              <a:rPr lang="zh-CN" altLang="en-US" dirty="0"/>
              <a:t>结束语</a:t>
            </a:r>
          </a:p>
        </p:txBody>
      </p:sp>
      <p:sp>
        <p:nvSpPr>
          <p:cNvPr id="14" name="文本占位符 62"/>
          <p:cNvSpPr>
            <a:spLocks noGrp="1"/>
          </p:cNvSpPr>
          <p:nvPr>
            <p:ph type="body" sz="quarter" idx="17" hasCustomPrompt="1"/>
          </p:nvPr>
        </p:nvSpPr>
        <p:spPr>
          <a:xfrm>
            <a:off x="4283801" y="3844953"/>
            <a:ext cx="3624399" cy="310871"/>
          </a:xfrm>
        </p:spPr>
        <p:txBody>
          <a:bodyPr vert="horz" lIns="91440" tIns="45720" rIns="91440" bIns="45720" rtlCol="0">
            <a:normAutofit/>
          </a:bodyPr>
          <a:lstStyle>
            <a:lvl1pPr marL="0" indent="0" algn="ct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589" marR="0" lvl="0" indent="-228589" fontAlgn="auto">
              <a:spcAft>
                <a:spcPts val="0"/>
              </a:spcAft>
              <a:buClrTx/>
              <a:buSzTx/>
              <a:tabLst/>
            </a:pPr>
            <a:r>
              <a:rPr lang="zh-CN" altLang="en-US" dirty="0"/>
              <a:t>署名</a:t>
            </a:r>
            <a:endParaRPr lang="en-US" altLang="zh-CN" dirty="0"/>
          </a:p>
        </p:txBody>
      </p:sp>
      <p:sp>
        <p:nvSpPr>
          <p:cNvPr id="15" name="文本占位符 62"/>
          <p:cNvSpPr>
            <a:spLocks noGrp="1"/>
          </p:cNvSpPr>
          <p:nvPr>
            <p:ph type="body" sz="quarter" idx="18" hasCustomPrompt="1"/>
          </p:nvPr>
        </p:nvSpPr>
        <p:spPr>
          <a:xfrm>
            <a:off x="4283801" y="4160587"/>
            <a:ext cx="3624399" cy="310871"/>
          </a:xfrm>
        </p:spPr>
        <p:txBody>
          <a:bodyPr vert="horz" lIns="91440" tIns="45720" rIns="91440" bIns="45720" rtlCol="0">
            <a:normAutofit/>
          </a:bodyPr>
          <a:lstStyle>
            <a:lvl1pPr marL="0" indent="0" algn="ctr">
              <a:buNone/>
              <a:defRPr lang="zh-CN" altLang="en-US" sz="1600" smtClean="0">
                <a:solidFill>
                  <a:schemeClr val="tx1"/>
                </a:solidFill>
              </a:defRPr>
            </a:lvl1pPr>
            <a:lvl2pPr>
              <a:defRPr lang="zh-CN" altLang="en-US" sz="2000" smtClean="0"/>
            </a:lvl2pPr>
            <a:lvl3pPr>
              <a:defRPr lang="zh-CN" altLang="en-US" sz="1800" smtClean="0"/>
            </a:lvl3pPr>
            <a:lvl4pPr>
              <a:defRPr lang="zh-CN" altLang="en-US" sz="1600" smtClean="0"/>
            </a:lvl4pPr>
            <a:lvl5pPr>
              <a:defRPr lang="zh-CN" altLang="en-US" sz="1600"/>
            </a:lvl5pPr>
          </a:lstStyle>
          <a:p>
            <a:pPr marL="228589" marR="0" lvl="0" indent="-228589" fontAlgn="auto">
              <a:spcAft>
                <a:spcPts val="0"/>
              </a:spcAft>
              <a:buClrTx/>
              <a:buSzTx/>
              <a:tabLst/>
            </a:pPr>
            <a:fld id="{CB3FFC9E-A4C1-40CB-8E0E-23B63E3543C5}" type="datetime1">
              <a:rPr lang="zh-CN" altLang="en-US" smtClean="0"/>
              <a:t>2020/6/23</a:t>
            </a:fld>
            <a:endParaRPr lang="en-US" altLang="zh-CN" dirty="0"/>
          </a:p>
        </p:txBody>
      </p:sp>
    </p:spTree>
    <p:extLst>
      <p:ext uri="{BB962C8B-B14F-4D97-AF65-F5344CB8AC3E}">
        <p14:creationId xmlns:p14="http://schemas.microsoft.com/office/powerpoint/2010/main" val="23786584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g image with description">
    <p:spTree>
      <p:nvGrpSpPr>
        <p:cNvPr id="1" name=""/>
        <p:cNvGrpSpPr/>
        <p:nvPr/>
      </p:nvGrpSpPr>
      <p:grpSpPr>
        <a:xfrm>
          <a:off x="0" y="0"/>
          <a:ext cx="0" cy="0"/>
          <a:chOff x="0" y="0"/>
          <a:chExt cx="0" cy="0"/>
        </a:xfrm>
      </p:grpSpPr>
      <p:sp>
        <p:nvSpPr>
          <p:cNvPr id="4" name="Picture Placeholder 2"/>
          <p:cNvSpPr>
            <a:spLocks noGrp="1"/>
          </p:cNvSpPr>
          <p:nvPr>
            <p:ph type="pic" sz="quarter" idx="17"/>
          </p:nvPr>
        </p:nvSpPr>
        <p:spPr>
          <a:xfrm>
            <a:off x="0" y="1533748"/>
            <a:ext cx="12192000" cy="3708812"/>
          </a:xfrm>
          <a:prstGeom prst="rect">
            <a:avLst/>
          </a:pr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 name="Text Placeholder 2"/>
          <p:cNvSpPr>
            <a:spLocks noGrp="1"/>
          </p:cNvSpPr>
          <p:nvPr>
            <p:ph type="body" sz="quarter" idx="16" hasCustomPrompt="1"/>
          </p:nvPr>
        </p:nvSpPr>
        <p:spPr>
          <a:xfrm>
            <a:off x="591963" y="5539546"/>
            <a:ext cx="10691989"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p>
        </p:txBody>
      </p:sp>
      <p:grpSp>
        <p:nvGrpSpPr>
          <p:cNvPr id="3" name="Group 2"/>
          <p:cNvGrpSpPr/>
          <p:nvPr userDrawn="1"/>
        </p:nvGrpSpPr>
        <p:grpSpPr>
          <a:xfrm>
            <a:off x="101309" y="385540"/>
            <a:ext cx="383999" cy="342172"/>
            <a:chOff x="5270500" y="1460500"/>
            <a:chExt cx="1701800" cy="2705100"/>
          </a:xfrm>
        </p:grpSpPr>
        <p:sp>
          <p:nvSpPr>
            <p:cNvPr id="11" name="Rounded Rectangle 10"/>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2" name="Rounded Rectangle 11"/>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3" name="Rounded Rectangle 12"/>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14" name="Text Placeholder 7"/>
          <p:cNvSpPr>
            <a:spLocks noGrp="1"/>
          </p:cNvSpPr>
          <p:nvPr>
            <p:ph type="body" sz="quarter" idx="10" hasCustomPrompt="1"/>
          </p:nvPr>
        </p:nvSpPr>
        <p:spPr>
          <a:xfrm>
            <a:off x="591966" y="324582"/>
            <a:ext cx="10691988"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15" name="Text Placeholder 7"/>
          <p:cNvSpPr>
            <a:spLocks noGrp="1"/>
          </p:cNvSpPr>
          <p:nvPr>
            <p:ph type="body" sz="quarter" idx="11" hasCustomPrompt="1"/>
          </p:nvPr>
        </p:nvSpPr>
        <p:spPr>
          <a:xfrm>
            <a:off x="591966" y="827103"/>
            <a:ext cx="10691988"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Tree>
    <p:extLst>
      <p:ext uri="{BB962C8B-B14F-4D97-AF65-F5344CB8AC3E}">
        <p14:creationId xmlns:p14="http://schemas.microsoft.com/office/powerpoint/2010/main" val="1245671527"/>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nodePh="1">
                                  <p:stCondLst>
                                    <p:cond delay="800"/>
                                  </p:stCondLst>
                                  <p:endCondLst>
                                    <p:cond evt="begin" delay="0">
                                      <p:tn val="8"/>
                                    </p:cond>
                                  </p:end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80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500"/>
                                        <p:tgtEl>
                                          <p:spTgt spid="5">
                                            <p:txEl>
                                              <p:pRg st="0" end="0"/>
                                            </p:txEl>
                                          </p:spTgt>
                                        </p:tgtEl>
                                      </p:cBhvr>
                                    </p:animEffect>
                                  </p:childTnLst>
                                </p:cTn>
                              </p:par>
                              <p:par>
                                <p:cTn id="14" presetID="42" presetClass="entr" presetSubtype="0" fill="hold" grpId="0" nodeType="withEffect">
                                  <p:stCondLst>
                                    <p:cond delay="200"/>
                                  </p:stCondLst>
                                  <p:childTnLst>
                                    <p:set>
                                      <p:cBhvr>
                                        <p:cTn id="15" dur="1" fill="hold">
                                          <p:stCondLst>
                                            <p:cond delay="0"/>
                                          </p:stCondLst>
                                        </p:cTn>
                                        <p:tgtEl>
                                          <p:spTgt spid="14">
                                            <p:txEl>
                                              <p:pRg st="0" end="0"/>
                                            </p:txEl>
                                          </p:spTgt>
                                        </p:tgtEl>
                                        <p:attrNameLst>
                                          <p:attrName>style.visibility</p:attrName>
                                        </p:attrNameLst>
                                      </p:cBhvr>
                                      <p:to>
                                        <p:strVal val="visible"/>
                                      </p:to>
                                    </p:set>
                                    <p:animEffect transition="in" filter="fade">
                                      <p:cBhvr>
                                        <p:cTn id="16" dur="400"/>
                                        <p:tgtEl>
                                          <p:spTgt spid="14">
                                            <p:txEl>
                                              <p:pRg st="0" end="0"/>
                                            </p:txEl>
                                          </p:spTgt>
                                        </p:tgtEl>
                                      </p:cBhvr>
                                    </p:animEffect>
                                    <p:anim calcmode="lin" valueType="num">
                                      <p:cBhvr>
                                        <p:cTn id="17"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8" dur="400" fill="hold"/>
                                        <p:tgtEl>
                                          <p:spTgt spid="14">
                                            <p:txEl>
                                              <p:pRg st="0" end="0"/>
                                            </p:txEl>
                                          </p:spTgt>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20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500"/>
                                        <p:tgtEl>
                                          <p:spTgt spid="15">
                                            <p:txEl>
                                              <p:pRg st="0" end="0"/>
                                            </p:txEl>
                                          </p:spTgt>
                                        </p:tgtEl>
                                      </p:cBhvr>
                                    </p:animEffect>
                                    <p:anim calcmode="lin" valueType="num">
                                      <p:cBhvr>
                                        <p:cTn id="2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tmplLst>
          <p:tmpl lvl="1">
            <p:tnLst>
              <p:par>
                <p:cTn presetID="10" presetClass="entr" presetSubtype="0" fill="hold" nodeType="withEffect">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42" presetClass="entr" presetSubtype="0" fill="hold" nodeType="withEffect">
                  <p:stCondLst>
                    <p:cond delay="2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anim calcmode="lin" valueType="num">
                      <p:cBhvr>
                        <p:cTn dur="500" fill="hold"/>
                        <p:tgtEl>
                          <p:spTgt spid="15"/>
                        </p:tgtEl>
                        <p:attrNameLst>
                          <p:attrName>ppt_x</p:attrName>
                        </p:attrNameLst>
                      </p:cBhvr>
                      <p:tavLst>
                        <p:tav tm="0">
                          <p:val>
                            <p:strVal val="#ppt_x"/>
                          </p:val>
                        </p:tav>
                        <p:tav tm="100000">
                          <p:val>
                            <p:strVal val="#ppt_x"/>
                          </p:val>
                        </p:tav>
                      </p:tavLst>
                    </p:anim>
                    <p:anim calcmode="lin" valueType="num">
                      <p:cBhvr>
                        <p:cTn dur="500" fill="hold"/>
                        <p:tgtEl>
                          <p:spTgt spid="15"/>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de image with color bar">
    <p:spTree>
      <p:nvGrpSpPr>
        <p:cNvPr id="1" name=""/>
        <p:cNvGrpSpPr/>
        <p:nvPr/>
      </p:nvGrpSpPr>
      <p:grpSpPr>
        <a:xfrm>
          <a:off x="0" y="0"/>
          <a:ext cx="0" cy="0"/>
          <a:chOff x="0" y="0"/>
          <a:chExt cx="0" cy="0"/>
        </a:xfrm>
      </p:grpSpPr>
      <p:sp>
        <p:nvSpPr>
          <p:cNvPr id="2" name="Rectangle 1"/>
          <p:cNvSpPr/>
          <p:nvPr userDrawn="1"/>
        </p:nvSpPr>
        <p:spPr>
          <a:xfrm>
            <a:off x="6050847" y="1533748"/>
            <a:ext cx="6141156" cy="3708812"/>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4" name="Picture Placeholder 2"/>
          <p:cNvSpPr>
            <a:spLocks noGrp="1"/>
          </p:cNvSpPr>
          <p:nvPr>
            <p:ph type="pic" sz="quarter" idx="17"/>
          </p:nvPr>
        </p:nvSpPr>
        <p:spPr>
          <a:xfrm>
            <a:off x="2" y="1533748"/>
            <a:ext cx="6321777" cy="3708812"/>
          </a:xfrm>
          <a:custGeom>
            <a:avLst/>
            <a:gdLst/>
            <a:ahLst/>
            <a:cxnLst/>
            <a:rect l="l" t="t" r="r" b="b"/>
            <a:pathLst>
              <a:path w="4741333" h="3090677">
                <a:moveTo>
                  <a:pt x="681038" y="182378"/>
                </a:moveTo>
                <a:cubicBezTo>
                  <a:pt x="554786" y="182378"/>
                  <a:pt x="452438" y="284726"/>
                  <a:pt x="452438" y="410978"/>
                </a:cubicBezTo>
                <a:lnTo>
                  <a:pt x="452438" y="2658878"/>
                </a:lnTo>
                <a:cubicBezTo>
                  <a:pt x="452438" y="2785130"/>
                  <a:pt x="554786" y="2887478"/>
                  <a:pt x="681038" y="2887478"/>
                </a:cubicBezTo>
                <a:cubicBezTo>
                  <a:pt x="807290" y="2887478"/>
                  <a:pt x="909638" y="2785130"/>
                  <a:pt x="909638" y="2658878"/>
                </a:cubicBezTo>
                <a:lnTo>
                  <a:pt x="909638" y="410978"/>
                </a:lnTo>
                <a:cubicBezTo>
                  <a:pt x="909638" y="284726"/>
                  <a:pt x="807290" y="182378"/>
                  <a:pt x="681038" y="182378"/>
                </a:cubicBezTo>
                <a:close/>
                <a:moveTo>
                  <a:pt x="0" y="0"/>
                </a:moveTo>
                <a:lnTo>
                  <a:pt x="4538133" y="0"/>
                </a:lnTo>
                <a:lnTo>
                  <a:pt x="4538133" y="1312678"/>
                </a:lnTo>
                <a:lnTo>
                  <a:pt x="4741333" y="1515878"/>
                </a:lnTo>
                <a:lnTo>
                  <a:pt x="4538133" y="1719078"/>
                </a:lnTo>
                <a:lnTo>
                  <a:pt x="4538133" y="3090677"/>
                </a:lnTo>
                <a:lnTo>
                  <a:pt x="0" y="3090677"/>
                </a:lnTo>
                <a:close/>
              </a:path>
            </a:pathLst>
          </a:custGeom>
          <a:effectLst/>
        </p:spPr>
        <p:txBody>
          <a:bodyPr vert="horz" lIns="95057" tIns="47529" rIns="95057" bIns="47529"/>
          <a:lstStyle>
            <a:lvl1pPr marL="0" indent="0" algn="ctr">
              <a:buNone/>
              <a:defRPr sz="1080">
                <a:solidFill>
                  <a:srgbClr val="7F7F7F"/>
                </a:solidFill>
                <a:latin typeface="Lato Regular"/>
                <a:cs typeface="Lato Regular"/>
              </a:defRPr>
            </a:lvl1pPr>
          </a:lstStyle>
          <a:p>
            <a:endParaRPr lang="en-US" dirty="0"/>
          </a:p>
        </p:txBody>
      </p:sp>
      <p:sp>
        <p:nvSpPr>
          <p:cNvPr id="5" name="Text Placeholder 2"/>
          <p:cNvSpPr>
            <a:spLocks noGrp="1"/>
          </p:cNvSpPr>
          <p:nvPr>
            <p:ph type="body" sz="quarter" idx="16" hasCustomPrompt="1"/>
          </p:nvPr>
        </p:nvSpPr>
        <p:spPr>
          <a:xfrm>
            <a:off x="591965" y="5539546"/>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p>
        </p:txBody>
      </p:sp>
      <p:sp>
        <p:nvSpPr>
          <p:cNvPr id="10" name="Text Placeholder 7"/>
          <p:cNvSpPr>
            <a:spLocks noGrp="1"/>
          </p:cNvSpPr>
          <p:nvPr>
            <p:ph type="body" sz="quarter" idx="18" hasCustomPrompt="1"/>
          </p:nvPr>
        </p:nvSpPr>
        <p:spPr>
          <a:xfrm>
            <a:off x="6672438" y="2259912"/>
            <a:ext cx="4893029"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11" name="Text Placeholder 7"/>
          <p:cNvSpPr>
            <a:spLocks noGrp="1"/>
          </p:cNvSpPr>
          <p:nvPr>
            <p:ph type="body" sz="quarter" idx="19" hasCustomPrompt="1"/>
          </p:nvPr>
        </p:nvSpPr>
        <p:spPr>
          <a:xfrm>
            <a:off x="6672438" y="2762434"/>
            <a:ext cx="4893029"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lumMod val="50000"/>
                  </a:schemeClr>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2" name="Text Placeholder 2"/>
          <p:cNvSpPr>
            <a:spLocks noGrp="1"/>
          </p:cNvSpPr>
          <p:nvPr>
            <p:ph type="body" sz="quarter" idx="20" hasCustomPrompt="1"/>
          </p:nvPr>
        </p:nvSpPr>
        <p:spPr>
          <a:xfrm>
            <a:off x="6672438" y="3121469"/>
            <a:ext cx="4893029" cy="1572456"/>
          </a:xfrm>
          <a:prstGeom prst="rect">
            <a:avLst/>
          </a:prstGeom>
        </p:spPr>
        <p:txBody>
          <a:bodyPr vert="horz" lIns="0" tIns="0" rIns="0" bIns="0"/>
          <a:lstStyle>
            <a:lvl1pPr marL="0" indent="0" algn="just">
              <a:lnSpc>
                <a:spcPct val="130000"/>
              </a:lnSpc>
              <a:buNone/>
              <a:defRPr sz="1080">
                <a:solidFill>
                  <a:schemeClr val="bg1">
                    <a:lumMod val="95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 </a:t>
            </a:r>
            <a:r>
              <a:rPr lang="en-US" dirty="0" err="1"/>
              <a:t>Duis</a:t>
            </a:r>
            <a:r>
              <a:rPr lang="en-US" dirty="0"/>
              <a:t> </a:t>
            </a:r>
            <a:r>
              <a:rPr lang="en-US" dirty="0" err="1"/>
              <a:t>quis</a:t>
            </a:r>
            <a:r>
              <a:rPr lang="en-US" dirty="0"/>
              <a:t> </a:t>
            </a:r>
            <a:r>
              <a:rPr lang="en-US" dirty="0" err="1"/>
              <a:t>viverra</a:t>
            </a:r>
            <a:r>
              <a:rPr lang="en-US" dirty="0"/>
              <a:t> </a:t>
            </a:r>
            <a:r>
              <a:rPr lang="en-US" dirty="0" err="1"/>
              <a:t>urna</a:t>
            </a:r>
            <a:r>
              <a:rPr lang="en-US" dirty="0"/>
              <a:t>, in </a:t>
            </a:r>
            <a:r>
              <a:rPr lang="en-US" dirty="0" err="1"/>
              <a:t>ultricies</a:t>
            </a:r>
            <a:r>
              <a:rPr lang="en-US" dirty="0"/>
              <a:t> diam. </a:t>
            </a:r>
          </a:p>
        </p:txBody>
      </p:sp>
      <p:grpSp>
        <p:nvGrpSpPr>
          <p:cNvPr id="13" name="Group 12"/>
          <p:cNvGrpSpPr/>
          <p:nvPr userDrawn="1"/>
        </p:nvGrpSpPr>
        <p:grpSpPr>
          <a:xfrm>
            <a:off x="101309" y="385540"/>
            <a:ext cx="383999" cy="342172"/>
            <a:chOff x="5270500" y="1460500"/>
            <a:chExt cx="1701800" cy="2705100"/>
          </a:xfrm>
        </p:grpSpPr>
        <p:sp>
          <p:nvSpPr>
            <p:cNvPr id="14" name="Rounded Rectangle 13"/>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5" name="Rounded Rectangle 14"/>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16" name="Rounded Rectangle 15"/>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999679590"/>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par>
                                <p:cTn id="18" presetID="10" presetClass="entr" presetSubtype="0" fill="hold" grpId="0" nodeType="withEffect" nodePh="1">
                                  <p:stCondLst>
                                    <p:cond delay="800"/>
                                  </p:stCondLst>
                                  <p:endCondLst>
                                    <p:cond evt="begin" delay="0">
                                      <p:tn val="18"/>
                                    </p:cond>
                                  </p:end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par>
                                <p:cTn id="25" presetID="42" presetClass="entr" presetSubtype="0" fill="hold" grpId="0" nodeType="withEffect">
                                  <p:stCondLst>
                                    <p:cond delay="20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fade">
                                      <p:cBhvr>
                                        <p:cTn id="27" dur="400"/>
                                        <p:tgtEl>
                                          <p:spTgt spid="10">
                                            <p:txEl>
                                              <p:pRg st="0" end="0"/>
                                            </p:txEl>
                                          </p:spTgt>
                                        </p:tgtEl>
                                      </p:cBhvr>
                                    </p:animEffect>
                                    <p:anim calcmode="lin" valueType="num">
                                      <p:cBhvr>
                                        <p:cTn id="28" dur="4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9" dur="400" fill="hold"/>
                                        <p:tgtEl>
                                          <p:spTgt spid="10">
                                            <p:txEl>
                                              <p:pRg st="0" end="0"/>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20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anim calcmode="lin" valueType="num">
                                      <p:cBhvr>
                                        <p:cTn id="33"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34" dur="500" fill="hold"/>
                                        <p:tgtEl>
                                          <p:spTgt spid="11">
                                            <p:txEl>
                                              <p:pRg st="0" end="0"/>
                                            </p:txEl>
                                          </p:spTgt>
                                        </p:tgtEl>
                                        <p:attrNameLst>
                                          <p:attrName>ppt_y</p:attrName>
                                        </p:attrNameLst>
                                      </p:cBhvr>
                                      <p:tavLst>
                                        <p:tav tm="0">
                                          <p:val>
                                            <p:strVal val="#ppt_y+.1"/>
                                          </p:val>
                                        </p:tav>
                                        <p:tav tm="100000">
                                          <p:val>
                                            <p:strVal val="#ppt_y"/>
                                          </p:val>
                                        </p:tav>
                                      </p:tavLst>
                                    </p:anim>
                                  </p:childTnLst>
                                </p:cTn>
                              </p:par>
                              <p:par>
                                <p:cTn id="35" presetID="10" presetClass="entr" presetSubtype="0" fill="hold" grpId="0" nodeType="withEffect">
                                  <p:stCondLst>
                                    <p:cond delay="80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fade">
                                      <p:cBhvr>
                                        <p:cTn id="37" dur="500"/>
                                        <p:tgtEl>
                                          <p:spTgt spid="12">
                                            <p:txEl>
                                              <p:pRg st="0" end="0"/>
                                            </p:txEl>
                                          </p:spTgt>
                                        </p:tgtEl>
                                      </p:cBhvr>
                                    </p:animEffect>
                                  </p:childTnLst>
                                </p:cTn>
                              </p:par>
                              <p:par>
                                <p:cTn id="38" presetID="10" presetClass="entr" presetSubtype="0" fill="hold" grpId="0" nodeType="withEffect">
                                  <p:stCondLst>
                                    <p:cond delay="800"/>
                                  </p:stCondLst>
                                  <p:childTnLst>
                                    <p:set>
                                      <p:cBhvr>
                                        <p:cTn id="39" dur="1" fill="hold">
                                          <p:stCondLst>
                                            <p:cond delay="0"/>
                                          </p:stCondLst>
                                        </p:cTn>
                                        <p:tgtEl>
                                          <p:spTgt spid="5">
                                            <p:txEl>
                                              <p:pRg st="0" end="0"/>
                                            </p:txEl>
                                          </p:spTgt>
                                        </p:tgtEl>
                                        <p:attrNameLst>
                                          <p:attrName>style.visibility</p:attrName>
                                        </p:attrNameLst>
                                      </p:cBhvr>
                                      <p:to>
                                        <p:strVal val="visible"/>
                                      </p:to>
                                    </p:set>
                                    <p:animEffect transition="in" filter="fade">
                                      <p:cBhvr>
                                        <p:cTn id="40"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4" grpId="0"/>
      <p:bldP spid="5" grpId="0" build="p">
        <p:tmplLst>
          <p:tmpl lvl="1">
            <p:tnLst>
              <p:par>
                <p:cTn presetID="10" presetClass="entr" presetSubtype="0" fill="hold" nodeType="withEffect">
                  <p:stCondLst>
                    <p:cond delay="80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10" grpId="0" build="p">
        <p:tmplLst>
          <p:tmpl lvl="1">
            <p:tnLst>
              <p:par>
                <p:cTn presetID="42" presetClass="entr" presetSubtype="0" fill="hold" nodeType="withEffect">
                  <p:stCondLst>
                    <p:cond delay="200"/>
                  </p:stCondLst>
                  <p:childTnLst>
                    <p:set>
                      <p:cBhvr>
                        <p:cTn dur="1" fill="hold">
                          <p:stCondLst>
                            <p:cond delay="0"/>
                          </p:stCondLst>
                        </p:cTn>
                        <p:tgtEl>
                          <p:spTgt spid="10"/>
                        </p:tgtEl>
                        <p:attrNameLst>
                          <p:attrName>style.visibility</p:attrName>
                        </p:attrNameLst>
                      </p:cBhvr>
                      <p:to>
                        <p:strVal val="visible"/>
                      </p:to>
                    </p:set>
                    <p:animEffect transition="in" filter="fade">
                      <p:cBhvr>
                        <p:cTn dur="400"/>
                        <p:tgtEl>
                          <p:spTgt spid="10"/>
                        </p:tgtEl>
                      </p:cBhvr>
                    </p:animEffect>
                    <p:anim calcmode="lin" valueType="num">
                      <p:cBhvr>
                        <p:cTn dur="400" fill="hold"/>
                        <p:tgtEl>
                          <p:spTgt spid="10"/>
                        </p:tgtEl>
                        <p:attrNameLst>
                          <p:attrName>ppt_x</p:attrName>
                        </p:attrNameLst>
                      </p:cBhvr>
                      <p:tavLst>
                        <p:tav tm="0">
                          <p:val>
                            <p:strVal val="#ppt_x"/>
                          </p:val>
                        </p:tav>
                        <p:tav tm="100000">
                          <p:val>
                            <p:strVal val="#ppt_x"/>
                          </p:val>
                        </p:tav>
                      </p:tavLst>
                    </p:anim>
                    <p:anim calcmode="lin" valueType="num">
                      <p:cBhvr>
                        <p:cTn dur="400" fill="hold"/>
                        <p:tgtEl>
                          <p:spTgt spid="10"/>
                        </p:tgtEl>
                        <p:attrNameLst>
                          <p:attrName>ppt_y</p:attrName>
                        </p:attrNameLst>
                      </p:cBhvr>
                      <p:tavLst>
                        <p:tav tm="0">
                          <p:val>
                            <p:strVal val="#ppt_y+.1"/>
                          </p:val>
                        </p:tav>
                        <p:tav tm="100000">
                          <p:val>
                            <p:strVal val="#ppt_y"/>
                          </p:val>
                        </p:tav>
                      </p:tavLst>
                    </p:anim>
                  </p:childTnLst>
                </p:cTn>
              </p:par>
            </p:tnLst>
          </p:tmpl>
        </p:tmplLst>
      </p:bldP>
      <p:bldP spid="11" grpId="0" build="p">
        <p:tmplLst>
          <p:tmpl lvl="1">
            <p:tnLst>
              <p:par>
                <p:cTn presetID="42" presetClass="entr" presetSubtype="0" fill="hold" nodeType="withEffect">
                  <p:stCondLst>
                    <p:cond delay="200"/>
                  </p:stCondLst>
                  <p:childTnLst>
                    <p:set>
                      <p:cBhvr>
                        <p:cTn dur="1" fill="hold">
                          <p:stCondLst>
                            <p:cond delay="0"/>
                          </p:stCondLst>
                        </p:cTn>
                        <p:tgtEl>
                          <p:spTgt spid="11"/>
                        </p:tgtEl>
                        <p:attrNameLst>
                          <p:attrName>style.visibility</p:attrName>
                        </p:attrNameLst>
                      </p:cBhvr>
                      <p:to>
                        <p:strVal val="visible"/>
                      </p:to>
                    </p:set>
                    <p:animEffect transition="in" filter="fade">
                      <p:cBhvr>
                        <p:cTn dur="500"/>
                        <p:tgtEl>
                          <p:spTgt spid="11"/>
                        </p:tgtEl>
                      </p:cBhvr>
                    </p:animEffect>
                    <p:anim calcmode="lin" valueType="num">
                      <p:cBhvr>
                        <p:cTn dur="500" fill="hold"/>
                        <p:tgtEl>
                          <p:spTgt spid="11"/>
                        </p:tgtEl>
                        <p:attrNameLst>
                          <p:attrName>ppt_x</p:attrName>
                        </p:attrNameLst>
                      </p:cBhvr>
                      <p:tavLst>
                        <p:tav tm="0">
                          <p:val>
                            <p:strVal val="#ppt_x"/>
                          </p:val>
                        </p:tav>
                        <p:tav tm="100000">
                          <p:val>
                            <p:strVal val="#ppt_x"/>
                          </p:val>
                        </p:tav>
                      </p:tavLst>
                    </p:anim>
                    <p:anim calcmode="lin" valueType="num">
                      <p:cBhvr>
                        <p:cTn dur="500" fill="hold"/>
                        <p:tgtEl>
                          <p:spTgt spid="11"/>
                        </p:tgtEl>
                        <p:attrNameLst>
                          <p:attrName>ppt_y</p:attrName>
                        </p:attrNameLst>
                      </p:cBhvr>
                      <p:tavLst>
                        <p:tav tm="0">
                          <p:val>
                            <p:strVal val="#ppt_y+.1"/>
                          </p:val>
                        </p:tav>
                        <p:tav tm="100000">
                          <p:val>
                            <p:strVal val="#ppt_y"/>
                          </p:val>
                        </p:tav>
                      </p:tavLst>
                    </p:anim>
                  </p:childTnLst>
                </p:cTn>
              </p:par>
            </p:tnLst>
          </p:tmpl>
        </p:tmplLst>
      </p:bldP>
      <p:bldP spid="12" grpId="0" build="p">
        <p:tmplLst>
          <p:tmpl lvl="1">
            <p:tnLst>
              <p:par>
                <p:cTn presetID="10" presetClass="entr" presetSubtype="0" fill="hold" nodeType="withEffect">
                  <p:stCondLst>
                    <p:cond delay="80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rvices slide 1">
    <p:spTree>
      <p:nvGrpSpPr>
        <p:cNvPr id="1" name=""/>
        <p:cNvGrpSpPr/>
        <p:nvPr/>
      </p:nvGrpSpPr>
      <p:grpSpPr>
        <a:xfrm>
          <a:off x="0" y="0"/>
          <a:ext cx="0" cy="0"/>
          <a:chOff x="0" y="0"/>
          <a:chExt cx="0" cy="0"/>
        </a:xfrm>
      </p:grpSpPr>
      <p:sp>
        <p:nvSpPr>
          <p:cNvPr id="2" name="Rectangle 1"/>
          <p:cNvSpPr/>
          <p:nvPr userDrawn="1"/>
        </p:nvSpPr>
        <p:spPr>
          <a:xfrm>
            <a:off x="1" y="1965962"/>
            <a:ext cx="12192000" cy="2801723"/>
          </a:xfrm>
          <a:prstGeom prst="rect">
            <a:avLst/>
          </a:prstGeom>
          <a:solidFill>
            <a:schemeClr val="tx1">
              <a:lumMod val="95000"/>
              <a:lumOff val="5000"/>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8" name="Text Placeholder 7"/>
          <p:cNvSpPr>
            <a:spLocks noGrp="1"/>
          </p:cNvSpPr>
          <p:nvPr>
            <p:ph type="body" sz="quarter" idx="10" hasCustomPrompt="1"/>
          </p:nvPr>
        </p:nvSpPr>
        <p:spPr>
          <a:xfrm>
            <a:off x="603251" y="324582"/>
            <a:ext cx="10972800" cy="431780"/>
          </a:xfrm>
          <a:prstGeom prst="rect">
            <a:avLst/>
          </a:prstGeom>
        </p:spPr>
        <p:txBody>
          <a:bodyPr vert="horz" lIns="0" tIns="40504" rIns="0" bIns="40504" anchor="ctr"/>
          <a:lstStyle>
            <a:lvl1pPr marL="0" indent="0" algn="l">
              <a:lnSpc>
                <a:spcPct val="100000"/>
              </a:lnSpc>
              <a:spcBef>
                <a:spcPts val="0"/>
              </a:spcBef>
              <a:buNone/>
              <a:defRPr sz="3000" b="1">
                <a:solidFill>
                  <a:schemeClr val="bg1"/>
                </a:solidFill>
                <a:latin typeface="Lato Light"/>
                <a:cs typeface="Lato Light"/>
              </a:defRPr>
            </a:lvl1pPr>
          </a:lstStyle>
          <a:p>
            <a:pPr lvl="0"/>
            <a:r>
              <a:rPr lang="es-ES_tradnl" dirty="0"/>
              <a:t>Text </a:t>
            </a:r>
            <a:r>
              <a:rPr lang="es-ES_tradnl" dirty="0" err="1"/>
              <a:t>example</a:t>
            </a:r>
            <a:endParaRPr lang="es-ES_tradnl" dirty="0"/>
          </a:p>
        </p:txBody>
      </p:sp>
      <p:sp>
        <p:nvSpPr>
          <p:cNvPr id="9" name="Text Placeholder 7"/>
          <p:cNvSpPr>
            <a:spLocks noGrp="1"/>
          </p:cNvSpPr>
          <p:nvPr>
            <p:ph type="body" sz="quarter" idx="11" hasCustomPrompt="1"/>
          </p:nvPr>
        </p:nvSpPr>
        <p:spPr>
          <a:xfrm>
            <a:off x="603251" y="827103"/>
            <a:ext cx="10972800" cy="228451"/>
          </a:xfrm>
          <a:prstGeom prst="rect">
            <a:avLst/>
          </a:prstGeom>
        </p:spPr>
        <p:txBody>
          <a:bodyPr vert="horz" lIns="0" tIns="40504" rIns="0" bIns="40504" anchor="ctr"/>
          <a:lstStyle>
            <a:lvl1pPr marL="0" indent="0" algn="l">
              <a:lnSpc>
                <a:spcPct val="100000"/>
              </a:lnSpc>
              <a:spcBef>
                <a:spcPts val="0"/>
              </a:spcBef>
              <a:spcAft>
                <a:spcPts val="0"/>
              </a:spcAft>
              <a:buNone/>
              <a:defRPr sz="1440" b="0">
                <a:solidFill>
                  <a:schemeClr val="accent3"/>
                </a:solidFill>
                <a:latin typeface="Lato Light"/>
                <a:cs typeface="Lato Light"/>
              </a:defRPr>
            </a:lvl1pPr>
          </a:lstStyle>
          <a:p>
            <a:pPr lvl="0"/>
            <a:r>
              <a:rPr lang="es-ES_tradnl" dirty="0" err="1"/>
              <a:t>Subtitle</a:t>
            </a:r>
            <a:r>
              <a:rPr lang="es-ES_tradnl" dirty="0"/>
              <a:t> </a:t>
            </a:r>
            <a:r>
              <a:rPr lang="es-ES_tradnl" dirty="0" err="1"/>
              <a:t>Example</a:t>
            </a:r>
            <a:endParaRPr lang="es-ES_tradnl" dirty="0"/>
          </a:p>
        </p:txBody>
      </p:sp>
      <p:sp>
        <p:nvSpPr>
          <p:cNvPr id="13" name="Text Placeholder 7"/>
          <p:cNvSpPr>
            <a:spLocks noGrp="1"/>
          </p:cNvSpPr>
          <p:nvPr>
            <p:ph type="body" sz="quarter" idx="39" hasCustomPrompt="1"/>
          </p:nvPr>
        </p:nvSpPr>
        <p:spPr>
          <a:xfrm>
            <a:off x="1209325"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2"/>
                </a:solidFill>
                <a:latin typeface="FontAwesome"/>
                <a:cs typeface="FontAwesome"/>
              </a:defRPr>
            </a:lvl1pPr>
          </a:lstStyle>
          <a:p>
            <a:pPr lvl="0"/>
            <a:r>
              <a:rPr lang="es-ES_tradnl" dirty="0" err="1"/>
              <a:t>icon</a:t>
            </a:r>
            <a:endParaRPr lang="es-ES_tradnl" dirty="0"/>
          </a:p>
        </p:txBody>
      </p:sp>
      <p:sp>
        <p:nvSpPr>
          <p:cNvPr id="14" name="Text Placeholder 7"/>
          <p:cNvSpPr>
            <a:spLocks noGrp="1"/>
          </p:cNvSpPr>
          <p:nvPr>
            <p:ph type="body" sz="quarter" idx="18" hasCustomPrompt="1"/>
          </p:nvPr>
        </p:nvSpPr>
        <p:spPr>
          <a:xfrm>
            <a:off x="569386"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5" name="Text Placeholder 2"/>
          <p:cNvSpPr>
            <a:spLocks noGrp="1"/>
          </p:cNvSpPr>
          <p:nvPr>
            <p:ph type="body" sz="quarter" idx="40" hasCustomPrompt="1"/>
          </p:nvPr>
        </p:nvSpPr>
        <p:spPr>
          <a:xfrm>
            <a:off x="552454"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6" name="Text Placeholder 7"/>
          <p:cNvSpPr>
            <a:spLocks noGrp="1"/>
          </p:cNvSpPr>
          <p:nvPr>
            <p:ph type="body" sz="quarter" idx="41" hasCustomPrompt="1"/>
          </p:nvPr>
        </p:nvSpPr>
        <p:spPr>
          <a:xfrm>
            <a:off x="4054125"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3"/>
                </a:solidFill>
                <a:latin typeface="FontAwesome"/>
                <a:cs typeface="FontAwesome"/>
              </a:defRPr>
            </a:lvl1pPr>
          </a:lstStyle>
          <a:p>
            <a:pPr lvl="0"/>
            <a:r>
              <a:rPr lang="es-ES_tradnl" dirty="0" err="1"/>
              <a:t>icon</a:t>
            </a:r>
            <a:endParaRPr lang="es-ES_tradnl" dirty="0"/>
          </a:p>
        </p:txBody>
      </p:sp>
      <p:sp>
        <p:nvSpPr>
          <p:cNvPr id="17" name="Text Placeholder 7"/>
          <p:cNvSpPr>
            <a:spLocks noGrp="1"/>
          </p:cNvSpPr>
          <p:nvPr>
            <p:ph type="body" sz="quarter" idx="42" hasCustomPrompt="1"/>
          </p:nvPr>
        </p:nvSpPr>
        <p:spPr>
          <a:xfrm>
            <a:off x="3414186"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18" name="Text Placeholder 2"/>
          <p:cNvSpPr>
            <a:spLocks noGrp="1"/>
          </p:cNvSpPr>
          <p:nvPr>
            <p:ph type="body" sz="quarter" idx="43" hasCustomPrompt="1"/>
          </p:nvPr>
        </p:nvSpPr>
        <p:spPr>
          <a:xfrm>
            <a:off x="3397254"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19" name="Text Placeholder 7"/>
          <p:cNvSpPr>
            <a:spLocks noGrp="1"/>
          </p:cNvSpPr>
          <p:nvPr>
            <p:ph type="body" sz="quarter" idx="44" hasCustomPrompt="1"/>
          </p:nvPr>
        </p:nvSpPr>
        <p:spPr>
          <a:xfrm>
            <a:off x="6932792"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4"/>
                </a:solidFill>
                <a:latin typeface="FontAwesome"/>
                <a:cs typeface="FontAwesome"/>
              </a:defRPr>
            </a:lvl1pPr>
          </a:lstStyle>
          <a:p>
            <a:pPr lvl="0"/>
            <a:r>
              <a:rPr lang="es-ES_tradnl" dirty="0" err="1"/>
              <a:t>icon</a:t>
            </a:r>
            <a:endParaRPr lang="es-ES_tradnl" dirty="0"/>
          </a:p>
        </p:txBody>
      </p:sp>
      <p:sp>
        <p:nvSpPr>
          <p:cNvPr id="20" name="Text Placeholder 7"/>
          <p:cNvSpPr>
            <a:spLocks noGrp="1"/>
          </p:cNvSpPr>
          <p:nvPr>
            <p:ph type="body" sz="quarter" idx="45" hasCustomPrompt="1"/>
          </p:nvPr>
        </p:nvSpPr>
        <p:spPr>
          <a:xfrm>
            <a:off x="6292853"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21" name="Text Placeholder 2"/>
          <p:cNvSpPr>
            <a:spLocks noGrp="1"/>
          </p:cNvSpPr>
          <p:nvPr>
            <p:ph type="body" sz="quarter" idx="46" hasCustomPrompt="1"/>
          </p:nvPr>
        </p:nvSpPr>
        <p:spPr>
          <a:xfrm>
            <a:off x="6275921"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22" name="Text Placeholder 7"/>
          <p:cNvSpPr>
            <a:spLocks noGrp="1"/>
          </p:cNvSpPr>
          <p:nvPr>
            <p:ph type="body" sz="quarter" idx="47" hasCustomPrompt="1"/>
          </p:nvPr>
        </p:nvSpPr>
        <p:spPr>
          <a:xfrm>
            <a:off x="9822044" y="2221083"/>
            <a:ext cx="1205083" cy="1009799"/>
          </a:xfrm>
          <a:prstGeom prst="rect">
            <a:avLst/>
          </a:prstGeom>
        </p:spPr>
        <p:txBody>
          <a:bodyPr vert="horz" lIns="0" tIns="103884" rIns="0" bIns="103884" anchor="ctr"/>
          <a:lstStyle>
            <a:lvl1pPr marL="0" indent="0" algn="ctr">
              <a:lnSpc>
                <a:spcPct val="100000"/>
              </a:lnSpc>
              <a:spcBef>
                <a:spcPts val="0"/>
              </a:spcBef>
              <a:buNone/>
              <a:defRPr sz="4800" b="1">
                <a:solidFill>
                  <a:schemeClr val="accent5"/>
                </a:solidFill>
                <a:latin typeface="FontAwesome"/>
                <a:cs typeface="FontAwesome"/>
              </a:defRPr>
            </a:lvl1pPr>
          </a:lstStyle>
          <a:p>
            <a:pPr lvl="0"/>
            <a:r>
              <a:rPr lang="es-ES_tradnl" dirty="0" err="1"/>
              <a:t>icon</a:t>
            </a:r>
            <a:endParaRPr lang="es-ES_tradnl" dirty="0"/>
          </a:p>
        </p:txBody>
      </p:sp>
      <p:sp>
        <p:nvSpPr>
          <p:cNvPr id="23" name="Text Placeholder 7"/>
          <p:cNvSpPr>
            <a:spLocks noGrp="1"/>
          </p:cNvSpPr>
          <p:nvPr>
            <p:ph type="body" sz="quarter" idx="48" hasCustomPrompt="1"/>
          </p:nvPr>
        </p:nvSpPr>
        <p:spPr>
          <a:xfrm>
            <a:off x="9182105" y="3251307"/>
            <a:ext cx="2393948" cy="431780"/>
          </a:xfrm>
          <a:prstGeom prst="rect">
            <a:avLst/>
          </a:prstGeom>
        </p:spPr>
        <p:txBody>
          <a:bodyPr vert="horz" lIns="0" tIns="40504" rIns="0" bIns="40504" anchor="ctr"/>
          <a:lstStyle>
            <a:lvl1pPr marL="0" indent="0" algn="ctr">
              <a:lnSpc>
                <a:spcPct val="100000"/>
              </a:lnSpc>
              <a:spcBef>
                <a:spcPts val="0"/>
              </a:spcBef>
              <a:buNone/>
              <a:defRPr sz="1920" b="1" baseline="0">
                <a:solidFill>
                  <a:schemeClr val="bg1"/>
                </a:solidFill>
                <a:latin typeface="Lato Light"/>
                <a:cs typeface="Lato Light"/>
              </a:defRPr>
            </a:lvl1pPr>
          </a:lstStyle>
          <a:p>
            <a:pPr lvl="0"/>
            <a:r>
              <a:rPr lang="es-ES_tradnl" dirty="0" err="1"/>
              <a:t>Name</a:t>
            </a:r>
            <a:r>
              <a:rPr lang="es-ES_tradnl" dirty="0"/>
              <a:t> </a:t>
            </a:r>
            <a:r>
              <a:rPr lang="es-ES_tradnl" dirty="0" err="1"/>
              <a:t>here</a:t>
            </a:r>
            <a:endParaRPr lang="es-ES_tradnl" dirty="0"/>
          </a:p>
        </p:txBody>
      </p:sp>
      <p:sp>
        <p:nvSpPr>
          <p:cNvPr id="24" name="Text Placeholder 2"/>
          <p:cNvSpPr>
            <a:spLocks noGrp="1"/>
          </p:cNvSpPr>
          <p:nvPr>
            <p:ph type="body" sz="quarter" idx="49" hasCustomPrompt="1"/>
          </p:nvPr>
        </p:nvSpPr>
        <p:spPr>
          <a:xfrm>
            <a:off x="9165173" y="3713566"/>
            <a:ext cx="2410881" cy="779972"/>
          </a:xfrm>
          <a:prstGeom prst="rect">
            <a:avLst/>
          </a:prstGeom>
        </p:spPr>
        <p:txBody>
          <a:bodyPr vert="horz" lIns="0" tIns="0" rIns="0" bIns="0"/>
          <a:lstStyle>
            <a:lvl1pPr marL="0" indent="0" algn="ctr">
              <a:lnSpc>
                <a:spcPct val="130000"/>
              </a:lnSpc>
              <a:buNone/>
              <a:defRPr sz="1080">
                <a:solidFill>
                  <a:schemeClr val="bg1"/>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endParaRPr lang="en-US" dirty="0"/>
          </a:p>
        </p:txBody>
      </p:sp>
      <p:sp>
        <p:nvSpPr>
          <p:cNvPr id="25" name="Text Placeholder 2"/>
          <p:cNvSpPr>
            <a:spLocks noGrp="1"/>
          </p:cNvSpPr>
          <p:nvPr>
            <p:ph type="body" sz="quarter" idx="16" hasCustomPrompt="1"/>
          </p:nvPr>
        </p:nvSpPr>
        <p:spPr>
          <a:xfrm>
            <a:off x="591965" y="5356666"/>
            <a:ext cx="10973505" cy="779972"/>
          </a:xfrm>
          <a:prstGeom prst="rect">
            <a:avLst/>
          </a:prstGeom>
        </p:spPr>
        <p:txBody>
          <a:bodyPr vert="horz" lIns="0" tIns="0" rIns="0" bIns="0"/>
          <a:lstStyle>
            <a:lvl1pPr marL="0" indent="0" algn="just">
              <a:lnSpc>
                <a:spcPct val="130000"/>
              </a:lnSpc>
              <a:buNone/>
              <a:defRPr sz="1080">
                <a:solidFill>
                  <a:schemeClr val="tx1">
                    <a:lumMod val="50000"/>
                    <a:lumOff val="50000"/>
                  </a:schemeClr>
                </a:solidFill>
                <a:latin typeface="Lato Regular"/>
                <a:cs typeface="Lato Regular"/>
              </a:defRPr>
            </a:lvl1pPr>
          </a:lstStyle>
          <a:p>
            <a:pPr lvl="0"/>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Fusce</a:t>
            </a:r>
            <a:r>
              <a:rPr lang="en-US" dirty="0"/>
              <a:t> </a:t>
            </a:r>
            <a:r>
              <a:rPr lang="en-US" dirty="0" err="1"/>
              <a:t>diam</a:t>
            </a:r>
            <a:r>
              <a:rPr lang="en-US" dirty="0"/>
              <a:t> </a:t>
            </a:r>
            <a:r>
              <a:rPr lang="en-US" dirty="0" err="1"/>
              <a:t>tortor</a:t>
            </a:r>
            <a:r>
              <a:rPr lang="en-US" dirty="0"/>
              <a:t>, </a:t>
            </a:r>
            <a:r>
              <a:rPr lang="en-US" dirty="0" err="1"/>
              <a:t>mattis</a:t>
            </a:r>
            <a:r>
              <a:rPr lang="en-US" dirty="0"/>
              <a:t> </a:t>
            </a:r>
            <a:r>
              <a:rPr lang="en-US" dirty="0" err="1"/>
              <a:t>quis</a:t>
            </a:r>
            <a:r>
              <a:rPr lang="en-US" dirty="0"/>
              <a:t> </a:t>
            </a:r>
            <a:r>
              <a:rPr lang="en-US" dirty="0" err="1"/>
              <a:t>dapibus</a:t>
            </a:r>
            <a:r>
              <a:rPr lang="en-US" dirty="0"/>
              <a:t> vitae, </a:t>
            </a:r>
            <a:r>
              <a:rPr lang="en-US" dirty="0" err="1"/>
              <a:t>euismod</a:t>
            </a:r>
            <a:r>
              <a:rPr lang="en-US" dirty="0"/>
              <a:t> non </a:t>
            </a:r>
            <a:r>
              <a:rPr lang="en-US" dirty="0" err="1"/>
              <a:t>purus</a:t>
            </a:r>
            <a:r>
              <a:rPr lang="en-US" dirty="0"/>
              <a:t>. Maecenas </a:t>
            </a:r>
            <a:r>
              <a:rPr lang="en-US" dirty="0" err="1"/>
              <a:t>ut</a:t>
            </a:r>
            <a:r>
              <a:rPr lang="en-US" dirty="0"/>
              <a:t> lacus </a:t>
            </a:r>
            <a:r>
              <a:rPr lang="en-US" dirty="0" err="1"/>
              <a:t>nec</a:t>
            </a:r>
            <a:r>
              <a:rPr lang="en-US" dirty="0"/>
              <a:t> </a:t>
            </a:r>
            <a:r>
              <a:rPr lang="en-US" dirty="0" err="1"/>
              <a:t>mauris</a:t>
            </a:r>
            <a:r>
              <a:rPr lang="en-US" dirty="0"/>
              <a:t> </a:t>
            </a:r>
            <a:r>
              <a:rPr lang="en-US" dirty="0" err="1"/>
              <a:t>feugiat</a:t>
            </a:r>
            <a:r>
              <a:rPr lang="en-US" dirty="0"/>
              <a:t> </a:t>
            </a:r>
            <a:r>
              <a:rPr lang="en-US" dirty="0" err="1"/>
              <a:t>tristique</a:t>
            </a:r>
            <a:r>
              <a:rPr lang="en-US" dirty="0"/>
              <a:t> et in </a:t>
            </a:r>
            <a:r>
              <a:rPr lang="en-US" dirty="0" err="1"/>
              <a:t>metus.is</a:t>
            </a:r>
            <a:r>
              <a:rPr lang="en-US" dirty="0"/>
              <a:t> </a:t>
            </a:r>
            <a:r>
              <a:rPr lang="en-US" dirty="0" err="1"/>
              <a:t>congue</a:t>
            </a:r>
            <a:r>
              <a:rPr lang="en-US" dirty="0"/>
              <a:t> </a:t>
            </a:r>
            <a:r>
              <a:rPr lang="en-US" dirty="0" err="1"/>
              <a:t>eros</a:t>
            </a:r>
            <a:r>
              <a:rPr lang="en-US" dirty="0"/>
              <a:t> </a:t>
            </a:r>
            <a:r>
              <a:rPr lang="en-US" dirty="0" err="1"/>
              <a:t>vel</a:t>
            </a:r>
            <a:r>
              <a:rPr lang="en-US" dirty="0"/>
              <a:t> </a:t>
            </a:r>
            <a:r>
              <a:rPr lang="en-US" dirty="0" err="1"/>
              <a:t>lectus</a:t>
            </a:r>
            <a:r>
              <a:rPr lang="en-US" dirty="0"/>
              <a:t> semper semper. </a:t>
            </a:r>
            <a:r>
              <a:rPr lang="en-US" dirty="0" err="1"/>
              <a:t>Nullam</a:t>
            </a:r>
            <a:r>
              <a:rPr lang="en-US" dirty="0"/>
              <a:t> </a:t>
            </a:r>
            <a:r>
              <a:rPr lang="en-US" dirty="0" err="1"/>
              <a:t>finibus</a:t>
            </a:r>
            <a:r>
              <a:rPr lang="en-US" dirty="0"/>
              <a:t> </a:t>
            </a:r>
            <a:r>
              <a:rPr lang="en-US" dirty="0" err="1"/>
              <a:t>nisl</a:t>
            </a:r>
            <a:r>
              <a:rPr lang="en-US" dirty="0"/>
              <a:t> </a:t>
            </a:r>
            <a:r>
              <a:rPr lang="en-US" dirty="0" err="1"/>
              <a:t>ut</a:t>
            </a:r>
            <a:r>
              <a:rPr lang="en-US" dirty="0"/>
              <a:t> ligula </a:t>
            </a:r>
            <a:r>
              <a:rPr lang="en-US" dirty="0" err="1"/>
              <a:t>vestibulum</a:t>
            </a:r>
            <a:r>
              <a:rPr lang="en-US" dirty="0"/>
              <a:t>, </a:t>
            </a:r>
            <a:r>
              <a:rPr lang="en-US" dirty="0" err="1"/>
              <a:t>ut</a:t>
            </a:r>
            <a:r>
              <a:rPr lang="en-US" dirty="0"/>
              <a:t> semper ex </a:t>
            </a:r>
            <a:r>
              <a:rPr lang="en-US" dirty="0" err="1"/>
              <a:t>suscipit</a:t>
            </a:r>
            <a:r>
              <a:rPr lang="en-US" dirty="0"/>
              <a:t>. </a:t>
            </a:r>
            <a:r>
              <a:rPr lang="en-US" dirty="0" err="1"/>
              <a:t>Cras</a:t>
            </a:r>
            <a:r>
              <a:rPr lang="en-US" dirty="0"/>
              <a:t> </a:t>
            </a:r>
            <a:r>
              <a:rPr lang="en-US" dirty="0" err="1"/>
              <a:t>fringilla</a:t>
            </a:r>
            <a:r>
              <a:rPr lang="en-US" dirty="0"/>
              <a:t> </a:t>
            </a:r>
            <a:r>
              <a:rPr lang="en-US" dirty="0" err="1"/>
              <a:t>suscipit</a:t>
            </a:r>
            <a:r>
              <a:rPr lang="en-US" dirty="0"/>
              <a:t> </a:t>
            </a:r>
            <a:r>
              <a:rPr lang="en-US" dirty="0" err="1"/>
              <a:t>cursus</a:t>
            </a:r>
            <a:r>
              <a:rPr lang="en-US" dirty="0"/>
              <a:t>. </a:t>
            </a:r>
            <a:r>
              <a:rPr lang="en-US" dirty="0" err="1"/>
              <a:t>Aenean</a:t>
            </a:r>
            <a:r>
              <a:rPr lang="en-US" dirty="0"/>
              <a:t> </a:t>
            </a:r>
            <a:r>
              <a:rPr lang="en-US" dirty="0" err="1"/>
              <a:t>accumsan</a:t>
            </a:r>
            <a:r>
              <a:rPr lang="en-US" dirty="0"/>
              <a:t> </a:t>
            </a:r>
            <a:r>
              <a:rPr lang="en-US" dirty="0" err="1"/>
              <a:t>malesuada</a:t>
            </a:r>
            <a:r>
              <a:rPr lang="en-US" dirty="0"/>
              <a:t> </a:t>
            </a:r>
            <a:r>
              <a:rPr lang="en-US" dirty="0" err="1"/>
              <a:t>hendrerit</a:t>
            </a:r>
            <a:r>
              <a:rPr lang="en-US" dirty="0"/>
              <a:t>. </a:t>
            </a:r>
            <a:r>
              <a:rPr lang="en-US" dirty="0" err="1"/>
              <a:t>Morbi</a:t>
            </a:r>
            <a:r>
              <a:rPr lang="en-US" dirty="0"/>
              <a:t> sit </a:t>
            </a:r>
            <a:r>
              <a:rPr lang="en-US" dirty="0" err="1"/>
              <a:t>amet</a:t>
            </a:r>
            <a:r>
              <a:rPr lang="en-US" dirty="0"/>
              <a:t> dolor ante.</a:t>
            </a:r>
          </a:p>
        </p:txBody>
      </p:sp>
      <p:grpSp>
        <p:nvGrpSpPr>
          <p:cNvPr id="26" name="Group 25"/>
          <p:cNvGrpSpPr/>
          <p:nvPr userDrawn="1"/>
        </p:nvGrpSpPr>
        <p:grpSpPr>
          <a:xfrm>
            <a:off x="101309" y="385540"/>
            <a:ext cx="383999" cy="342172"/>
            <a:chOff x="5270500" y="1460500"/>
            <a:chExt cx="1701800" cy="2705100"/>
          </a:xfrm>
        </p:grpSpPr>
        <p:sp>
          <p:nvSpPr>
            <p:cNvPr id="27" name="Rounded Rectangle 26"/>
            <p:cNvSpPr/>
            <p:nvPr userDrawn="1"/>
          </p:nvSpPr>
          <p:spPr>
            <a:xfrm>
              <a:off x="5270500" y="1460500"/>
              <a:ext cx="457200" cy="2705100"/>
            </a:xfrm>
            <a:prstGeom prst="roundRect">
              <a:avLst>
                <a:gd name="adj" fmla="val 5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8" name="Rounded Rectangle 27"/>
            <p:cNvSpPr/>
            <p:nvPr userDrawn="1"/>
          </p:nvSpPr>
          <p:spPr>
            <a:xfrm>
              <a:off x="5892800" y="1460500"/>
              <a:ext cx="457200" cy="2705100"/>
            </a:xfrm>
            <a:prstGeom prst="roundRect">
              <a:avLst>
                <a:gd name="adj" fmla="val 5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29" name="Rounded Rectangle 28"/>
            <p:cNvSpPr/>
            <p:nvPr userDrawn="1"/>
          </p:nvSpPr>
          <p:spPr>
            <a:xfrm>
              <a:off x="6515100" y="1460500"/>
              <a:ext cx="457200" cy="2705100"/>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grpSp>
      <p:sp>
        <p:nvSpPr>
          <p:cNvPr id="3" name="Rounded Rectangle 2"/>
          <p:cNvSpPr/>
          <p:nvPr userDrawn="1"/>
        </p:nvSpPr>
        <p:spPr>
          <a:xfrm>
            <a:off x="3099152"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0" name="Rounded Rectangle 29"/>
          <p:cNvSpPr/>
          <p:nvPr userDrawn="1"/>
        </p:nvSpPr>
        <p:spPr>
          <a:xfrm>
            <a:off x="5977819"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
        <p:nvSpPr>
          <p:cNvPr id="31" name="Rounded Rectangle 30"/>
          <p:cNvSpPr/>
          <p:nvPr userDrawn="1"/>
        </p:nvSpPr>
        <p:spPr>
          <a:xfrm>
            <a:off x="8872711" y="2447417"/>
            <a:ext cx="144000" cy="1727998"/>
          </a:xfrm>
          <a:prstGeom prst="roundRect">
            <a:avLst>
              <a:gd name="adj" fmla="val 50000"/>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85394" rtl="0" eaLnBrk="1" fontAlgn="auto" latinLnBrk="0" hangingPunct="1">
              <a:lnSpc>
                <a:spcPct val="100000"/>
              </a:lnSpc>
              <a:spcBef>
                <a:spcPts val="0"/>
              </a:spcBef>
              <a:spcAft>
                <a:spcPts val="0"/>
              </a:spcAft>
              <a:buClrTx/>
              <a:buSzTx/>
              <a:buFontTx/>
              <a:buNone/>
              <a:tabLst/>
              <a:defRPr/>
            </a:pPr>
            <a:endParaRPr kumimoji="0" lang="en-US" sz="192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522733876"/>
      </p:ext>
    </p:extLst>
  </p:cSld>
  <p:clrMapOvr>
    <a:masterClrMapping/>
  </p:clrMapOvr>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par>
                                <p:cTn id="8" presetID="42" presetClass="entr" presetSubtype="0" fill="hold" grpId="0" nodeType="withEffect">
                                  <p:stCondLst>
                                    <p:cond delay="20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fade">
                                      <p:cBhvr>
                                        <p:cTn id="10" dur="400"/>
                                        <p:tgtEl>
                                          <p:spTgt spid="8">
                                            <p:txEl>
                                              <p:pRg st="0" end="0"/>
                                            </p:txEl>
                                          </p:spTgt>
                                        </p:tgtEl>
                                      </p:cBhvr>
                                    </p:animEffect>
                                    <p:anim calcmode="lin" valueType="num">
                                      <p:cBhvr>
                                        <p:cTn id="11" dur="4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2" dur="400" fill="hold"/>
                                        <p:tgtEl>
                                          <p:spTgt spid="8">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grpId="0" nodeType="withEffect">
                                  <p:stCondLst>
                                    <p:cond delay="20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500"/>
                                        <p:tgtEl>
                                          <p:spTgt spid="9">
                                            <p:txEl>
                                              <p:pRg st="0" end="0"/>
                                            </p:txEl>
                                          </p:spTgt>
                                        </p:tgtEl>
                                      </p:cBhvr>
                                    </p:animEffect>
                                    <p:anim calcmode="lin" valueType="num">
                                      <p:cBhvr>
                                        <p:cTn id="16"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7"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500"/>
                                        <p:tgtEl>
                                          <p:spTgt spid="2"/>
                                        </p:tgtEl>
                                      </p:cBhvr>
                                    </p:animEffect>
                                  </p:childTnLst>
                                </p:cTn>
                              </p:par>
                            </p:childTnLst>
                          </p:cTn>
                        </p:par>
                        <p:par>
                          <p:cTn id="22" fill="hold">
                            <p:stCondLst>
                              <p:cond delay="1000"/>
                            </p:stCondLst>
                            <p:childTnLst>
                              <p:par>
                                <p:cTn id="23" presetID="53" presetClass="entr" presetSubtype="16" fill="hold" grpId="0" nodeType="afterEffect">
                                  <p:stCondLst>
                                    <p:cond delay="0"/>
                                  </p:stCondLst>
                                  <p:childTnLst>
                                    <p:set>
                                      <p:cBhvr>
                                        <p:cTn id="24" dur="1" fill="hold">
                                          <p:stCondLst>
                                            <p:cond delay="0"/>
                                          </p:stCondLst>
                                        </p:cTn>
                                        <p:tgtEl>
                                          <p:spTgt spid="13">
                                            <p:txEl>
                                              <p:pRg st="0" end="0"/>
                                            </p:txEl>
                                          </p:spTgt>
                                        </p:tgtEl>
                                        <p:attrNameLst>
                                          <p:attrName>style.visibility</p:attrName>
                                        </p:attrNameLst>
                                      </p:cBhvr>
                                      <p:to>
                                        <p:strVal val="visible"/>
                                      </p:to>
                                    </p:set>
                                    <p:anim calcmode="lin" valueType="num">
                                      <p:cBhvr>
                                        <p:cTn id="25" dur="3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26" dur="300" fill="hold"/>
                                        <p:tgtEl>
                                          <p:spTgt spid="13">
                                            <p:txEl>
                                              <p:pRg st="0" end="0"/>
                                            </p:txEl>
                                          </p:spTgt>
                                        </p:tgtEl>
                                        <p:attrNameLst>
                                          <p:attrName>ppt_h</p:attrName>
                                        </p:attrNameLst>
                                      </p:cBhvr>
                                      <p:tavLst>
                                        <p:tav tm="0">
                                          <p:val>
                                            <p:fltVal val="0"/>
                                          </p:val>
                                        </p:tav>
                                        <p:tav tm="100000">
                                          <p:val>
                                            <p:strVal val="#ppt_h"/>
                                          </p:val>
                                        </p:tav>
                                      </p:tavLst>
                                    </p:anim>
                                    <p:animEffect transition="in" filter="fade">
                                      <p:cBhvr>
                                        <p:cTn id="27" dur="300"/>
                                        <p:tgtEl>
                                          <p:spTgt spid="13">
                                            <p:txEl>
                                              <p:pRg st="0" end="0"/>
                                            </p:txEl>
                                          </p:spTgt>
                                        </p:tgtEl>
                                      </p:cBhvr>
                                    </p:animEffect>
                                  </p:childTnLst>
                                </p:cTn>
                              </p:par>
                              <p:par>
                                <p:cTn id="28" presetID="42" presetClass="entr" presetSubtype="0" fill="hold" grpId="0" nodeType="withEffect">
                                  <p:stCondLst>
                                    <p:cond delay="200"/>
                                  </p:stCondLst>
                                  <p:childTnLst>
                                    <p:set>
                                      <p:cBhvr>
                                        <p:cTn id="29" dur="1" fill="hold">
                                          <p:stCondLst>
                                            <p:cond delay="0"/>
                                          </p:stCondLst>
                                        </p:cTn>
                                        <p:tgtEl>
                                          <p:spTgt spid="14">
                                            <p:txEl>
                                              <p:pRg st="0" end="0"/>
                                            </p:txEl>
                                          </p:spTgt>
                                        </p:tgtEl>
                                        <p:attrNameLst>
                                          <p:attrName>style.visibility</p:attrName>
                                        </p:attrNameLst>
                                      </p:cBhvr>
                                      <p:to>
                                        <p:strVal val="visible"/>
                                      </p:to>
                                    </p:set>
                                    <p:animEffect transition="in" filter="fade">
                                      <p:cBhvr>
                                        <p:cTn id="30" dur="400"/>
                                        <p:tgtEl>
                                          <p:spTgt spid="14">
                                            <p:txEl>
                                              <p:pRg st="0" end="0"/>
                                            </p:txEl>
                                          </p:spTgt>
                                        </p:tgtEl>
                                      </p:cBhvr>
                                    </p:animEffect>
                                    <p:anim calcmode="lin" valueType="num">
                                      <p:cBhvr>
                                        <p:cTn id="31" dur="4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2" dur="400" fill="hold"/>
                                        <p:tgtEl>
                                          <p:spTgt spid="14">
                                            <p:txEl>
                                              <p:pRg st="0" end="0"/>
                                            </p:txEl>
                                          </p:spTgt>
                                        </p:tgtEl>
                                        <p:attrNameLst>
                                          <p:attrName>ppt_y</p:attrName>
                                        </p:attrNameLst>
                                      </p:cBhvr>
                                      <p:tavLst>
                                        <p:tav tm="0">
                                          <p:val>
                                            <p:strVal val="#ppt_y+.1"/>
                                          </p:val>
                                        </p:tav>
                                        <p:tav tm="100000">
                                          <p:val>
                                            <p:strVal val="#ppt_y"/>
                                          </p:val>
                                        </p:tav>
                                      </p:tavLst>
                                    </p:anim>
                                  </p:childTnLst>
                                </p:cTn>
                              </p:par>
                              <p:par>
                                <p:cTn id="33" presetID="10" presetClass="entr" presetSubtype="0" fill="hold" grpId="0" nodeType="withEffect">
                                  <p:stCondLst>
                                    <p:cond delay="800"/>
                                  </p:stCondLst>
                                  <p:childTnLst>
                                    <p:set>
                                      <p:cBhvr>
                                        <p:cTn id="34" dur="1" fill="hold">
                                          <p:stCondLst>
                                            <p:cond delay="0"/>
                                          </p:stCondLst>
                                        </p:cTn>
                                        <p:tgtEl>
                                          <p:spTgt spid="15">
                                            <p:txEl>
                                              <p:pRg st="0" end="0"/>
                                            </p:txEl>
                                          </p:spTgt>
                                        </p:tgtEl>
                                        <p:attrNameLst>
                                          <p:attrName>style.visibility</p:attrName>
                                        </p:attrNameLst>
                                      </p:cBhvr>
                                      <p:to>
                                        <p:strVal val="visible"/>
                                      </p:to>
                                    </p:set>
                                    <p:animEffect transition="in" filter="fade">
                                      <p:cBhvr>
                                        <p:cTn id="35" dur="500"/>
                                        <p:tgtEl>
                                          <p:spTgt spid="15">
                                            <p:txEl>
                                              <p:pRg st="0" end="0"/>
                                            </p:txEl>
                                          </p:spTgt>
                                        </p:tgtEl>
                                      </p:cBhvr>
                                    </p:animEffect>
                                  </p:childTnLst>
                                </p:cTn>
                              </p:par>
                            </p:childTnLst>
                          </p:cTn>
                        </p:par>
                        <p:par>
                          <p:cTn id="36" fill="hold">
                            <p:stCondLst>
                              <p:cond delay="1500"/>
                            </p:stCondLst>
                            <p:childTnLst>
                              <p:par>
                                <p:cTn id="37" presetID="22" presetClass="entr" presetSubtype="4" fill="hold" grpId="0"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00"/>
                                        <p:tgtEl>
                                          <p:spTgt spid="3"/>
                                        </p:tgtEl>
                                      </p:cBhvr>
                                    </p:animEffect>
                                  </p:childTnLst>
                                </p:cTn>
                              </p:par>
                            </p:childTnLst>
                          </p:cTn>
                        </p:par>
                        <p:par>
                          <p:cTn id="40" fill="hold">
                            <p:stCondLst>
                              <p:cond delay="2000"/>
                            </p:stCondLst>
                            <p:childTnLst>
                              <p:par>
                                <p:cTn id="41" presetID="53" presetClass="entr" presetSubtype="16" fill="hold" grpId="0" nodeType="afterEffect">
                                  <p:stCondLst>
                                    <p:cond delay="0"/>
                                  </p:stCondLst>
                                  <p:childTnLst>
                                    <p:set>
                                      <p:cBhvr>
                                        <p:cTn id="42" dur="1" fill="hold">
                                          <p:stCondLst>
                                            <p:cond delay="0"/>
                                          </p:stCondLst>
                                        </p:cTn>
                                        <p:tgtEl>
                                          <p:spTgt spid="16">
                                            <p:txEl>
                                              <p:pRg st="0" end="0"/>
                                            </p:txEl>
                                          </p:spTgt>
                                        </p:tgtEl>
                                        <p:attrNameLst>
                                          <p:attrName>style.visibility</p:attrName>
                                        </p:attrNameLst>
                                      </p:cBhvr>
                                      <p:to>
                                        <p:strVal val="visible"/>
                                      </p:to>
                                    </p:set>
                                    <p:anim calcmode="lin" valueType="num">
                                      <p:cBhvr>
                                        <p:cTn id="43" dur="300" fill="hold"/>
                                        <p:tgtEl>
                                          <p:spTgt spid="16">
                                            <p:txEl>
                                              <p:pRg st="0" end="0"/>
                                            </p:txEl>
                                          </p:spTgt>
                                        </p:tgtEl>
                                        <p:attrNameLst>
                                          <p:attrName>ppt_w</p:attrName>
                                        </p:attrNameLst>
                                      </p:cBhvr>
                                      <p:tavLst>
                                        <p:tav tm="0">
                                          <p:val>
                                            <p:fltVal val="0"/>
                                          </p:val>
                                        </p:tav>
                                        <p:tav tm="100000">
                                          <p:val>
                                            <p:strVal val="#ppt_w"/>
                                          </p:val>
                                        </p:tav>
                                      </p:tavLst>
                                    </p:anim>
                                    <p:anim calcmode="lin" valueType="num">
                                      <p:cBhvr>
                                        <p:cTn id="44" dur="300" fill="hold"/>
                                        <p:tgtEl>
                                          <p:spTgt spid="16">
                                            <p:txEl>
                                              <p:pRg st="0" end="0"/>
                                            </p:txEl>
                                          </p:spTgt>
                                        </p:tgtEl>
                                        <p:attrNameLst>
                                          <p:attrName>ppt_h</p:attrName>
                                        </p:attrNameLst>
                                      </p:cBhvr>
                                      <p:tavLst>
                                        <p:tav tm="0">
                                          <p:val>
                                            <p:fltVal val="0"/>
                                          </p:val>
                                        </p:tav>
                                        <p:tav tm="100000">
                                          <p:val>
                                            <p:strVal val="#ppt_h"/>
                                          </p:val>
                                        </p:tav>
                                      </p:tavLst>
                                    </p:anim>
                                    <p:animEffect transition="in" filter="fade">
                                      <p:cBhvr>
                                        <p:cTn id="45" dur="300"/>
                                        <p:tgtEl>
                                          <p:spTgt spid="16">
                                            <p:txEl>
                                              <p:pRg st="0" end="0"/>
                                            </p:txEl>
                                          </p:spTgt>
                                        </p:tgtEl>
                                      </p:cBhvr>
                                    </p:animEffect>
                                  </p:childTnLst>
                                </p:cTn>
                              </p:par>
                              <p:par>
                                <p:cTn id="46" presetID="42" presetClass="entr" presetSubtype="0" fill="hold" grpId="0" nodeType="withEffect">
                                  <p:stCondLst>
                                    <p:cond delay="200"/>
                                  </p:stCondLst>
                                  <p:childTnLst>
                                    <p:set>
                                      <p:cBhvr>
                                        <p:cTn id="47" dur="1" fill="hold">
                                          <p:stCondLst>
                                            <p:cond delay="0"/>
                                          </p:stCondLst>
                                        </p:cTn>
                                        <p:tgtEl>
                                          <p:spTgt spid="17">
                                            <p:txEl>
                                              <p:pRg st="0" end="0"/>
                                            </p:txEl>
                                          </p:spTgt>
                                        </p:tgtEl>
                                        <p:attrNameLst>
                                          <p:attrName>style.visibility</p:attrName>
                                        </p:attrNameLst>
                                      </p:cBhvr>
                                      <p:to>
                                        <p:strVal val="visible"/>
                                      </p:to>
                                    </p:set>
                                    <p:animEffect transition="in" filter="fade">
                                      <p:cBhvr>
                                        <p:cTn id="48" dur="400"/>
                                        <p:tgtEl>
                                          <p:spTgt spid="17">
                                            <p:txEl>
                                              <p:pRg st="0" end="0"/>
                                            </p:txEl>
                                          </p:spTgt>
                                        </p:tgtEl>
                                      </p:cBhvr>
                                    </p:animEffect>
                                    <p:anim calcmode="lin" valueType="num">
                                      <p:cBhvr>
                                        <p:cTn id="49" dur="4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50" dur="400" fill="hold"/>
                                        <p:tgtEl>
                                          <p:spTgt spid="17">
                                            <p:txEl>
                                              <p:pRg st="0" end="0"/>
                                            </p:txEl>
                                          </p:spTgt>
                                        </p:tgtEl>
                                        <p:attrNameLst>
                                          <p:attrName>ppt_y</p:attrName>
                                        </p:attrNameLst>
                                      </p:cBhvr>
                                      <p:tavLst>
                                        <p:tav tm="0">
                                          <p:val>
                                            <p:strVal val="#ppt_y+.1"/>
                                          </p:val>
                                        </p:tav>
                                        <p:tav tm="100000">
                                          <p:val>
                                            <p:strVal val="#ppt_y"/>
                                          </p:val>
                                        </p:tav>
                                      </p:tavLst>
                                    </p:anim>
                                  </p:childTnLst>
                                </p:cTn>
                              </p:par>
                              <p:par>
                                <p:cTn id="51" presetID="10" presetClass="entr" presetSubtype="0" fill="hold" grpId="0" nodeType="withEffect">
                                  <p:stCondLst>
                                    <p:cond delay="800"/>
                                  </p:stCondLst>
                                  <p:childTnLst>
                                    <p:set>
                                      <p:cBhvr>
                                        <p:cTn id="52" dur="1" fill="hold">
                                          <p:stCondLst>
                                            <p:cond delay="0"/>
                                          </p:stCondLst>
                                        </p:cTn>
                                        <p:tgtEl>
                                          <p:spTgt spid="18">
                                            <p:txEl>
                                              <p:pRg st="0" end="0"/>
                                            </p:txEl>
                                          </p:spTgt>
                                        </p:tgtEl>
                                        <p:attrNameLst>
                                          <p:attrName>style.visibility</p:attrName>
                                        </p:attrNameLst>
                                      </p:cBhvr>
                                      <p:to>
                                        <p:strVal val="visible"/>
                                      </p:to>
                                    </p:set>
                                    <p:animEffect transition="in" filter="fade">
                                      <p:cBhvr>
                                        <p:cTn id="53" dur="500"/>
                                        <p:tgtEl>
                                          <p:spTgt spid="18">
                                            <p:txEl>
                                              <p:pRg st="0" end="0"/>
                                            </p:txEl>
                                          </p:spTgt>
                                        </p:tgtEl>
                                      </p:cBhvr>
                                    </p:animEffect>
                                  </p:childTnLst>
                                </p:cTn>
                              </p:par>
                            </p:childTnLst>
                          </p:cTn>
                        </p:par>
                        <p:par>
                          <p:cTn id="54" fill="hold">
                            <p:stCondLst>
                              <p:cond delay="2500"/>
                            </p:stCondLst>
                            <p:childTnLst>
                              <p:par>
                                <p:cTn id="55" presetID="22" presetClass="entr" presetSubtype="4" fill="hold" grpId="0" nodeType="after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wipe(down)">
                                      <p:cBhvr>
                                        <p:cTn id="57" dur="500"/>
                                        <p:tgtEl>
                                          <p:spTgt spid="30"/>
                                        </p:tgtEl>
                                      </p:cBhvr>
                                    </p:animEffect>
                                  </p:childTnLst>
                                </p:cTn>
                              </p:par>
                            </p:childTnLst>
                          </p:cTn>
                        </p:par>
                        <p:par>
                          <p:cTn id="58" fill="hold">
                            <p:stCondLst>
                              <p:cond delay="3000"/>
                            </p:stCondLst>
                            <p:childTnLst>
                              <p:par>
                                <p:cTn id="59" presetID="53" presetClass="entr" presetSubtype="16" fill="hold" grpId="0" nodeType="afterEffect">
                                  <p:stCondLst>
                                    <p:cond delay="0"/>
                                  </p:stCondLst>
                                  <p:childTnLst>
                                    <p:set>
                                      <p:cBhvr>
                                        <p:cTn id="60" dur="1" fill="hold">
                                          <p:stCondLst>
                                            <p:cond delay="0"/>
                                          </p:stCondLst>
                                        </p:cTn>
                                        <p:tgtEl>
                                          <p:spTgt spid="19">
                                            <p:txEl>
                                              <p:pRg st="0" end="0"/>
                                            </p:txEl>
                                          </p:spTgt>
                                        </p:tgtEl>
                                        <p:attrNameLst>
                                          <p:attrName>style.visibility</p:attrName>
                                        </p:attrNameLst>
                                      </p:cBhvr>
                                      <p:to>
                                        <p:strVal val="visible"/>
                                      </p:to>
                                    </p:set>
                                    <p:anim calcmode="lin" valueType="num">
                                      <p:cBhvr>
                                        <p:cTn id="61" dur="300" fill="hold"/>
                                        <p:tgtEl>
                                          <p:spTgt spid="19">
                                            <p:txEl>
                                              <p:pRg st="0" end="0"/>
                                            </p:txEl>
                                          </p:spTgt>
                                        </p:tgtEl>
                                        <p:attrNameLst>
                                          <p:attrName>ppt_w</p:attrName>
                                        </p:attrNameLst>
                                      </p:cBhvr>
                                      <p:tavLst>
                                        <p:tav tm="0">
                                          <p:val>
                                            <p:fltVal val="0"/>
                                          </p:val>
                                        </p:tav>
                                        <p:tav tm="100000">
                                          <p:val>
                                            <p:strVal val="#ppt_w"/>
                                          </p:val>
                                        </p:tav>
                                      </p:tavLst>
                                    </p:anim>
                                    <p:anim calcmode="lin" valueType="num">
                                      <p:cBhvr>
                                        <p:cTn id="62" dur="300" fill="hold"/>
                                        <p:tgtEl>
                                          <p:spTgt spid="19">
                                            <p:txEl>
                                              <p:pRg st="0" end="0"/>
                                            </p:txEl>
                                          </p:spTgt>
                                        </p:tgtEl>
                                        <p:attrNameLst>
                                          <p:attrName>ppt_h</p:attrName>
                                        </p:attrNameLst>
                                      </p:cBhvr>
                                      <p:tavLst>
                                        <p:tav tm="0">
                                          <p:val>
                                            <p:fltVal val="0"/>
                                          </p:val>
                                        </p:tav>
                                        <p:tav tm="100000">
                                          <p:val>
                                            <p:strVal val="#ppt_h"/>
                                          </p:val>
                                        </p:tav>
                                      </p:tavLst>
                                    </p:anim>
                                    <p:animEffect transition="in" filter="fade">
                                      <p:cBhvr>
                                        <p:cTn id="63" dur="300"/>
                                        <p:tgtEl>
                                          <p:spTgt spid="19">
                                            <p:txEl>
                                              <p:pRg st="0" end="0"/>
                                            </p:txEl>
                                          </p:spTgt>
                                        </p:tgtEl>
                                      </p:cBhvr>
                                    </p:animEffect>
                                  </p:childTnLst>
                                </p:cTn>
                              </p:par>
                              <p:par>
                                <p:cTn id="64" presetID="42" presetClass="entr" presetSubtype="0" fill="hold" grpId="0" nodeType="withEffect">
                                  <p:stCondLst>
                                    <p:cond delay="200"/>
                                  </p:stCondLst>
                                  <p:childTnLst>
                                    <p:set>
                                      <p:cBhvr>
                                        <p:cTn id="65" dur="1" fill="hold">
                                          <p:stCondLst>
                                            <p:cond delay="0"/>
                                          </p:stCondLst>
                                        </p:cTn>
                                        <p:tgtEl>
                                          <p:spTgt spid="20">
                                            <p:txEl>
                                              <p:pRg st="0" end="0"/>
                                            </p:txEl>
                                          </p:spTgt>
                                        </p:tgtEl>
                                        <p:attrNameLst>
                                          <p:attrName>style.visibility</p:attrName>
                                        </p:attrNameLst>
                                      </p:cBhvr>
                                      <p:to>
                                        <p:strVal val="visible"/>
                                      </p:to>
                                    </p:set>
                                    <p:animEffect transition="in" filter="fade">
                                      <p:cBhvr>
                                        <p:cTn id="66" dur="400"/>
                                        <p:tgtEl>
                                          <p:spTgt spid="20">
                                            <p:txEl>
                                              <p:pRg st="0" end="0"/>
                                            </p:txEl>
                                          </p:spTgt>
                                        </p:tgtEl>
                                      </p:cBhvr>
                                    </p:animEffect>
                                    <p:anim calcmode="lin" valueType="num">
                                      <p:cBhvr>
                                        <p:cTn id="67" dur="4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68" dur="400" fill="hold"/>
                                        <p:tgtEl>
                                          <p:spTgt spid="20">
                                            <p:txEl>
                                              <p:pRg st="0" end="0"/>
                                            </p:txEl>
                                          </p:spTgt>
                                        </p:tgtEl>
                                        <p:attrNameLst>
                                          <p:attrName>ppt_y</p:attrName>
                                        </p:attrNameLst>
                                      </p:cBhvr>
                                      <p:tavLst>
                                        <p:tav tm="0">
                                          <p:val>
                                            <p:strVal val="#ppt_y+.1"/>
                                          </p:val>
                                        </p:tav>
                                        <p:tav tm="100000">
                                          <p:val>
                                            <p:strVal val="#ppt_y"/>
                                          </p:val>
                                        </p:tav>
                                      </p:tavLst>
                                    </p:anim>
                                  </p:childTnLst>
                                </p:cTn>
                              </p:par>
                              <p:par>
                                <p:cTn id="69" presetID="10" presetClass="entr" presetSubtype="0" fill="hold" grpId="0" nodeType="withEffect">
                                  <p:stCondLst>
                                    <p:cond delay="800"/>
                                  </p:stCondLst>
                                  <p:childTnLst>
                                    <p:set>
                                      <p:cBhvr>
                                        <p:cTn id="70" dur="1" fill="hold">
                                          <p:stCondLst>
                                            <p:cond delay="0"/>
                                          </p:stCondLst>
                                        </p:cTn>
                                        <p:tgtEl>
                                          <p:spTgt spid="21">
                                            <p:txEl>
                                              <p:pRg st="0" end="0"/>
                                            </p:txEl>
                                          </p:spTgt>
                                        </p:tgtEl>
                                        <p:attrNameLst>
                                          <p:attrName>style.visibility</p:attrName>
                                        </p:attrNameLst>
                                      </p:cBhvr>
                                      <p:to>
                                        <p:strVal val="visible"/>
                                      </p:to>
                                    </p:set>
                                    <p:animEffect transition="in" filter="fade">
                                      <p:cBhvr>
                                        <p:cTn id="71" dur="500"/>
                                        <p:tgtEl>
                                          <p:spTgt spid="21">
                                            <p:txEl>
                                              <p:pRg st="0" end="0"/>
                                            </p:txEl>
                                          </p:spTgt>
                                        </p:tgtEl>
                                      </p:cBhvr>
                                    </p:animEffect>
                                  </p:childTnLst>
                                </p:cTn>
                              </p:par>
                            </p:childTnLst>
                          </p:cTn>
                        </p:par>
                        <p:par>
                          <p:cTn id="72" fill="hold">
                            <p:stCondLst>
                              <p:cond delay="3500"/>
                            </p:stCondLst>
                            <p:childTnLst>
                              <p:par>
                                <p:cTn id="73" presetID="22" presetClass="entr" presetSubtype="4" fill="hold" grpId="0" nodeType="after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wipe(down)">
                                      <p:cBhvr>
                                        <p:cTn id="75" dur="500"/>
                                        <p:tgtEl>
                                          <p:spTgt spid="31"/>
                                        </p:tgtEl>
                                      </p:cBhvr>
                                    </p:animEffect>
                                  </p:childTnLst>
                                </p:cTn>
                              </p:par>
                            </p:childTnLst>
                          </p:cTn>
                        </p:par>
                        <p:par>
                          <p:cTn id="76" fill="hold">
                            <p:stCondLst>
                              <p:cond delay="4000"/>
                            </p:stCondLst>
                            <p:childTnLst>
                              <p:par>
                                <p:cTn id="77" presetID="53" presetClass="entr" presetSubtype="16" fill="hold" grpId="0" nodeType="afterEffect">
                                  <p:stCondLst>
                                    <p:cond delay="0"/>
                                  </p:stCondLst>
                                  <p:childTnLst>
                                    <p:set>
                                      <p:cBhvr>
                                        <p:cTn id="78" dur="1" fill="hold">
                                          <p:stCondLst>
                                            <p:cond delay="0"/>
                                          </p:stCondLst>
                                        </p:cTn>
                                        <p:tgtEl>
                                          <p:spTgt spid="22">
                                            <p:txEl>
                                              <p:pRg st="0" end="0"/>
                                            </p:txEl>
                                          </p:spTgt>
                                        </p:tgtEl>
                                        <p:attrNameLst>
                                          <p:attrName>style.visibility</p:attrName>
                                        </p:attrNameLst>
                                      </p:cBhvr>
                                      <p:to>
                                        <p:strVal val="visible"/>
                                      </p:to>
                                    </p:set>
                                    <p:anim calcmode="lin" valueType="num">
                                      <p:cBhvr>
                                        <p:cTn id="79" dur="3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80" dur="300" fill="hold"/>
                                        <p:tgtEl>
                                          <p:spTgt spid="22">
                                            <p:txEl>
                                              <p:pRg st="0" end="0"/>
                                            </p:txEl>
                                          </p:spTgt>
                                        </p:tgtEl>
                                        <p:attrNameLst>
                                          <p:attrName>ppt_h</p:attrName>
                                        </p:attrNameLst>
                                      </p:cBhvr>
                                      <p:tavLst>
                                        <p:tav tm="0">
                                          <p:val>
                                            <p:fltVal val="0"/>
                                          </p:val>
                                        </p:tav>
                                        <p:tav tm="100000">
                                          <p:val>
                                            <p:strVal val="#ppt_h"/>
                                          </p:val>
                                        </p:tav>
                                      </p:tavLst>
                                    </p:anim>
                                    <p:animEffect transition="in" filter="fade">
                                      <p:cBhvr>
                                        <p:cTn id="81" dur="300"/>
                                        <p:tgtEl>
                                          <p:spTgt spid="22">
                                            <p:txEl>
                                              <p:pRg st="0" end="0"/>
                                            </p:txEl>
                                          </p:spTgt>
                                        </p:tgtEl>
                                      </p:cBhvr>
                                    </p:animEffect>
                                  </p:childTnLst>
                                </p:cTn>
                              </p:par>
                              <p:par>
                                <p:cTn id="82" presetID="42" presetClass="entr" presetSubtype="0" fill="hold" grpId="0" nodeType="withEffect">
                                  <p:stCondLst>
                                    <p:cond delay="200"/>
                                  </p:stCondLst>
                                  <p:childTnLst>
                                    <p:set>
                                      <p:cBhvr>
                                        <p:cTn id="83" dur="1" fill="hold">
                                          <p:stCondLst>
                                            <p:cond delay="0"/>
                                          </p:stCondLst>
                                        </p:cTn>
                                        <p:tgtEl>
                                          <p:spTgt spid="23">
                                            <p:txEl>
                                              <p:pRg st="0" end="0"/>
                                            </p:txEl>
                                          </p:spTgt>
                                        </p:tgtEl>
                                        <p:attrNameLst>
                                          <p:attrName>style.visibility</p:attrName>
                                        </p:attrNameLst>
                                      </p:cBhvr>
                                      <p:to>
                                        <p:strVal val="visible"/>
                                      </p:to>
                                    </p:set>
                                    <p:animEffect transition="in" filter="fade">
                                      <p:cBhvr>
                                        <p:cTn id="84" dur="400"/>
                                        <p:tgtEl>
                                          <p:spTgt spid="23">
                                            <p:txEl>
                                              <p:pRg st="0" end="0"/>
                                            </p:txEl>
                                          </p:spTgt>
                                        </p:tgtEl>
                                      </p:cBhvr>
                                    </p:animEffect>
                                    <p:anim calcmode="lin" valueType="num">
                                      <p:cBhvr>
                                        <p:cTn id="85" dur="4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86" dur="400" fill="hold"/>
                                        <p:tgtEl>
                                          <p:spTgt spid="23">
                                            <p:txEl>
                                              <p:pRg st="0" end="0"/>
                                            </p:txEl>
                                          </p:spTgt>
                                        </p:tgtEl>
                                        <p:attrNameLst>
                                          <p:attrName>ppt_y</p:attrName>
                                        </p:attrNameLst>
                                      </p:cBhvr>
                                      <p:tavLst>
                                        <p:tav tm="0">
                                          <p:val>
                                            <p:strVal val="#ppt_y+.1"/>
                                          </p:val>
                                        </p:tav>
                                        <p:tav tm="100000">
                                          <p:val>
                                            <p:strVal val="#ppt_y"/>
                                          </p:val>
                                        </p:tav>
                                      </p:tavLst>
                                    </p:anim>
                                  </p:childTnLst>
                                </p:cTn>
                              </p:par>
                              <p:par>
                                <p:cTn id="87" presetID="10" presetClass="entr" presetSubtype="0" fill="hold" grpId="0" nodeType="withEffect">
                                  <p:stCondLst>
                                    <p:cond delay="800"/>
                                  </p:stCondLst>
                                  <p:childTnLst>
                                    <p:set>
                                      <p:cBhvr>
                                        <p:cTn id="88" dur="1" fill="hold">
                                          <p:stCondLst>
                                            <p:cond delay="0"/>
                                          </p:stCondLst>
                                        </p:cTn>
                                        <p:tgtEl>
                                          <p:spTgt spid="24">
                                            <p:txEl>
                                              <p:pRg st="0" end="0"/>
                                            </p:txEl>
                                          </p:spTgt>
                                        </p:tgtEl>
                                        <p:attrNameLst>
                                          <p:attrName>style.visibility</p:attrName>
                                        </p:attrNameLst>
                                      </p:cBhvr>
                                      <p:to>
                                        <p:strVal val="visible"/>
                                      </p:to>
                                    </p:set>
                                    <p:animEffect transition="in" filter="fade">
                                      <p:cBhvr>
                                        <p:cTn id="89" dur="500"/>
                                        <p:tgtEl>
                                          <p:spTgt spid="24">
                                            <p:txEl>
                                              <p:pRg st="0" end="0"/>
                                            </p:txEl>
                                          </p:spTgt>
                                        </p:tgtEl>
                                      </p:cBhvr>
                                    </p:animEffect>
                                  </p:childTnLst>
                                </p:cTn>
                              </p:par>
                              <p:par>
                                <p:cTn id="90" presetID="10" presetClass="entr" presetSubtype="0" fill="hold" grpId="0" nodeType="withEffect">
                                  <p:stCondLst>
                                    <p:cond delay="800"/>
                                  </p:stCondLst>
                                  <p:childTnLst>
                                    <p:set>
                                      <p:cBhvr>
                                        <p:cTn id="91" dur="1" fill="hold">
                                          <p:stCondLst>
                                            <p:cond delay="0"/>
                                          </p:stCondLst>
                                        </p:cTn>
                                        <p:tgtEl>
                                          <p:spTgt spid="25">
                                            <p:txEl>
                                              <p:pRg st="0" end="0"/>
                                            </p:txEl>
                                          </p:spTgt>
                                        </p:tgtEl>
                                        <p:attrNameLst>
                                          <p:attrName>style.visibility</p:attrName>
                                        </p:attrNameLst>
                                      </p:cBhvr>
                                      <p:to>
                                        <p:strVal val="visible"/>
                                      </p:to>
                                    </p:set>
                                    <p:animEffect transition="in" filter="fade">
                                      <p:cBhvr>
                                        <p:cTn id="92"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p:tmplLst>
          <p:tmpl lvl="1">
            <p:tnLst>
              <p:par>
                <p:cTn presetID="42" presetClass="entr" presetSubtype="0" fill="hold" nodeType="withEffect">
                  <p:stCondLst>
                    <p:cond delay="200"/>
                  </p:stCondLst>
                  <p:childTnLst>
                    <p:set>
                      <p:cBhvr>
                        <p:cTn dur="1" fill="hold">
                          <p:stCondLst>
                            <p:cond delay="0"/>
                          </p:stCondLst>
                        </p:cTn>
                        <p:tgtEl>
                          <p:spTgt spid="8"/>
                        </p:tgtEl>
                        <p:attrNameLst>
                          <p:attrName>style.visibility</p:attrName>
                        </p:attrNameLst>
                      </p:cBhvr>
                      <p:to>
                        <p:strVal val="visible"/>
                      </p:to>
                    </p:set>
                    <p:animEffect transition="in" filter="fade">
                      <p:cBhvr>
                        <p:cTn dur="400"/>
                        <p:tgtEl>
                          <p:spTgt spid="8"/>
                        </p:tgtEl>
                      </p:cBhvr>
                    </p:animEffect>
                    <p:anim calcmode="lin" valueType="num">
                      <p:cBhvr>
                        <p:cTn dur="400" fill="hold"/>
                        <p:tgtEl>
                          <p:spTgt spid="8"/>
                        </p:tgtEl>
                        <p:attrNameLst>
                          <p:attrName>ppt_x</p:attrName>
                        </p:attrNameLst>
                      </p:cBhvr>
                      <p:tavLst>
                        <p:tav tm="0">
                          <p:val>
                            <p:strVal val="#ppt_x"/>
                          </p:val>
                        </p:tav>
                        <p:tav tm="100000">
                          <p:val>
                            <p:strVal val="#ppt_x"/>
                          </p:val>
                        </p:tav>
                      </p:tavLst>
                    </p:anim>
                    <p:anim calcmode="lin" valueType="num">
                      <p:cBhvr>
                        <p:cTn dur="400" fill="hold"/>
                        <p:tgtEl>
                          <p:spTgt spid="8"/>
                        </p:tgtEl>
                        <p:attrNameLst>
                          <p:attrName>ppt_y</p:attrName>
                        </p:attrNameLst>
                      </p:cBhvr>
                      <p:tavLst>
                        <p:tav tm="0">
                          <p:val>
                            <p:strVal val="#ppt_y+.1"/>
                          </p:val>
                        </p:tav>
                        <p:tav tm="100000">
                          <p:val>
                            <p:strVal val="#ppt_y"/>
                          </p:val>
                        </p:tav>
                      </p:tavLst>
                    </p:anim>
                  </p:childTnLst>
                </p:cTn>
              </p:par>
            </p:tnLst>
          </p:tmpl>
        </p:tmplLst>
      </p:bldP>
      <p:bldP spid="9" grpId="0" build="p">
        <p:tmplLst>
          <p:tmpl lvl="1">
            <p:tnLst>
              <p:par>
                <p:cTn presetID="42" presetClass="entr" presetSubtype="0" fill="hold" nodeType="withEffect">
                  <p:stCondLst>
                    <p:cond delay="20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anim calcmode="lin" valueType="num">
                      <p:cBhvr>
                        <p:cTn dur="500" fill="hold"/>
                        <p:tgtEl>
                          <p:spTgt spid="9"/>
                        </p:tgtEl>
                        <p:attrNameLst>
                          <p:attrName>ppt_x</p:attrName>
                        </p:attrNameLst>
                      </p:cBhvr>
                      <p:tavLst>
                        <p:tav tm="0">
                          <p:val>
                            <p:strVal val="#ppt_x"/>
                          </p:val>
                        </p:tav>
                        <p:tav tm="100000">
                          <p:val>
                            <p:strVal val="#ppt_x"/>
                          </p:val>
                        </p:tav>
                      </p:tavLst>
                    </p:anim>
                    <p:anim calcmode="lin" valueType="num">
                      <p:cBhvr>
                        <p:cTn dur="500" fill="hold"/>
                        <p:tgtEl>
                          <p:spTgt spid="9"/>
                        </p:tgtEl>
                        <p:attrNameLst>
                          <p:attrName>ppt_y</p:attrName>
                        </p:attrNameLst>
                      </p:cBhvr>
                      <p:tavLst>
                        <p:tav tm="0">
                          <p:val>
                            <p:strVal val="#ppt_y+.1"/>
                          </p:val>
                        </p:tav>
                        <p:tav tm="100000">
                          <p:val>
                            <p:strVal val="#ppt_y"/>
                          </p:val>
                        </p:tav>
                      </p:tavLst>
                    </p:anim>
                  </p:childTnLst>
                </p:cTn>
              </p:par>
            </p:tnLst>
          </p:tmpl>
        </p:tmplLst>
      </p:bldP>
      <p:bldP spid="13" grpId="0" build="p">
        <p:tmplLst>
          <p:tmpl lvl="1">
            <p:tnLst>
              <p:par>
                <p:cTn presetID="53" presetClass="entr" presetSubtype="16"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p:cTn dur="300" fill="hold"/>
                        <p:tgtEl>
                          <p:spTgt spid="13"/>
                        </p:tgtEl>
                        <p:attrNameLst>
                          <p:attrName>ppt_w</p:attrName>
                        </p:attrNameLst>
                      </p:cBhvr>
                      <p:tavLst>
                        <p:tav tm="0">
                          <p:val>
                            <p:fltVal val="0"/>
                          </p:val>
                        </p:tav>
                        <p:tav tm="100000">
                          <p:val>
                            <p:strVal val="#ppt_w"/>
                          </p:val>
                        </p:tav>
                      </p:tavLst>
                    </p:anim>
                    <p:anim calcmode="lin" valueType="num">
                      <p:cBhvr>
                        <p:cTn dur="300" fill="hold"/>
                        <p:tgtEl>
                          <p:spTgt spid="13"/>
                        </p:tgtEl>
                        <p:attrNameLst>
                          <p:attrName>ppt_h</p:attrName>
                        </p:attrNameLst>
                      </p:cBhvr>
                      <p:tavLst>
                        <p:tav tm="0">
                          <p:val>
                            <p:fltVal val="0"/>
                          </p:val>
                        </p:tav>
                        <p:tav tm="100000">
                          <p:val>
                            <p:strVal val="#ppt_h"/>
                          </p:val>
                        </p:tav>
                      </p:tavLst>
                    </p:anim>
                    <p:animEffect transition="in" filter="fade">
                      <p:cBhvr>
                        <p:cTn dur="300"/>
                        <p:tgtEl>
                          <p:spTgt spid="13"/>
                        </p:tgtEl>
                      </p:cBhvr>
                    </p:animEffect>
                  </p:childTnLst>
                </p:cTn>
              </p:par>
            </p:tnLst>
          </p:tmpl>
        </p:tmplLst>
      </p:bldP>
      <p:bldP spid="14" grpId="0" build="p">
        <p:tmplLst>
          <p:tmpl lvl="1">
            <p:tnLst>
              <p:par>
                <p:cTn presetID="42" presetClass="entr" presetSubtype="0" fill="hold" nodeType="withEffect">
                  <p:stCondLst>
                    <p:cond delay="200"/>
                  </p:stCondLst>
                  <p:childTnLst>
                    <p:set>
                      <p:cBhvr>
                        <p:cTn dur="1" fill="hold">
                          <p:stCondLst>
                            <p:cond delay="0"/>
                          </p:stCondLst>
                        </p:cTn>
                        <p:tgtEl>
                          <p:spTgt spid="14"/>
                        </p:tgtEl>
                        <p:attrNameLst>
                          <p:attrName>style.visibility</p:attrName>
                        </p:attrNameLst>
                      </p:cBhvr>
                      <p:to>
                        <p:strVal val="visible"/>
                      </p:to>
                    </p:set>
                    <p:animEffect transition="in" filter="fade">
                      <p:cBhvr>
                        <p:cTn dur="400"/>
                        <p:tgtEl>
                          <p:spTgt spid="14"/>
                        </p:tgtEl>
                      </p:cBhvr>
                    </p:animEffect>
                    <p:anim calcmode="lin" valueType="num">
                      <p:cBhvr>
                        <p:cTn dur="400" fill="hold"/>
                        <p:tgtEl>
                          <p:spTgt spid="14"/>
                        </p:tgtEl>
                        <p:attrNameLst>
                          <p:attrName>ppt_x</p:attrName>
                        </p:attrNameLst>
                      </p:cBhvr>
                      <p:tavLst>
                        <p:tav tm="0">
                          <p:val>
                            <p:strVal val="#ppt_x"/>
                          </p:val>
                        </p:tav>
                        <p:tav tm="100000">
                          <p:val>
                            <p:strVal val="#ppt_x"/>
                          </p:val>
                        </p:tav>
                      </p:tavLst>
                    </p:anim>
                    <p:anim calcmode="lin" valueType="num">
                      <p:cBhvr>
                        <p:cTn dur="400" fill="hold"/>
                        <p:tgtEl>
                          <p:spTgt spid="14"/>
                        </p:tgtEl>
                        <p:attrNameLst>
                          <p:attrName>ppt_y</p:attrName>
                        </p:attrNameLst>
                      </p:cBhvr>
                      <p:tavLst>
                        <p:tav tm="0">
                          <p:val>
                            <p:strVal val="#ppt_y+.1"/>
                          </p:val>
                        </p:tav>
                        <p:tav tm="100000">
                          <p:val>
                            <p:strVal val="#ppt_y"/>
                          </p:val>
                        </p:tav>
                      </p:tavLst>
                    </p:anim>
                  </p:childTnLst>
                </p:cTn>
              </p:par>
            </p:tnLst>
          </p:tmpl>
        </p:tmplLst>
      </p:bldP>
      <p:bldP spid="15" grpId="0" build="p">
        <p:tmplLst>
          <p:tmpl lvl="1">
            <p:tnLst>
              <p:par>
                <p:cTn presetID="10" presetClass="entr" presetSubtype="0" fill="hold" nodeType="withEffect">
                  <p:stCondLst>
                    <p:cond delay="80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P spid="16" grpId="0" build="p">
        <p:tmplLst>
          <p:tmpl lvl="1">
            <p:tnLst>
              <p:par>
                <p:cTn presetID="53" presetClass="entr" presetSubtype="16"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p:cTn dur="300" fill="hold"/>
                        <p:tgtEl>
                          <p:spTgt spid="16"/>
                        </p:tgtEl>
                        <p:attrNameLst>
                          <p:attrName>ppt_w</p:attrName>
                        </p:attrNameLst>
                      </p:cBhvr>
                      <p:tavLst>
                        <p:tav tm="0">
                          <p:val>
                            <p:fltVal val="0"/>
                          </p:val>
                        </p:tav>
                        <p:tav tm="100000">
                          <p:val>
                            <p:strVal val="#ppt_w"/>
                          </p:val>
                        </p:tav>
                      </p:tavLst>
                    </p:anim>
                    <p:anim calcmode="lin" valueType="num">
                      <p:cBhvr>
                        <p:cTn dur="300" fill="hold"/>
                        <p:tgtEl>
                          <p:spTgt spid="16"/>
                        </p:tgtEl>
                        <p:attrNameLst>
                          <p:attrName>ppt_h</p:attrName>
                        </p:attrNameLst>
                      </p:cBhvr>
                      <p:tavLst>
                        <p:tav tm="0">
                          <p:val>
                            <p:fltVal val="0"/>
                          </p:val>
                        </p:tav>
                        <p:tav tm="100000">
                          <p:val>
                            <p:strVal val="#ppt_h"/>
                          </p:val>
                        </p:tav>
                      </p:tavLst>
                    </p:anim>
                    <p:animEffect transition="in" filter="fade">
                      <p:cBhvr>
                        <p:cTn dur="300"/>
                        <p:tgtEl>
                          <p:spTgt spid="16"/>
                        </p:tgtEl>
                      </p:cBhvr>
                    </p:animEffect>
                  </p:childTnLst>
                </p:cTn>
              </p:par>
            </p:tnLst>
          </p:tmpl>
        </p:tmplLst>
      </p:bldP>
      <p:bldP spid="17" grpId="0" build="p">
        <p:tmplLst>
          <p:tmpl lvl="1">
            <p:tnLst>
              <p:par>
                <p:cTn presetID="42" presetClass="entr" presetSubtype="0" fill="hold" nodeType="withEffect">
                  <p:stCondLst>
                    <p:cond delay="200"/>
                  </p:stCondLst>
                  <p:childTnLst>
                    <p:set>
                      <p:cBhvr>
                        <p:cTn dur="1" fill="hold">
                          <p:stCondLst>
                            <p:cond delay="0"/>
                          </p:stCondLst>
                        </p:cTn>
                        <p:tgtEl>
                          <p:spTgt spid="17"/>
                        </p:tgtEl>
                        <p:attrNameLst>
                          <p:attrName>style.visibility</p:attrName>
                        </p:attrNameLst>
                      </p:cBhvr>
                      <p:to>
                        <p:strVal val="visible"/>
                      </p:to>
                    </p:set>
                    <p:animEffect transition="in" filter="fade">
                      <p:cBhvr>
                        <p:cTn dur="400"/>
                        <p:tgtEl>
                          <p:spTgt spid="17"/>
                        </p:tgtEl>
                      </p:cBhvr>
                    </p:animEffect>
                    <p:anim calcmode="lin" valueType="num">
                      <p:cBhvr>
                        <p:cTn dur="400" fill="hold"/>
                        <p:tgtEl>
                          <p:spTgt spid="17"/>
                        </p:tgtEl>
                        <p:attrNameLst>
                          <p:attrName>ppt_x</p:attrName>
                        </p:attrNameLst>
                      </p:cBhvr>
                      <p:tavLst>
                        <p:tav tm="0">
                          <p:val>
                            <p:strVal val="#ppt_x"/>
                          </p:val>
                        </p:tav>
                        <p:tav tm="100000">
                          <p:val>
                            <p:strVal val="#ppt_x"/>
                          </p:val>
                        </p:tav>
                      </p:tavLst>
                    </p:anim>
                    <p:anim calcmode="lin" valueType="num">
                      <p:cBhvr>
                        <p:cTn dur="400" fill="hold"/>
                        <p:tgtEl>
                          <p:spTgt spid="17"/>
                        </p:tgtEl>
                        <p:attrNameLst>
                          <p:attrName>ppt_y</p:attrName>
                        </p:attrNameLst>
                      </p:cBhvr>
                      <p:tavLst>
                        <p:tav tm="0">
                          <p:val>
                            <p:strVal val="#ppt_y+.1"/>
                          </p:val>
                        </p:tav>
                        <p:tav tm="100000">
                          <p:val>
                            <p:strVal val="#ppt_y"/>
                          </p:val>
                        </p:tav>
                      </p:tavLst>
                    </p:anim>
                  </p:childTnLst>
                </p:cTn>
              </p:par>
            </p:tnLst>
          </p:tmpl>
        </p:tmplLst>
      </p:bldP>
      <p:bldP spid="18" grpId="0" build="p">
        <p:tmplLst>
          <p:tmpl lvl="1">
            <p:tnLst>
              <p:par>
                <p:cTn presetID="10" presetClass="entr" presetSubtype="0" fill="hold" nodeType="withEffect">
                  <p:stCondLst>
                    <p:cond delay="80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build="p">
        <p:tmplLst>
          <p:tmpl lvl="1">
            <p:tnLst>
              <p:par>
                <p:cTn presetID="53" presetClass="entr" presetSubtype="16"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p:cTn dur="300" fill="hold"/>
                        <p:tgtEl>
                          <p:spTgt spid="19"/>
                        </p:tgtEl>
                        <p:attrNameLst>
                          <p:attrName>ppt_w</p:attrName>
                        </p:attrNameLst>
                      </p:cBhvr>
                      <p:tavLst>
                        <p:tav tm="0">
                          <p:val>
                            <p:fltVal val="0"/>
                          </p:val>
                        </p:tav>
                        <p:tav tm="100000">
                          <p:val>
                            <p:strVal val="#ppt_w"/>
                          </p:val>
                        </p:tav>
                      </p:tavLst>
                    </p:anim>
                    <p:anim calcmode="lin" valueType="num">
                      <p:cBhvr>
                        <p:cTn dur="300" fill="hold"/>
                        <p:tgtEl>
                          <p:spTgt spid="19"/>
                        </p:tgtEl>
                        <p:attrNameLst>
                          <p:attrName>ppt_h</p:attrName>
                        </p:attrNameLst>
                      </p:cBhvr>
                      <p:tavLst>
                        <p:tav tm="0">
                          <p:val>
                            <p:fltVal val="0"/>
                          </p:val>
                        </p:tav>
                        <p:tav tm="100000">
                          <p:val>
                            <p:strVal val="#ppt_h"/>
                          </p:val>
                        </p:tav>
                      </p:tavLst>
                    </p:anim>
                    <p:animEffect transition="in" filter="fade">
                      <p:cBhvr>
                        <p:cTn dur="300"/>
                        <p:tgtEl>
                          <p:spTgt spid="19"/>
                        </p:tgtEl>
                      </p:cBhvr>
                    </p:animEffect>
                  </p:childTnLst>
                </p:cTn>
              </p:par>
            </p:tnLst>
          </p:tmpl>
        </p:tmplLst>
      </p:bldP>
      <p:bldP spid="20" grpId="0" build="p">
        <p:tmplLst>
          <p:tmpl lvl="1">
            <p:tnLst>
              <p:par>
                <p:cTn presetID="42" presetClass="entr" presetSubtype="0" fill="hold" nodeType="withEffect">
                  <p:stCondLst>
                    <p:cond delay="200"/>
                  </p:stCondLst>
                  <p:childTnLst>
                    <p:set>
                      <p:cBhvr>
                        <p:cTn dur="1" fill="hold">
                          <p:stCondLst>
                            <p:cond delay="0"/>
                          </p:stCondLst>
                        </p:cTn>
                        <p:tgtEl>
                          <p:spTgt spid="20"/>
                        </p:tgtEl>
                        <p:attrNameLst>
                          <p:attrName>style.visibility</p:attrName>
                        </p:attrNameLst>
                      </p:cBhvr>
                      <p:to>
                        <p:strVal val="visible"/>
                      </p:to>
                    </p:set>
                    <p:animEffect transition="in" filter="fade">
                      <p:cBhvr>
                        <p:cTn dur="400"/>
                        <p:tgtEl>
                          <p:spTgt spid="20"/>
                        </p:tgtEl>
                      </p:cBhvr>
                    </p:animEffect>
                    <p:anim calcmode="lin" valueType="num">
                      <p:cBhvr>
                        <p:cTn dur="400" fill="hold"/>
                        <p:tgtEl>
                          <p:spTgt spid="20"/>
                        </p:tgtEl>
                        <p:attrNameLst>
                          <p:attrName>ppt_x</p:attrName>
                        </p:attrNameLst>
                      </p:cBhvr>
                      <p:tavLst>
                        <p:tav tm="0">
                          <p:val>
                            <p:strVal val="#ppt_x"/>
                          </p:val>
                        </p:tav>
                        <p:tav tm="100000">
                          <p:val>
                            <p:strVal val="#ppt_x"/>
                          </p:val>
                        </p:tav>
                      </p:tavLst>
                    </p:anim>
                    <p:anim calcmode="lin" valueType="num">
                      <p:cBhvr>
                        <p:cTn dur="400" fill="hold"/>
                        <p:tgtEl>
                          <p:spTgt spid="20"/>
                        </p:tgtEl>
                        <p:attrNameLst>
                          <p:attrName>ppt_y</p:attrName>
                        </p:attrNameLst>
                      </p:cBhvr>
                      <p:tavLst>
                        <p:tav tm="0">
                          <p:val>
                            <p:strVal val="#ppt_y+.1"/>
                          </p:val>
                        </p:tav>
                        <p:tav tm="100000">
                          <p:val>
                            <p:strVal val="#ppt_y"/>
                          </p:val>
                        </p:tav>
                      </p:tavLst>
                    </p:anim>
                  </p:childTnLst>
                </p:cTn>
              </p:par>
            </p:tnLst>
          </p:tmpl>
        </p:tmplLst>
      </p:bldP>
      <p:bldP spid="21" grpId="0" build="p">
        <p:tmplLst>
          <p:tmpl lvl="1">
            <p:tnLst>
              <p:par>
                <p:cTn presetID="10" presetClass="entr" presetSubtype="0" fill="hold" nodeType="withEffect">
                  <p:stCondLst>
                    <p:cond delay="80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53" presetClass="entr" presetSubtype="16"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p:cTn dur="300" fill="hold"/>
                        <p:tgtEl>
                          <p:spTgt spid="22"/>
                        </p:tgtEl>
                        <p:attrNameLst>
                          <p:attrName>ppt_w</p:attrName>
                        </p:attrNameLst>
                      </p:cBhvr>
                      <p:tavLst>
                        <p:tav tm="0">
                          <p:val>
                            <p:fltVal val="0"/>
                          </p:val>
                        </p:tav>
                        <p:tav tm="100000">
                          <p:val>
                            <p:strVal val="#ppt_w"/>
                          </p:val>
                        </p:tav>
                      </p:tavLst>
                    </p:anim>
                    <p:anim calcmode="lin" valueType="num">
                      <p:cBhvr>
                        <p:cTn dur="300" fill="hold"/>
                        <p:tgtEl>
                          <p:spTgt spid="22"/>
                        </p:tgtEl>
                        <p:attrNameLst>
                          <p:attrName>ppt_h</p:attrName>
                        </p:attrNameLst>
                      </p:cBhvr>
                      <p:tavLst>
                        <p:tav tm="0">
                          <p:val>
                            <p:fltVal val="0"/>
                          </p:val>
                        </p:tav>
                        <p:tav tm="100000">
                          <p:val>
                            <p:strVal val="#ppt_h"/>
                          </p:val>
                        </p:tav>
                      </p:tavLst>
                    </p:anim>
                    <p:animEffect transition="in" filter="fade">
                      <p:cBhvr>
                        <p:cTn dur="300"/>
                        <p:tgtEl>
                          <p:spTgt spid="22"/>
                        </p:tgtEl>
                      </p:cBhvr>
                    </p:animEffect>
                  </p:childTnLst>
                </p:cTn>
              </p:par>
            </p:tnLst>
          </p:tmpl>
        </p:tmplLst>
      </p:bldP>
      <p:bldP spid="23" grpId="0" build="p">
        <p:tmplLst>
          <p:tmpl lvl="1">
            <p:tnLst>
              <p:par>
                <p:cTn presetID="42" presetClass="entr" presetSubtype="0" fill="hold" nodeType="withEffect">
                  <p:stCondLst>
                    <p:cond delay="200"/>
                  </p:stCondLst>
                  <p:childTnLst>
                    <p:set>
                      <p:cBhvr>
                        <p:cTn dur="1" fill="hold">
                          <p:stCondLst>
                            <p:cond delay="0"/>
                          </p:stCondLst>
                        </p:cTn>
                        <p:tgtEl>
                          <p:spTgt spid="23"/>
                        </p:tgtEl>
                        <p:attrNameLst>
                          <p:attrName>style.visibility</p:attrName>
                        </p:attrNameLst>
                      </p:cBhvr>
                      <p:to>
                        <p:strVal val="visible"/>
                      </p:to>
                    </p:set>
                    <p:animEffect transition="in" filter="fade">
                      <p:cBhvr>
                        <p:cTn dur="400"/>
                        <p:tgtEl>
                          <p:spTgt spid="23"/>
                        </p:tgtEl>
                      </p:cBhvr>
                    </p:animEffect>
                    <p:anim calcmode="lin" valueType="num">
                      <p:cBhvr>
                        <p:cTn dur="400" fill="hold"/>
                        <p:tgtEl>
                          <p:spTgt spid="23"/>
                        </p:tgtEl>
                        <p:attrNameLst>
                          <p:attrName>ppt_x</p:attrName>
                        </p:attrNameLst>
                      </p:cBhvr>
                      <p:tavLst>
                        <p:tav tm="0">
                          <p:val>
                            <p:strVal val="#ppt_x"/>
                          </p:val>
                        </p:tav>
                        <p:tav tm="100000">
                          <p:val>
                            <p:strVal val="#ppt_x"/>
                          </p:val>
                        </p:tav>
                      </p:tavLst>
                    </p:anim>
                    <p:anim calcmode="lin" valueType="num">
                      <p:cBhvr>
                        <p:cTn dur="400" fill="hold"/>
                        <p:tgtEl>
                          <p:spTgt spid="23"/>
                        </p:tgtEl>
                        <p:attrNameLst>
                          <p:attrName>ppt_y</p:attrName>
                        </p:attrNameLst>
                      </p:cBhvr>
                      <p:tavLst>
                        <p:tav tm="0">
                          <p:val>
                            <p:strVal val="#ppt_y+.1"/>
                          </p:val>
                        </p:tav>
                        <p:tav tm="100000">
                          <p:val>
                            <p:strVal val="#ppt_y"/>
                          </p:val>
                        </p:tav>
                      </p:tavLst>
                    </p:anim>
                  </p:childTnLst>
                </p:cTn>
              </p:par>
            </p:tnLst>
          </p:tmpl>
        </p:tmplLst>
      </p:bldP>
      <p:bldP spid="24" grpId="0" build="p">
        <p:tmplLst>
          <p:tmpl lvl="1">
            <p:tnLst>
              <p:par>
                <p:cTn presetID="10" presetClass="entr" presetSubtype="0" fill="hold" nodeType="withEffect">
                  <p:stCondLst>
                    <p:cond delay="800"/>
                  </p:stCondLst>
                  <p:childTnLst>
                    <p:set>
                      <p:cBhvr>
                        <p:cTn dur="1" fill="hold">
                          <p:stCondLst>
                            <p:cond delay="0"/>
                          </p:stCondLst>
                        </p:cTn>
                        <p:tgtEl>
                          <p:spTgt spid="24"/>
                        </p:tgtEl>
                        <p:attrNameLst>
                          <p:attrName>style.visibility</p:attrName>
                        </p:attrNameLst>
                      </p:cBhvr>
                      <p:to>
                        <p:strVal val="visible"/>
                      </p:to>
                    </p:set>
                    <p:animEffect transition="in" filter="fade">
                      <p:cBhvr>
                        <p:cTn dur="500"/>
                        <p:tgtEl>
                          <p:spTgt spid="24"/>
                        </p:tgtEl>
                      </p:cBhvr>
                    </p:animEffect>
                  </p:childTnLst>
                </p:cTn>
              </p:par>
            </p:tnLst>
          </p:tmpl>
        </p:tmplLst>
      </p:bldP>
      <p:bldP spid="25" grpId="0" build="p">
        <p:tmplLst>
          <p:tmpl lvl="1">
            <p:tnLst>
              <p:par>
                <p:cTn presetID="10" presetClass="entr" presetSubtype="0" fill="hold" nodeType="withEffect">
                  <p:stCondLst>
                    <p:cond delay="8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childTnLst>
                </p:cTn>
              </p:par>
            </p:tnLst>
          </p:tmpl>
        </p:tmplLst>
      </p:bldP>
      <p:bldP spid="3" grpId="0" animBg="1"/>
      <p:bldP spid="30" grpId="0" animBg="1"/>
      <p:bldP spid="31" grpId="0" animBg="1"/>
    </p:bld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69924" y="1"/>
            <a:ext cx="10850563" cy="1028699"/>
          </a:xfrm>
          <a:prstGeom prst="rect">
            <a:avLst/>
          </a:prstGeom>
        </p:spPr>
        <p:txBody>
          <a:bodyPr vert="horz" lIns="91440" tIns="45720" rIns="91440" bIns="45720" rtlCol="0" anchor="b">
            <a:normAutofit/>
          </a:bodyPr>
          <a:lstStyle/>
          <a:p>
            <a:r>
              <a:rPr lang="zh-CN" altLang="en-US" dirty="0"/>
              <a:t>单击此处编辑母版标题样式</a:t>
            </a:r>
          </a:p>
        </p:txBody>
      </p:sp>
      <p:sp>
        <p:nvSpPr>
          <p:cNvPr id="3" name="文本占位符 2"/>
          <p:cNvSpPr>
            <a:spLocks noGrp="1"/>
          </p:cNvSpPr>
          <p:nvPr>
            <p:ph type="body" idx="1"/>
          </p:nvPr>
        </p:nvSpPr>
        <p:spPr>
          <a:xfrm>
            <a:off x="669924" y="1123950"/>
            <a:ext cx="10850563" cy="5019675"/>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grpSp>
        <p:nvGrpSpPr>
          <p:cNvPr id="13" name="组合 12"/>
          <p:cNvGrpSpPr/>
          <p:nvPr userDrawn="1"/>
        </p:nvGrpSpPr>
        <p:grpSpPr>
          <a:xfrm>
            <a:off x="695323" y="1016000"/>
            <a:ext cx="10810876" cy="109538"/>
            <a:chOff x="628642" y="0"/>
            <a:chExt cx="27229910" cy="6858000"/>
          </a:xfrm>
        </p:grpSpPr>
        <p:sp>
          <p:nvSpPr>
            <p:cNvPr id="14" name="平行四边形 13"/>
            <p:cNvSpPr/>
            <p:nvPr/>
          </p:nvSpPr>
          <p:spPr>
            <a:xfrm flipH="1">
              <a:off x="628642" y="0"/>
              <a:ext cx="27229910" cy="6858000"/>
            </a:xfrm>
            <a:prstGeom prst="parallelogram">
              <a:avLst>
                <a:gd name="adj" fmla="val 4237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dirty="0"/>
            </a:p>
          </p:txBody>
        </p:sp>
        <p:sp>
          <p:nvSpPr>
            <p:cNvPr id="15" name="平行四边形 14"/>
            <p:cNvSpPr/>
            <p:nvPr/>
          </p:nvSpPr>
          <p:spPr>
            <a:xfrm flipH="1">
              <a:off x="876300" y="0"/>
              <a:ext cx="7183962" cy="6858000"/>
            </a:xfrm>
            <a:prstGeom prst="parallelogram">
              <a:avLst>
                <a:gd name="adj" fmla="val 3876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dirty="0"/>
            </a:p>
          </p:txBody>
        </p:sp>
        <p:sp>
          <p:nvSpPr>
            <p:cNvPr id="16" name="平行四边形 13"/>
            <p:cNvSpPr/>
            <p:nvPr/>
          </p:nvSpPr>
          <p:spPr>
            <a:xfrm flipH="1">
              <a:off x="1507597" y="0"/>
              <a:ext cx="6240991" cy="6858000"/>
            </a:xfrm>
            <a:custGeom>
              <a:avLst/>
              <a:gdLst>
                <a:gd name="connsiteX0" fmla="*/ 0 w 6783916"/>
                <a:gd name="connsiteY0" fmla="*/ 6858000 h 6858000"/>
                <a:gd name="connsiteX1" fmla="*/ 2886624 w 6783916"/>
                <a:gd name="connsiteY1" fmla="*/ 0 h 6858000"/>
                <a:gd name="connsiteX2" fmla="*/ 6783916 w 6783916"/>
                <a:gd name="connsiteY2" fmla="*/ 0 h 6858000"/>
                <a:gd name="connsiteX3" fmla="*/ 3897292 w 6783916"/>
                <a:gd name="connsiteY3" fmla="*/ 6858000 h 6858000"/>
                <a:gd name="connsiteX4" fmla="*/ 0 w 6783916"/>
                <a:gd name="connsiteY4" fmla="*/ 6858000 h 6858000"/>
                <a:gd name="connsiteX0" fmla="*/ 0 w 6240991"/>
                <a:gd name="connsiteY0" fmla="*/ 6858000 h 6858000"/>
                <a:gd name="connsiteX1" fmla="*/ 2886624 w 6240991"/>
                <a:gd name="connsiteY1" fmla="*/ 0 h 6858000"/>
                <a:gd name="connsiteX2" fmla="*/ 6240991 w 6240991"/>
                <a:gd name="connsiteY2" fmla="*/ 9525 h 6858000"/>
                <a:gd name="connsiteX3" fmla="*/ 3897292 w 6240991"/>
                <a:gd name="connsiteY3" fmla="*/ 6858000 h 6858000"/>
                <a:gd name="connsiteX4" fmla="*/ 0 w 6240991"/>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40991" h="6858000">
                  <a:moveTo>
                    <a:pt x="0" y="6858000"/>
                  </a:moveTo>
                  <a:lnTo>
                    <a:pt x="2886624" y="0"/>
                  </a:lnTo>
                  <a:lnTo>
                    <a:pt x="6240991" y="9525"/>
                  </a:lnTo>
                  <a:lnTo>
                    <a:pt x="3897292" y="6858000"/>
                  </a:lnTo>
                  <a:lnTo>
                    <a:pt x="0" y="6858000"/>
                  </a:lnTo>
                  <a:close/>
                </a:path>
              </a:pathLst>
            </a:custGeom>
            <a:solidFill>
              <a:schemeClr val="bg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dirty="0"/>
            </a:p>
          </p:txBody>
        </p:sp>
      </p:grpSp>
    </p:spTree>
    <p:extLst>
      <p:ext uri="{BB962C8B-B14F-4D97-AF65-F5344CB8AC3E}">
        <p14:creationId xmlns:p14="http://schemas.microsoft.com/office/powerpoint/2010/main" val="3784027784"/>
      </p:ext>
    </p:extLst>
  </p:cSld>
  <p:clrMap bg1="lt1" tx1="dk1" bg2="lt2" tx2="dk2" accent1="accent1" accent2="accent2" accent3="accent3" accent4="accent4" accent5="accent5" accent6="accent6" hlink="hlink" folHlink="folHlink"/>
  <p:sldLayoutIdLst>
    <p:sldLayoutId id="2147483660" r:id="rId1"/>
    <p:sldLayoutId id="2147483651" r:id="rId2"/>
    <p:sldLayoutId id="2147483650" r:id="rId3"/>
    <p:sldLayoutId id="2147483654" r:id="rId4"/>
    <p:sldLayoutId id="2147483655" r:id="rId5"/>
    <p:sldLayoutId id="2147483661"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691" r:id="rId23"/>
    <p:sldLayoutId id="2147483692" r:id="rId24"/>
    <p:sldLayoutId id="2147483693" r:id="rId25"/>
    <p:sldLayoutId id="2147483694" r:id="rId26"/>
    <p:sldLayoutId id="2147483695" r:id="rId27"/>
    <p:sldLayoutId id="2147483696" r:id="rId28"/>
    <p:sldLayoutId id="2147483697" r:id="rId29"/>
    <p:sldLayoutId id="2147483698" r:id="rId30"/>
    <p:sldLayoutId id="2147483699" r:id="rId31"/>
    <p:sldLayoutId id="2147483700" r:id="rId32"/>
    <p:sldLayoutId id="2147483701" r:id="rId33"/>
    <p:sldLayoutId id="2147483702" r:id="rId34"/>
    <p:sldLayoutId id="2147483703" r:id="rId35"/>
    <p:sldLayoutId id="2147483704" r:id="rId36"/>
    <p:sldLayoutId id="2147483705" r:id="rId37"/>
    <p:sldLayoutId id="2147483706" r:id="rId38"/>
    <p:sldLayoutId id="2147483707" r:id="rId39"/>
    <p:sldLayoutId id="2147483708" r:id="rId40"/>
    <p:sldLayoutId id="2147483709" r:id="rId41"/>
    <p:sldLayoutId id="2147483710" r:id="rId42"/>
    <p:sldLayoutId id="2147483711" r:id="rId43"/>
    <p:sldLayoutId id="2147483716" r:id="rId44"/>
    <p:sldLayoutId id="2147483712" r:id="rId45"/>
    <p:sldLayoutId id="2147483713" r:id="rId46"/>
    <p:sldLayoutId id="2147483714" r:id="rId47"/>
    <p:sldLayoutId id="2147483715" r:id="rId48"/>
  </p:sldLayoutIdLst>
  <mc:AlternateContent xmlns:mc="http://schemas.openxmlformats.org/markup-compatibility/2006" xmlns:p14="http://schemas.microsoft.com/office/powerpoint/2010/main">
    <mc:Choice Requires="p14">
      <p:transition spd="slow" p14:dur="1250" advClick="0" advTm="3000">
        <p:pull/>
      </p:transition>
    </mc:Choice>
    <mc:Fallback xmlns="">
      <p:transition spd="slow" advClick="0" advTm="3000">
        <p:pull/>
      </p:transition>
    </mc:Fallback>
  </mc:AlternateContent>
  <p:hf hdr="0" dt="0"/>
  <p:txStyles>
    <p:title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2" userDrawn="1">
          <p15:clr>
            <a:srgbClr val="F26B43"/>
          </p15:clr>
        </p15:guide>
        <p15:guide id="2" pos="7257" userDrawn="1">
          <p15:clr>
            <a:srgbClr val="F26B43"/>
          </p15:clr>
        </p15:guide>
        <p15:guide id="3" orient="horz" pos="648" userDrawn="1">
          <p15:clr>
            <a:srgbClr val="F26B43"/>
          </p15:clr>
        </p15:guide>
        <p15:guide id="4" orient="horz" pos="708" userDrawn="1">
          <p15:clr>
            <a:srgbClr val="F26B43"/>
          </p15:clr>
        </p15:guide>
        <p15:guide id="5" orient="horz" pos="3931" userDrawn="1">
          <p15:clr>
            <a:srgbClr val="F26B43"/>
          </p15:clr>
        </p15:guide>
        <p15:guide id="6" orient="horz" pos="387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副标题 38"/>
          <p:cNvSpPr>
            <a:spLocks noGrp="1"/>
          </p:cNvSpPr>
          <p:nvPr>
            <p:ph type="subTitle" idx="1"/>
          </p:nvPr>
        </p:nvSpPr>
        <p:spPr>
          <a:xfrm>
            <a:off x="1794076" y="2965598"/>
            <a:ext cx="8773609" cy="1017863"/>
          </a:xfrm>
        </p:spPr>
        <p:txBody>
          <a:bodyPr>
            <a:noAutofit/>
          </a:bodyPr>
          <a:lstStyle/>
          <a:p>
            <a:r>
              <a:rPr lang="en-US" altLang="zh-CN" sz="4000">
                <a:solidFill>
                  <a:schemeClr val="accent6">
                    <a:lumMod val="50000"/>
                  </a:schemeClr>
                </a:solidFill>
                <a:latin typeface="Agency FB" panose="020B0503020202020204" pitchFamily="34" charset="0"/>
              </a:rPr>
              <a:t>QUYỀN BÌNH ĐẲNG TRONG </a:t>
            </a:r>
          </a:p>
          <a:p>
            <a:r>
              <a:rPr lang="en-US" altLang="zh-CN" sz="4000">
                <a:solidFill>
                  <a:schemeClr val="accent6">
                    <a:lumMod val="50000"/>
                  </a:schemeClr>
                </a:solidFill>
                <a:latin typeface="Agency FB" panose="020B0503020202020204" pitchFamily="34" charset="0"/>
              </a:rPr>
              <a:t>MỘT SỐ LĨNH VỰC ĐỜI SỐNG XÃ HỘI</a:t>
            </a:r>
            <a:endParaRPr lang="zh-CN" altLang="en-US" sz="4000" dirty="0">
              <a:solidFill>
                <a:schemeClr val="accent6">
                  <a:lumMod val="50000"/>
                </a:schemeClr>
              </a:solidFill>
              <a:latin typeface="Agency FB" panose="020B0503020202020204" pitchFamily="34" charset="0"/>
            </a:endParaRPr>
          </a:p>
        </p:txBody>
      </p:sp>
      <p:sp>
        <p:nvSpPr>
          <p:cNvPr id="6" name="TextBox 5"/>
          <p:cNvSpPr txBox="1"/>
          <p:nvPr/>
        </p:nvSpPr>
        <p:spPr>
          <a:xfrm>
            <a:off x="4552087" y="4303811"/>
            <a:ext cx="2873544" cy="369332"/>
          </a:xfrm>
          <a:prstGeom prst="rect">
            <a:avLst/>
          </a:prstGeom>
          <a:noFill/>
        </p:spPr>
        <p:txBody>
          <a:bodyPr wrap="none" rtlCol="0">
            <a:spAutoFit/>
          </a:bodyPr>
          <a:lstStyle/>
          <a:p>
            <a:pPr algn="ctr"/>
            <a:r>
              <a:rPr lang="en-US" altLang="zh-CN">
                <a:solidFill>
                  <a:schemeClr val="accent6">
                    <a:lumMod val="50000"/>
                  </a:schemeClr>
                </a:solidFill>
              </a:rPr>
              <a:t>GVTH</a:t>
            </a:r>
            <a:r>
              <a:rPr lang="zh-CN" altLang="en-US">
                <a:solidFill>
                  <a:schemeClr val="accent6">
                    <a:lumMod val="50000"/>
                  </a:schemeClr>
                </a:solidFill>
              </a:rPr>
              <a:t>：</a:t>
            </a:r>
            <a:r>
              <a:rPr lang="en-US" altLang="zh-CN">
                <a:solidFill>
                  <a:schemeClr val="accent6">
                    <a:lumMod val="50000"/>
                  </a:schemeClr>
                </a:solidFill>
              </a:rPr>
              <a:t>TRẦN THỊ MỸ LỆ</a:t>
            </a:r>
            <a:endParaRPr lang="zh-CN" altLang="en-US" dirty="0">
              <a:solidFill>
                <a:schemeClr val="accent6">
                  <a:lumMod val="50000"/>
                </a:schemeClr>
              </a:solidFill>
            </a:endParaRPr>
          </a:p>
        </p:txBody>
      </p:sp>
    </p:spTree>
    <p:extLst>
      <p:ext uri="{BB962C8B-B14F-4D97-AF65-F5344CB8AC3E}">
        <p14:creationId xmlns:p14="http://schemas.microsoft.com/office/powerpoint/2010/main" val="3896623928"/>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9">
                                            <p:txEl>
                                              <p:pRg st="0" end="0"/>
                                            </p:txEl>
                                          </p:spTgt>
                                        </p:tgtEl>
                                        <p:attrNameLst>
                                          <p:attrName>style.visibility</p:attrName>
                                        </p:attrNameLst>
                                      </p:cBhvr>
                                      <p:to>
                                        <p:strVal val="visible"/>
                                      </p:to>
                                    </p:set>
                                    <p:animEffect transition="in" filter="randombar(horizontal)">
                                      <p:cBhvr>
                                        <p:cTn id="7" dur="500"/>
                                        <p:tgtEl>
                                          <p:spTgt spid="39">
                                            <p:txEl>
                                              <p:pRg st="0" end="0"/>
                                            </p:txEl>
                                          </p:spTgt>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9">
                                            <p:txEl>
                                              <p:pRg st="1" end="1"/>
                                            </p:txEl>
                                          </p:spTgt>
                                        </p:tgtEl>
                                        <p:attrNameLst>
                                          <p:attrName>style.visibility</p:attrName>
                                        </p:attrNameLst>
                                      </p:cBhvr>
                                      <p:to>
                                        <p:strVal val="visible"/>
                                      </p:to>
                                    </p:set>
                                    <p:animEffect transition="in" filter="randombar(horizontal)">
                                      <p:cBhvr>
                                        <p:cTn id="11" dur="500"/>
                                        <p:tgtEl>
                                          <p:spTgt spid="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9806C2A6-7EAD-2C46-9B20-293E11D63861}"/>
              </a:ext>
            </a:extLst>
          </p:cNvPr>
          <p:cNvSpPr/>
          <p:nvPr/>
        </p:nvSpPr>
        <p:spPr>
          <a:xfrm>
            <a:off x="4404541" y="1043153"/>
            <a:ext cx="3472379" cy="855788"/>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accent3">
                    <a:lumMod val="20000"/>
                    <a:lumOff val="80000"/>
                  </a:schemeClr>
                </a:solidFill>
                <a:latin typeface="Calibri Light" panose="020F0302020204030204" pitchFamily="34" charset="0"/>
                <a:cs typeface="Calibri Light" panose="020F0302020204030204" pitchFamily="34" charset="0"/>
              </a:rPr>
              <a:t>B</a:t>
            </a: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2. BÌNH ĐẲNG GIỮA </a:t>
            </a:r>
          </a:p>
          <a:p>
            <a:pPr algn="ct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CHA MẸ VÀ CON CÁI</a:t>
            </a:r>
          </a:p>
        </p:txBody>
      </p:sp>
      <p:sp>
        <p:nvSpPr>
          <p:cNvPr id="4" name="Rounded Rectangle 3">
            <a:extLst>
              <a:ext uri="{FF2B5EF4-FFF2-40B4-BE49-F238E27FC236}">
                <a16:creationId xmlns:a16="http://schemas.microsoft.com/office/drawing/2014/main" id="{8977E647-5CF8-9F4C-90E7-316D550A1C93}"/>
              </a:ext>
            </a:extLst>
          </p:cNvPr>
          <p:cNvSpPr/>
          <p:nvPr/>
        </p:nvSpPr>
        <p:spPr>
          <a:xfrm>
            <a:off x="404948" y="2553492"/>
            <a:ext cx="5293623" cy="3742805"/>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a:solidFill>
                  <a:schemeClr val="accent3">
                    <a:lumMod val="50000"/>
                  </a:schemeClr>
                </a:solidFill>
                <a:latin typeface="Calibri Light" panose="020F0302020204030204" pitchFamily="34" charset="0"/>
                <a:cs typeface="Calibri Light" panose="020F0302020204030204" pitchFamily="34" charset="0"/>
              </a:rPr>
              <a:t>- Cha mẹ có quyền và nghĩa vụ ngang nhau đối với con: yêu thương, nuôi dưỡng, chăm sóc, bảo vệ, tôn trọng ý kiến, chăm lo học tập, đại diện trước PL.</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Không ngược đãi, hành hạ con; không được phân biệt đối xử giữa các con.</a:t>
            </a:r>
          </a:p>
        </p:txBody>
      </p:sp>
      <p:sp>
        <p:nvSpPr>
          <p:cNvPr id="5" name="Rounded Rectangle 4">
            <a:extLst>
              <a:ext uri="{FF2B5EF4-FFF2-40B4-BE49-F238E27FC236}">
                <a16:creationId xmlns:a16="http://schemas.microsoft.com/office/drawing/2014/main" id="{E7055C85-FCE5-4548-BED3-918DB27B8610}"/>
              </a:ext>
            </a:extLst>
          </p:cNvPr>
          <p:cNvSpPr/>
          <p:nvPr/>
        </p:nvSpPr>
        <p:spPr>
          <a:xfrm>
            <a:off x="6313922" y="2433206"/>
            <a:ext cx="5569132" cy="3863091"/>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a:solidFill>
                  <a:schemeClr val="accent3">
                    <a:lumMod val="50000"/>
                  </a:schemeClr>
                </a:solidFill>
                <a:latin typeface="Calibri Light" panose="020F0302020204030204" pitchFamily="34" charset="0"/>
                <a:cs typeface="Calibri Light" panose="020F0302020204030204" pitchFamily="34" charset="0"/>
              </a:rPr>
              <a:t>- Con có quyền và nghĩa vụ trong việc: Yêu quý, kính trọng, chăm sóc, nuôi dưỡng cha mẹ khi già yếu.</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Con có quyền có tài sản riêng, lựa chọn nghề nghiệp cho riêng mình.</a:t>
            </a:r>
          </a:p>
        </p:txBody>
      </p:sp>
      <p:sp>
        <p:nvSpPr>
          <p:cNvPr id="6" name="Rounded Rectangle 5">
            <a:extLst>
              <a:ext uri="{FF2B5EF4-FFF2-40B4-BE49-F238E27FC236}">
                <a16:creationId xmlns:a16="http://schemas.microsoft.com/office/drawing/2014/main" id="{64863AE4-B3AA-5E47-8D20-1A787C8AAD2A}"/>
              </a:ext>
            </a:extLst>
          </p:cNvPr>
          <p:cNvSpPr/>
          <p:nvPr/>
        </p:nvSpPr>
        <p:spPr>
          <a:xfrm>
            <a:off x="1459168" y="2125599"/>
            <a:ext cx="3031386" cy="659600"/>
          </a:xfrm>
          <a:prstGeom prst="roundRect">
            <a:avLst/>
          </a:prstGeom>
          <a:solidFill>
            <a:schemeClr val="accent1">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Calibri Light" panose="020F0302020204030204" pitchFamily="34" charset="0"/>
                <a:cs typeface="Calibri Light" panose="020F0302020204030204" pitchFamily="34" charset="0"/>
              </a:rPr>
              <a:t>PHÍA CHA MẸ</a:t>
            </a:r>
          </a:p>
        </p:txBody>
      </p:sp>
      <p:sp>
        <p:nvSpPr>
          <p:cNvPr id="7" name="Rounded Rectangle 6">
            <a:extLst>
              <a:ext uri="{FF2B5EF4-FFF2-40B4-BE49-F238E27FC236}">
                <a16:creationId xmlns:a16="http://schemas.microsoft.com/office/drawing/2014/main" id="{9F91B4C5-851E-3643-987C-BF3E80136F68}"/>
              </a:ext>
            </a:extLst>
          </p:cNvPr>
          <p:cNvSpPr/>
          <p:nvPr/>
        </p:nvSpPr>
        <p:spPr>
          <a:xfrm>
            <a:off x="7876920" y="2083077"/>
            <a:ext cx="3031386" cy="659600"/>
          </a:xfrm>
          <a:prstGeom prst="roundRect">
            <a:avLst/>
          </a:prstGeom>
          <a:solidFill>
            <a:schemeClr val="accent1">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Calibri Light" panose="020F0302020204030204" pitchFamily="34" charset="0"/>
                <a:cs typeface="Calibri Light" panose="020F0302020204030204" pitchFamily="34" charset="0"/>
              </a:rPr>
              <a:t>PHÍA CON CÁI</a:t>
            </a:r>
          </a:p>
        </p:txBody>
      </p:sp>
      <p:cxnSp>
        <p:nvCxnSpPr>
          <p:cNvPr id="8" name="Elbow Connector 7">
            <a:extLst>
              <a:ext uri="{FF2B5EF4-FFF2-40B4-BE49-F238E27FC236}">
                <a16:creationId xmlns:a16="http://schemas.microsoft.com/office/drawing/2014/main" id="{361E09C6-078A-D940-A686-3892A84A3F9F}"/>
              </a:ext>
            </a:extLst>
          </p:cNvPr>
          <p:cNvCxnSpPr>
            <a:cxnSpLocks/>
            <a:stCxn id="3" idx="3"/>
            <a:endCxn id="7" idx="0"/>
          </p:cNvCxnSpPr>
          <p:nvPr/>
        </p:nvCxnSpPr>
        <p:spPr>
          <a:xfrm>
            <a:off x="7876920" y="1471047"/>
            <a:ext cx="1515693" cy="612030"/>
          </a:xfrm>
          <a:prstGeom prst="bentConnector2">
            <a:avLst/>
          </a:prstGeom>
          <a:ln w="1905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6FF93C50-BDA2-434C-B165-80AC0E560508}"/>
              </a:ext>
            </a:extLst>
          </p:cNvPr>
          <p:cNvCxnSpPr>
            <a:cxnSpLocks/>
            <a:stCxn id="3" idx="1"/>
            <a:endCxn id="6" idx="0"/>
          </p:cNvCxnSpPr>
          <p:nvPr/>
        </p:nvCxnSpPr>
        <p:spPr>
          <a:xfrm rot="10800000" flipV="1">
            <a:off x="2974861" y="1471047"/>
            <a:ext cx="1429680" cy="654552"/>
          </a:xfrm>
          <a:prstGeom prst="bentConnector2">
            <a:avLst/>
          </a:prstGeom>
          <a:ln w="1905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标题 1">
            <a:extLst>
              <a:ext uri="{FF2B5EF4-FFF2-40B4-BE49-F238E27FC236}">
                <a16:creationId xmlns:a16="http://schemas.microsoft.com/office/drawing/2014/main" id="{BEE5A807-2371-B24F-899D-8D6EA9C003D9}"/>
              </a:ext>
            </a:extLst>
          </p:cNvPr>
          <p:cNvSpPr>
            <a:spLocks noGrp="1"/>
          </p:cNvSpPr>
          <p:nvPr>
            <p:ph type="title"/>
          </p:nvPr>
        </p:nvSpPr>
        <p:spPr>
          <a:xfrm>
            <a:off x="1374104" y="401135"/>
            <a:ext cx="9938329" cy="629141"/>
          </a:xfrm>
        </p:spPr>
        <p:txBody>
          <a:bodyPr>
            <a:normAutofit fontScale="90000"/>
          </a:bodyPr>
          <a:lstStyle/>
          <a:p>
            <a:r>
              <a:rPr lang="en-US" altLang="zh-CN" sz="4400" b="0">
                <a:solidFill>
                  <a:schemeClr val="accent1"/>
                </a:solidFill>
                <a:latin typeface="Calibri" panose="020F0502020204030204" pitchFamily="34" charset="0"/>
              </a:rPr>
              <a:t>b. ND QUYỀN BÌNH ĐẲNG TRONG GIA ĐÌNH</a:t>
            </a:r>
            <a:endParaRPr lang="zh-CN" altLang="en-US" sz="4400" b="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1297241197"/>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par>
                          <p:cTn id="20" fill="hold">
                            <p:stCondLst>
                              <p:cond delay="500"/>
                            </p:stCondLst>
                            <p:childTnLst>
                              <p:par>
                                <p:cTn id="21" presetID="6" presetClass="entr" presetSubtype="16" fill="hold" grpId="0" nodeType="after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circle(in)">
                                      <p:cBhvr>
                                        <p:cTn id="23"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329B8-8390-A743-95C8-B73B494012B3}"/>
              </a:ext>
            </a:extLst>
          </p:cNvPr>
          <p:cNvSpPr>
            <a:spLocks noGrp="1"/>
          </p:cNvSpPr>
          <p:nvPr>
            <p:ph type="title"/>
          </p:nvPr>
        </p:nvSpPr>
        <p:spPr>
          <a:xfrm>
            <a:off x="722154" y="2066229"/>
            <a:ext cx="10946674" cy="1145893"/>
          </a:xfrm>
        </p:spPr>
        <p:txBody>
          <a:bodyPr>
            <a:normAutofit/>
          </a:bodyPr>
          <a:lstStyle/>
          <a:p>
            <a:pPr algn="just"/>
            <a:r>
              <a:rPr lang="en-VN" b="0">
                <a:latin typeface="Open Sans" panose="020B0606030504020204" pitchFamily="34" charset="0"/>
                <a:ea typeface="Open Sans" panose="020B0606030504020204" pitchFamily="34" charset="0"/>
                <a:cs typeface="Open Sans" panose="020B0606030504020204" pitchFamily="34" charset="0"/>
              </a:rPr>
              <a:t>Ông bà ngoại nuôi A từ bé vì bố mẹ A mất sớm, ông bà rất chiều chuộng A. Lớn lên, A chỉ về phụng dưỡng, chăm sóc ông bà ngoại chứ không về chăm sóc ông bà nội do ông bà nội không nuôi nấng, chăm sóc A. </a:t>
            </a:r>
          </a:p>
        </p:txBody>
      </p:sp>
      <p:sp>
        <p:nvSpPr>
          <p:cNvPr id="4" name="Rectangle 3">
            <a:extLst>
              <a:ext uri="{FF2B5EF4-FFF2-40B4-BE49-F238E27FC236}">
                <a16:creationId xmlns:a16="http://schemas.microsoft.com/office/drawing/2014/main" id="{549A1475-FC5E-DE49-8690-B4FF01C547C1}"/>
              </a:ext>
            </a:extLst>
          </p:cNvPr>
          <p:cNvSpPr/>
          <p:nvPr/>
        </p:nvSpPr>
        <p:spPr>
          <a:xfrm>
            <a:off x="2534856" y="392382"/>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a:extLst>
              <a:ext uri="{FF2B5EF4-FFF2-40B4-BE49-F238E27FC236}">
                <a16:creationId xmlns:a16="http://schemas.microsoft.com/office/drawing/2014/main" id="{5A314052-A46E-AD4E-A619-C7ABFF5BCA41}"/>
              </a:ext>
            </a:extLst>
          </p:cNvPr>
          <p:cNvSpPr/>
          <p:nvPr/>
        </p:nvSpPr>
        <p:spPr>
          <a:xfrm>
            <a:off x="3333506" y="652812"/>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VÍ DỤ</a:t>
            </a:r>
            <a:endParaRPr lang="vi-VN" sz="2800"/>
          </a:p>
        </p:txBody>
      </p:sp>
      <p:sp>
        <p:nvSpPr>
          <p:cNvPr id="6" name="Rounded Rectangle 5">
            <a:extLst>
              <a:ext uri="{FF2B5EF4-FFF2-40B4-BE49-F238E27FC236}">
                <a16:creationId xmlns:a16="http://schemas.microsoft.com/office/drawing/2014/main" id="{765EF977-410C-9D49-A3E0-0373CFB17955}"/>
              </a:ext>
            </a:extLst>
          </p:cNvPr>
          <p:cNvSpPr/>
          <p:nvPr/>
        </p:nvSpPr>
        <p:spPr>
          <a:xfrm>
            <a:off x="738052" y="3319932"/>
            <a:ext cx="10715896"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Nêu suy nghĩ của cá nhân của em đối với tình huống trên. (Hành động của A)</a:t>
            </a:r>
          </a:p>
        </p:txBody>
      </p:sp>
      <p:sp>
        <p:nvSpPr>
          <p:cNvPr id="8" name="Rounded Rectangle 7">
            <a:extLst>
              <a:ext uri="{FF2B5EF4-FFF2-40B4-BE49-F238E27FC236}">
                <a16:creationId xmlns:a16="http://schemas.microsoft.com/office/drawing/2014/main" id="{FA585D12-1B36-B044-990A-C3754A38800A}"/>
              </a:ext>
            </a:extLst>
          </p:cNvPr>
          <p:cNvSpPr/>
          <p:nvPr/>
        </p:nvSpPr>
        <p:spPr>
          <a:xfrm>
            <a:off x="523172" y="4411776"/>
            <a:ext cx="3251987" cy="1566711"/>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Ông bà nội của A: không chăm nom, thiếu trách nhiệm với A.</a:t>
            </a:r>
          </a:p>
        </p:txBody>
      </p:sp>
      <p:sp>
        <p:nvSpPr>
          <p:cNvPr id="9" name="Rounded Rectangle 8">
            <a:extLst>
              <a:ext uri="{FF2B5EF4-FFF2-40B4-BE49-F238E27FC236}">
                <a16:creationId xmlns:a16="http://schemas.microsoft.com/office/drawing/2014/main" id="{293CD809-8B83-7848-B2A8-ACFD5C25B415}"/>
              </a:ext>
            </a:extLst>
          </p:cNvPr>
          <p:cNvSpPr/>
          <p:nvPr/>
        </p:nvSpPr>
        <p:spPr>
          <a:xfrm>
            <a:off x="4659059" y="4411776"/>
            <a:ext cx="3251987" cy="1566711"/>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Hành vi A:</a:t>
            </a:r>
          </a:p>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Không phụng dưỡng ông bà nội.</a:t>
            </a:r>
          </a:p>
        </p:txBody>
      </p:sp>
      <p:sp>
        <p:nvSpPr>
          <p:cNvPr id="10" name="Down Arrow 9">
            <a:extLst>
              <a:ext uri="{FF2B5EF4-FFF2-40B4-BE49-F238E27FC236}">
                <a16:creationId xmlns:a16="http://schemas.microsoft.com/office/drawing/2014/main" id="{545CD070-E984-E246-BEBD-4B3745A4C2DC}"/>
              </a:ext>
            </a:extLst>
          </p:cNvPr>
          <p:cNvSpPr/>
          <p:nvPr/>
        </p:nvSpPr>
        <p:spPr>
          <a:xfrm>
            <a:off x="1837640" y="3612626"/>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11" name="Down Arrow 10">
            <a:extLst>
              <a:ext uri="{FF2B5EF4-FFF2-40B4-BE49-F238E27FC236}">
                <a16:creationId xmlns:a16="http://schemas.microsoft.com/office/drawing/2014/main" id="{BBF34EC9-333F-B34D-9E60-E79CC247A51A}"/>
              </a:ext>
            </a:extLst>
          </p:cNvPr>
          <p:cNvSpPr/>
          <p:nvPr/>
        </p:nvSpPr>
        <p:spPr>
          <a:xfrm rot="16200000">
            <a:off x="4064693" y="4704364"/>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3" name="Rounded Rectangle 2">
            <a:extLst>
              <a:ext uri="{FF2B5EF4-FFF2-40B4-BE49-F238E27FC236}">
                <a16:creationId xmlns:a16="http://schemas.microsoft.com/office/drawing/2014/main" id="{0628F9E0-051A-D841-8CDA-727626799D29}"/>
              </a:ext>
            </a:extLst>
          </p:cNvPr>
          <p:cNvSpPr/>
          <p:nvPr/>
        </p:nvSpPr>
        <p:spPr>
          <a:xfrm>
            <a:off x="8768874" y="4411775"/>
            <a:ext cx="2899954" cy="1566711"/>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000">
                <a:latin typeface="Open Sans" panose="020B0606030504020204" pitchFamily="34" charset="0"/>
                <a:ea typeface="Open Sans" panose="020B0606030504020204" pitchFamily="34" charset="0"/>
                <a:cs typeface="Open Sans" panose="020B0606030504020204" pitchFamily="34" charset="0"/>
              </a:rPr>
              <a:t>CẢ ÔNG BÀ NỘI CỦA A VÀ A ĐỀU SAI.</a:t>
            </a:r>
          </a:p>
        </p:txBody>
      </p:sp>
      <p:sp>
        <p:nvSpPr>
          <p:cNvPr id="12" name="Down Arrow 11">
            <a:extLst>
              <a:ext uri="{FF2B5EF4-FFF2-40B4-BE49-F238E27FC236}">
                <a16:creationId xmlns:a16="http://schemas.microsoft.com/office/drawing/2014/main" id="{C70E14D4-6D23-0B43-8731-B01CB0FCD19C}"/>
              </a:ext>
            </a:extLst>
          </p:cNvPr>
          <p:cNvSpPr/>
          <p:nvPr/>
        </p:nvSpPr>
        <p:spPr>
          <a:xfrm rot="16200000">
            <a:off x="8140110" y="4704363"/>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7" name="TextBox 6">
            <a:extLst>
              <a:ext uri="{FF2B5EF4-FFF2-40B4-BE49-F238E27FC236}">
                <a16:creationId xmlns:a16="http://schemas.microsoft.com/office/drawing/2014/main" id="{46C60C38-AD62-8042-A9E7-7A6F6AAE4FBA}"/>
              </a:ext>
            </a:extLst>
          </p:cNvPr>
          <p:cNvSpPr txBox="1"/>
          <p:nvPr/>
        </p:nvSpPr>
        <p:spPr>
          <a:xfrm>
            <a:off x="4454434" y="4493623"/>
            <a:ext cx="184731" cy="369332"/>
          </a:xfrm>
          <a:prstGeom prst="rect">
            <a:avLst/>
          </a:prstGeom>
          <a:noFill/>
        </p:spPr>
        <p:txBody>
          <a:bodyPr wrap="none" rtlCol="0">
            <a:spAutoFit/>
          </a:bodyPr>
          <a:lstStyle/>
          <a:p>
            <a:endParaRPr lang="en-VN"/>
          </a:p>
        </p:txBody>
      </p:sp>
    </p:spTree>
    <p:extLst>
      <p:ext uri="{BB962C8B-B14F-4D97-AF65-F5344CB8AC3E}">
        <p14:creationId xmlns:p14="http://schemas.microsoft.com/office/powerpoint/2010/main" val="2800143209"/>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1" nodeType="clickEffect">
                                  <p:stCondLst>
                                    <p:cond delay="0"/>
                                  </p:stCondLst>
                                  <p:childTnLst>
                                    <p:animEffect transition="out" filter="blinds(horizontal)">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linds(horizont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blinds(horizontal)">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blinds(horizontal)">
                                      <p:cBhvr>
                                        <p:cTn id="4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6" grpId="1" animBg="1"/>
      <p:bldP spid="8" grpId="0" animBg="1"/>
      <p:bldP spid="9" grpId="0" animBg="1"/>
      <p:bldP spid="10" grpId="0" animBg="1"/>
      <p:bldP spid="11" grpId="0" animBg="1"/>
      <p:bldP spid="3"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9806C2A6-7EAD-2C46-9B20-293E11D63861}"/>
              </a:ext>
            </a:extLst>
          </p:cNvPr>
          <p:cNvSpPr/>
          <p:nvPr/>
        </p:nvSpPr>
        <p:spPr>
          <a:xfrm>
            <a:off x="4359810" y="1210187"/>
            <a:ext cx="3472379" cy="855788"/>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accent3">
                    <a:lumMod val="20000"/>
                    <a:lumOff val="80000"/>
                  </a:schemeClr>
                </a:solidFill>
                <a:latin typeface="Calibri Light" panose="020F0302020204030204" pitchFamily="34" charset="0"/>
                <a:cs typeface="Calibri Light" panose="020F0302020204030204" pitchFamily="34" charset="0"/>
              </a:rPr>
              <a:t>B</a:t>
            </a: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3. BÌNH ĐẲNG GIỮA </a:t>
            </a:r>
          </a:p>
          <a:p>
            <a:pPr algn="ct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ÔNG BÀ VÀ CHÁU</a:t>
            </a:r>
          </a:p>
        </p:txBody>
      </p:sp>
      <p:sp>
        <p:nvSpPr>
          <p:cNvPr id="4" name="Rounded Rectangle 3">
            <a:extLst>
              <a:ext uri="{FF2B5EF4-FFF2-40B4-BE49-F238E27FC236}">
                <a16:creationId xmlns:a16="http://schemas.microsoft.com/office/drawing/2014/main" id="{8977E647-5CF8-9F4C-90E7-316D550A1C93}"/>
              </a:ext>
            </a:extLst>
          </p:cNvPr>
          <p:cNvSpPr/>
          <p:nvPr/>
        </p:nvSpPr>
        <p:spPr>
          <a:xfrm>
            <a:off x="470262" y="2981386"/>
            <a:ext cx="5303521" cy="2833461"/>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a:solidFill>
                  <a:schemeClr val="accent3">
                    <a:lumMod val="50000"/>
                  </a:schemeClr>
                </a:solidFill>
                <a:latin typeface="Calibri Light" panose="020F0302020204030204" pitchFamily="34" charset="0"/>
                <a:cs typeface="Calibri Light" panose="020F0302020204030204" pitchFamily="34" charset="0"/>
              </a:rPr>
              <a:t>Ông bà (nội &amp; ngoại) có quyền và nghĩa vụ ngang nhau đối với cháu trong việc: trông nom, chăm sóc, giáo dục, sống mẫu mực, nêu gương tốt cho con cháu.</a:t>
            </a:r>
          </a:p>
        </p:txBody>
      </p:sp>
      <p:sp>
        <p:nvSpPr>
          <p:cNvPr id="5" name="Rounded Rectangle 4">
            <a:extLst>
              <a:ext uri="{FF2B5EF4-FFF2-40B4-BE49-F238E27FC236}">
                <a16:creationId xmlns:a16="http://schemas.microsoft.com/office/drawing/2014/main" id="{E7055C85-FCE5-4548-BED3-918DB27B8610}"/>
              </a:ext>
            </a:extLst>
          </p:cNvPr>
          <p:cNvSpPr/>
          <p:nvPr/>
        </p:nvSpPr>
        <p:spPr>
          <a:xfrm>
            <a:off x="6379236" y="2861100"/>
            <a:ext cx="5303521" cy="2953747"/>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a:solidFill>
                  <a:schemeClr val="accent3">
                    <a:lumMod val="50000"/>
                  </a:schemeClr>
                </a:solidFill>
                <a:latin typeface="Calibri Light" panose="020F0302020204030204" pitchFamily="34" charset="0"/>
                <a:cs typeface="Calibri Light" panose="020F0302020204030204" pitchFamily="34" charset="0"/>
              </a:rPr>
              <a:t>-Cháu có quyền và nghĩa vụ trong việc: kính trọng, phụng dưỡng, yêu thương ông bà nội, ngoại.</a:t>
            </a:r>
          </a:p>
        </p:txBody>
      </p:sp>
      <p:sp>
        <p:nvSpPr>
          <p:cNvPr id="6" name="Rounded Rectangle 5">
            <a:extLst>
              <a:ext uri="{FF2B5EF4-FFF2-40B4-BE49-F238E27FC236}">
                <a16:creationId xmlns:a16="http://schemas.microsoft.com/office/drawing/2014/main" id="{64863AE4-B3AA-5E47-8D20-1A787C8AAD2A}"/>
              </a:ext>
            </a:extLst>
          </p:cNvPr>
          <p:cNvSpPr/>
          <p:nvPr/>
        </p:nvSpPr>
        <p:spPr>
          <a:xfrm>
            <a:off x="1524482" y="2553493"/>
            <a:ext cx="3031386" cy="659600"/>
          </a:xfrm>
          <a:prstGeom prst="roundRect">
            <a:avLst/>
          </a:prstGeom>
          <a:solidFill>
            <a:schemeClr val="accent1">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Calibri Light" panose="020F0302020204030204" pitchFamily="34" charset="0"/>
                <a:cs typeface="Calibri Light" panose="020F0302020204030204" pitchFamily="34" charset="0"/>
              </a:rPr>
              <a:t>PHÍA ÔNG BÀ</a:t>
            </a:r>
          </a:p>
        </p:txBody>
      </p:sp>
      <p:sp>
        <p:nvSpPr>
          <p:cNvPr id="7" name="Rounded Rectangle 6">
            <a:extLst>
              <a:ext uri="{FF2B5EF4-FFF2-40B4-BE49-F238E27FC236}">
                <a16:creationId xmlns:a16="http://schemas.microsoft.com/office/drawing/2014/main" id="{9F91B4C5-851E-3643-987C-BF3E80136F68}"/>
              </a:ext>
            </a:extLst>
          </p:cNvPr>
          <p:cNvSpPr/>
          <p:nvPr/>
        </p:nvSpPr>
        <p:spPr>
          <a:xfrm>
            <a:off x="7942234" y="2510971"/>
            <a:ext cx="3031386" cy="659600"/>
          </a:xfrm>
          <a:prstGeom prst="roundRect">
            <a:avLst/>
          </a:prstGeom>
          <a:solidFill>
            <a:schemeClr val="accent1">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Calibri Light" panose="020F0302020204030204" pitchFamily="34" charset="0"/>
                <a:cs typeface="Calibri Light" panose="020F0302020204030204" pitchFamily="34" charset="0"/>
              </a:rPr>
              <a:t>PHÍA CON CHÁU</a:t>
            </a:r>
          </a:p>
        </p:txBody>
      </p:sp>
      <p:cxnSp>
        <p:nvCxnSpPr>
          <p:cNvPr id="8" name="Elbow Connector 7">
            <a:extLst>
              <a:ext uri="{FF2B5EF4-FFF2-40B4-BE49-F238E27FC236}">
                <a16:creationId xmlns:a16="http://schemas.microsoft.com/office/drawing/2014/main" id="{361E09C6-078A-D940-A686-3892A84A3F9F}"/>
              </a:ext>
            </a:extLst>
          </p:cNvPr>
          <p:cNvCxnSpPr>
            <a:cxnSpLocks/>
            <a:stCxn id="3" idx="3"/>
            <a:endCxn id="7" idx="0"/>
          </p:cNvCxnSpPr>
          <p:nvPr/>
        </p:nvCxnSpPr>
        <p:spPr>
          <a:xfrm>
            <a:off x="7832189" y="1638081"/>
            <a:ext cx="1625738" cy="872890"/>
          </a:xfrm>
          <a:prstGeom prst="bentConnector2">
            <a:avLst/>
          </a:prstGeom>
          <a:ln w="1905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6FF93C50-BDA2-434C-B165-80AC0E560508}"/>
              </a:ext>
            </a:extLst>
          </p:cNvPr>
          <p:cNvCxnSpPr>
            <a:cxnSpLocks/>
            <a:stCxn id="3" idx="1"/>
            <a:endCxn id="6" idx="0"/>
          </p:cNvCxnSpPr>
          <p:nvPr/>
        </p:nvCxnSpPr>
        <p:spPr>
          <a:xfrm rot="10800000" flipV="1">
            <a:off x="3040176" y="1638081"/>
            <a:ext cx="1319635" cy="915412"/>
          </a:xfrm>
          <a:prstGeom prst="bentConnector2">
            <a:avLst/>
          </a:prstGeom>
          <a:ln w="1905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标题 1">
            <a:extLst>
              <a:ext uri="{FF2B5EF4-FFF2-40B4-BE49-F238E27FC236}">
                <a16:creationId xmlns:a16="http://schemas.microsoft.com/office/drawing/2014/main" id="{BEE5A807-2371-B24F-899D-8D6EA9C003D9}"/>
              </a:ext>
            </a:extLst>
          </p:cNvPr>
          <p:cNvSpPr>
            <a:spLocks noGrp="1"/>
          </p:cNvSpPr>
          <p:nvPr>
            <p:ph type="title"/>
          </p:nvPr>
        </p:nvSpPr>
        <p:spPr>
          <a:xfrm>
            <a:off x="1374104" y="401135"/>
            <a:ext cx="9938329" cy="629141"/>
          </a:xfrm>
        </p:spPr>
        <p:txBody>
          <a:bodyPr>
            <a:normAutofit fontScale="90000"/>
          </a:bodyPr>
          <a:lstStyle/>
          <a:p>
            <a:r>
              <a:rPr lang="en-US" altLang="zh-CN" sz="4400" b="0">
                <a:solidFill>
                  <a:schemeClr val="accent1"/>
                </a:solidFill>
                <a:latin typeface="Calibri" panose="020F0502020204030204" pitchFamily="34" charset="0"/>
              </a:rPr>
              <a:t>b. ND QUYỀN BÌNH ĐẲNG TRONG GIA ĐÌNH</a:t>
            </a:r>
            <a:endParaRPr lang="zh-CN" altLang="en-US" sz="4400" b="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276862019"/>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par>
                          <p:cTn id="20" fill="hold">
                            <p:stCondLst>
                              <p:cond delay="500"/>
                            </p:stCondLst>
                            <p:childTnLst>
                              <p:par>
                                <p:cTn id="21" presetID="6" presetClass="entr" presetSubtype="16" fill="hold" grpId="0" nodeType="after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circle(in)">
                                      <p:cBhvr>
                                        <p:cTn id="23"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2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329B8-8390-A743-95C8-B73B494012B3}"/>
              </a:ext>
            </a:extLst>
          </p:cNvPr>
          <p:cNvSpPr>
            <a:spLocks noGrp="1"/>
          </p:cNvSpPr>
          <p:nvPr>
            <p:ph type="title"/>
          </p:nvPr>
        </p:nvSpPr>
        <p:spPr>
          <a:xfrm>
            <a:off x="722154" y="2066229"/>
            <a:ext cx="10946674" cy="1145893"/>
          </a:xfrm>
        </p:spPr>
        <p:txBody>
          <a:bodyPr>
            <a:normAutofit fontScale="90000"/>
          </a:bodyPr>
          <a:lstStyle/>
          <a:p>
            <a:pPr algn="just"/>
            <a:r>
              <a:rPr lang="en-VN" b="0">
                <a:latin typeface="Open Sans" panose="020B0606030504020204" pitchFamily="34" charset="0"/>
                <a:ea typeface="Open Sans" panose="020B0606030504020204" pitchFamily="34" charset="0"/>
                <a:cs typeface="Open Sans" panose="020B0606030504020204" pitchFamily="34" charset="0"/>
              </a:rPr>
              <a:t>A là con trai trưởng trong gia đình nên mọi việc trong gia đình sau khi ba mẹ mất là do A quyết định và mọi tài sản ba mẹ để lại A đều chiếm giữ hết. A cũng cho rằng hai em là B và C là con gái sau này sẽ theo nhà chồng chứ không được hưởng tài sản gì ở đây. </a:t>
            </a:r>
          </a:p>
        </p:txBody>
      </p:sp>
      <p:sp>
        <p:nvSpPr>
          <p:cNvPr id="4" name="Rectangle 3">
            <a:extLst>
              <a:ext uri="{FF2B5EF4-FFF2-40B4-BE49-F238E27FC236}">
                <a16:creationId xmlns:a16="http://schemas.microsoft.com/office/drawing/2014/main" id="{549A1475-FC5E-DE49-8690-B4FF01C547C1}"/>
              </a:ext>
            </a:extLst>
          </p:cNvPr>
          <p:cNvSpPr/>
          <p:nvPr/>
        </p:nvSpPr>
        <p:spPr>
          <a:xfrm>
            <a:off x="2534856" y="392382"/>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a:extLst>
              <a:ext uri="{FF2B5EF4-FFF2-40B4-BE49-F238E27FC236}">
                <a16:creationId xmlns:a16="http://schemas.microsoft.com/office/drawing/2014/main" id="{5A314052-A46E-AD4E-A619-C7ABFF5BCA41}"/>
              </a:ext>
            </a:extLst>
          </p:cNvPr>
          <p:cNvSpPr/>
          <p:nvPr/>
        </p:nvSpPr>
        <p:spPr>
          <a:xfrm>
            <a:off x="3333506" y="652812"/>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VÍ DỤ</a:t>
            </a:r>
            <a:endParaRPr lang="vi-VN" sz="2800"/>
          </a:p>
        </p:txBody>
      </p:sp>
      <p:sp>
        <p:nvSpPr>
          <p:cNvPr id="6" name="Rounded Rectangle 5">
            <a:extLst>
              <a:ext uri="{FF2B5EF4-FFF2-40B4-BE49-F238E27FC236}">
                <a16:creationId xmlns:a16="http://schemas.microsoft.com/office/drawing/2014/main" id="{765EF977-410C-9D49-A3E0-0373CFB17955}"/>
              </a:ext>
            </a:extLst>
          </p:cNvPr>
          <p:cNvSpPr/>
          <p:nvPr/>
        </p:nvSpPr>
        <p:spPr>
          <a:xfrm>
            <a:off x="738052" y="3319932"/>
            <a:ext cx="10715896"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Nêu suy nghĩ của cá nhân của em đối với tình huống trên. (Hành động của A)</a:t>
            </a:r>
          </a:p>
        </p:txBody>
      </p:sp>
      <p:sp>
        <p:nvSpPr>
          <p:cNvPr id="8" name="Rounded Rectangle 7">
            <a:extLst>
              <a:ext uri="{FF2B5EF4-FFF2-40B4-BE49-F238E27FC236}">
                <a16:creationId xmlns:a16="http://schemas.microsoft.com/office/drawing/2014/main" id="{FA585D12-1B36-B044-990A-C3754A38800A}"/>
              </a:ext>
            </a:extLst>
          </p:cNvPr>
          <p:cNvSpPr/>
          <p:nvPr/>
        </p:nvSpPr>
        <p:spPr>
          <a:xfrm>
            <a:off x="2040633" y="4252704"/>
            <a:ext cx="3251987" cy="1566711"/>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Hành vi A: Tự ý quyết định mọi việc trong gia đình</a:t>
            </a:r>
          </a:p>
        </p:txBody>
      </p:sp>
      <p:sp>
        <p:nvSpPr>
          <p:cNvPr id="9" name="Rounded Rectangle 8">
            <a:extLst>
              <a:ext uri="{FF2B5EF4-FFF2-40B4-BE49-F238E27FC236}">
                <a16:creationId xmlns:a16="http://schemas.microsoft.com/office/drawing/2014/main" id="{293CD809-8B83-7848-B2A8-ACFD5C25B415}"/>
              </a:ext>
            </a:extLst>
          </p:cNvPr>
          <p:cNvSpPr/>
          <p:nvPr/>
        </p:nvSpPr>
        <p:spPr>
          <a:xfrm>
            <a:off x="6683805" y="4202768"/>
            <a:ext cx="3251987" cy="1566711"/>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Quan điểm A:</a:t>
            </a:r>
          </a:p>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Phân biệt đối xử giữa nam - nữ.</a:t>
            </a:r>
          </a:p>
        </p:txBody>
      </p:sp>
      <p:sp>
        <p:nvSpPr>
          <p:cNvPr id="10" name="Down Arrow 9">
            <a:extLst>
              <a:ext uri="{FF2B5EF4-FFF2-40B4-BE49-F238E27FC236}">
                <a16:creationId xmlns:a16="http://schemas.microsoft.com/office/drawing/2014/main" id="{545CD070-E984-E246-BEBD-4B3745A4C2DC}"/>
              </a:ext>
            </a:extLst>
          </p:cNvPr>
          <p:cNvSpPr/>
          <p:nvPr/>
        </p:nvSpPr>
        <p:spPr>
          <a:xfrm>
            <a:off x="3104740" y="3403618"/>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11" name="Down Arrow 10">
            <a:extLst>
              <a:ext uri="{FF2B5EF4-FFF2-40B4-BE49-F238E27FC236}">
                <a16:creationId xmlns:a16="http://schemas.microsoft.com/office/drawing/2014/main" id="{BBF34EC9-333F-B34D-9E60-E79CC247A51A}"/>
              </a:ext>
            </a:extLst>
          </p:cNvPr>
          <p:cNvSpPr/>
          <p:nvPr/>
        </p:nvSpPr>
        <p:spPr>
          <a:xfrm>
            <a:off x="8064474" y="3403617"/>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3" name="Rounded Rectangle 2">
            <a:extLst>
              <a:ext uri="{FF2B5EF4-FFF2-40B4-BE49-F238E27FC236}">
                <a16:creationId xmlns:a16="http://schemas.microsoft.com/office/drawing/2014/main" id="{0628F9E0-051A-D841-8CDA-727626799D29}"/>
              </a:ext>
            </a:extLst>
          </p:cNvPr>
          <p:cNvSpPr/>
          <p:nvPr/>
        </p:nvSpPr>
        <p:spPr>
          <a:xfrm>
            <a:off x="4601721" y="2956720"/>
            <a:ext cx="2899954" cy="1566711"/>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000">
                <a:latin typeface="Open Sans" panose="020B0606030504020204" pitchFamily="34" charset="0"/>
                <a:ea typeface="Open Sans" panose="020B0606030504020204" pitchFamily="34" charset="0"/>
                <a:cs typeface="Open Sans" panose="020B0606030504020204" pitchFamily="34" charset="0"/>
              </a:rPr>
              <a:t>Trái với Pháp luật</a:t>
            </a:r>
          </a:p>
        </p:txBody>
      </p:sp>
      <p:sp>
        <p:nvSpPr>
          <p:cNvPr id="7" name="TextBox 6">
            <a:extLst>
              <a:ext uri="{FF2B5EF4-FFF2-40B4-BE49-F238E27FC236}">
                <a16:creationId xmlns:a16="http://schemas.microsoft.com/office/drawing/2014/main" id="{46C60C38-AD62-8042-A9E7-7A6F6AAE4FBA}"/>
              </a:ext>
            </a:extLst>
          </p:cNvPr>
          <p:cNvSpPr txBox="1"/>
          <p:nvPr/>
        </p:nvSpPr>
        <p:spPr>
          <a:xfrm>
            <a:off x="4454434" y="4493623"/>
            <a:ext cx="184731" cy="369332"/>
          </a:xfrm>
          <a:prstGeom prst="rect">
            <a:avLst/>
          </a:prstGeom>
          <a:noFill/>
        </p:spPr>
        <p:txBody>
          <a:bodyPr wrap="none" rtlCol="0">
            <a:spAutoFit/>
          </a:bodyPr>
          <a:lstStyle/>
          <a:p>
            <a:endParaRPr lang="en-VN"/>
          </a:p>
        </p:txBody>
      </p:sp>
    </p:spTree>
    <p:extLst>
      <p:ext uri="{BB962C8B-B14F-4D97-AF65-F5344CB8AC3E}">
        <p14:creationId xmlns:p14="http://schemas.microsoft.com/office/powerpoint/2010/main" val="955600970"/>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1" nodeType="clickEffect">
                                  <p:stCondLst>
                                    <p:cond delay="0"/>
                                  </p:stCondLst>
                                  <p:childTnLst>
                                    <p:animEffect transition="out" filter="blinds(horizontal)">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linds(horizont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linds(horizontal)">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6" grpId="1" animBg="1"/>
      <p:bldP spid="8" grpId="0" animBg="1"/>
      <p:bldP spid="9" grpId="0" animBg="1"/>
      <p:bldP spid="10" grpId="0" animBg="1"/>
      <p:bldP spid="11" grpId="0" animBg="1"/>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9806C2A6-7EAD-2C46-9B20-293E11D63861}"/>
              </a:ext>
            </a:extLst>
          </p:cNvPr>
          <p:cNvSpPr/>
          <p:nvPr/>
        </p:nvSpPr>
        <p:spPr>
          <a:xfrm>
            <a:off x="4359808" y="1406130"/>
            <a:ext cx="3472379" cy="855788"/>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accent3">
                    <a:lumMod val="20000"/>
                    <a:lumOff val="80000"/>
                  </a:schemeClr>
                </a:solidFill>
                <a:latin typeface="Calibri Light" panose="020F0302020204030204" pitchFamily="34" charset="0"/>
                <a:cs typeface="Calibri Light" panose="020F0302020204030204" pitchFamily="34" charset="0"/>
              </a:rPr>
              <a:t>B</a:t>
            </a: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4. BÌNH ĐẲNG GIỮA </a:t>
            </a:r>
          </a:p>
          <a:p>
            <a:pPr algn="ct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CÁC ANH CHỊ EM</a:t>
            </a:r>
          </a:p>
        </p:txBody>
      </p:sp>
      <p:sp>
        <p:nvSpPr>
          <p:cNvPr id="4" name="Rounded Rectangle 3">
            <a:extLst>
              <a:ext uri="{FF2B5EF4-FFF2-40B4-BE49-F238E27FC236}">
                <a16:creationId xmlns:a16="http://schemas.microsoft.com/office/drawing/2014/main" id="{8977E647-5CF8-9F4C-90E7-316D550A1C93}"/>
              </a:ext>
            </a:extLst>
          </p:cNvPr>
          <p:cNvSpPr/>
          <p:nvPr/>
        </p:nvSpPr>
        <p:spPr>
          <a:xfrm>
            <a:off x="3444238" y="2994449"/>
            <a:ext cx="5303521" cy="2833461"/>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a:solidFill>
                  <a:schemeClr val="accent3">
                    <a:lumMod val="50000"/>
                  </a:schemeClr>
                </a:solidFill>
                <a:latin typeface="Calibri Light" panose="020F0302020204030204" pitchFamily="34" charset="0"/>
                <a:cs typeface="Calibri Light" panose="020F0302020204030204" pitchFamily="34" charset="0"/>
              </a:rPr>
              <a:t>- Anh chị em phải: đùm bọc, nuôi dưỡng, yêu thương, chăm sóc giúp đỡ lẫn nhau khi cha mẹ không còn hoặc cha mẹ không có điều kiện chăm sóc, GD các con.</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Anh chị em trong gia đình thì có quyền và nghĩa vụ như nhau.</a:t>
            </a:r>
          </a:p>
        </p:txBody>
      </p:sp>
      <p:sp>
        <p:nvSpPr>
          <p:cNvPr id="29" name="标题 1">
            <a:extLst>
              <a:ext uri="{FF2B5EF4-FFF2-40B4-BE49-F238E27FC236}">
                <a16:creationId xmlns:a16="http://schemas.microsoft.com/office/drawing/2014/main" id="{BEE5A807-2371-B24F-899D-8D6EA9C003D9}"/>
              </a:ext>
            </a:extLst>
          </p:cNvPr>
          <p:cNvSpPr>
            <a:spLocks noGrp="1"/>
          </p:cNvSpPr>
          <p:nvPr>
            <p:ph type="title"/>
          </p:nvPr>
        </p:nvSpPr>
        <p:spPr>
          <a:xfrm>
            <a:off x="1374104" y="401135"/>
            <a:ext cx="9938329" cy="629141"/>
          </a:xfrm>
        </p:spPr>
        <p:txBody>
          <a:bodyPr>
            <a:normAutofit fontScale="90000"/>
          </a:bodyPr>
          <a:lstStyle/>
          <a:p>
            <a:r>
              <a:rPr lang="en-US" altLang="zh-CN" sz="4400" b="0">
                <a:solidFill>
                  <a:schemeClr val="accent1"/>
                </a:solidFill>
                <a:latin typeface="Calibri" panose="020F0502020204030204" pitchFamily="34" charset="0"/>
              </a:rPr>
              <a:t>b. ND QUYỀN BÌNH ĐẲNG TRONG GIA ĐÌNH</a:t>
            </a:r>
            <a:endParaRPr lang="zh-CN" altLang="en-US" sz="4400" b="0" dirty="0">
              <a:solidFill>
                <a:schemeClr val="accent1"/>
              </a:solidFill>
              <a:latin typeface="Calibri" panose="020F0502020204030204" pitchFamily="34" charset="0"/>
            </a:endParaRPr>
          </a:p>
        </p:txBody>
      </p:sp>
      <p:cxnSp>
        <p:nvCxnSpPr>
          <p:cNvPr id="10" name="Straight Connector 9">
            <a:extLst>
              <a:ext uri="{FF2B5EF4-FFF2-40B4-BE49-F238E27FC236}">
                <a16:creationId xmlns:a16="http://schemas.microsoft.com/office/drawing/2014/main" id="{8170F82A-41F2-FB49-8FFE-03A81A9161D8}"/>
              </a:ext>
            </a:extLst>
          </p:cNvPr>
          <p:cNvCxnSpPr>
            <a:cxnSpLocks/>
            <a:stCxn id="3" idx="2"/>
            <a:endCxn id="4" idx="0"/>
          </p:cNvCxnSpPr>
          <p:nvPr/>
        </p:nvCxnSpPr>
        <p:spPr>
          <a:xfrm>
            <a:off x="6095998" y="2261918"/>
            <a:ext cx="1" cy="732531"/>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552748"/>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29"/>
                                        </p:tgtEl>
                                        <p:attrNameLst>
                                          <p:attrName>style.visibility</p:attrName>
                                        </p:attrNameLst>
                                      </p:cBhvr>
                                      <p:to>
                                        <p:strVal val="visible"/>
                                      </p:to>
                                    </p:set>
                                    <p:animEffect transition="in" filter="circle(in)">
                                      <p:cBhvr>
                                        <p:cTn id="14"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59349" y="1816689"/>
            <a:ext cx="1867168" cy="2117824"/>
          </a:xfrm>
        </p:spPr>
        <p:txBody>
          <a:bodyPr>
            <a:normAutofit/>
          </a:bodyPr>
          <a:lstStyle/>
          <a:p>
            <a:r>
              <a:rPr lang="en-US" altLang="zh-CN" sz="9600" dirty="0"/>
              <a:t>02</a:t>
            </a:r>
            <a:endParaRPr lang="zh-CN" altLang="en-US" sz="9600" b="0" dirty="0"/>
          </a:p>
        </p:txBody>
      </p:sp>
      <p:sp>
        <p:nvSpPr>
          <p:cNvPr id="3" name="文本占位符 2"/>
          <p:cNvSpPr>
            <a:spLocks noGrp="1"/>
          </p:cNvSpPr>
          <p:nvPr>
            <p:ph type="body" idx="1"/>
          </p:nvPr>
        </p:nvSpPr>
        <p:spPr>
          <a:xfrm>
            <a:off x="2270775" y="3852118"/>
            <a:ext cx="8819909" cy="746661"/>
          </a:xfrm>
        </p:spPr>
        <p:txBody>
          <a:bodyPr>
            <a:normAutofit/>
          </a:bodyPr>
          <a:lstStyle/>
          <a:p>
            <a:pPr algn="ctr"/>
            <a:r>
              <a:rPr lang="en-US" altLang="zh-CN" sz="4400">
                <a:latin typeface="Calibri" panose="020F0502020204030204" pitchFamily="34" charset="0"/>
              </a:rPr>
              <a:t>BÌNH ĐẲNG TRONG LAO ĐỘNG</a:t>
            </a:r>
            <a:endParaRPr lang="en-US" altLang="zh-CN" sz="4400" dirty="0">
              <a:latin typeface="Calibri" panose="020F0502020204030204" pitchFamily="34" charset="0"/>
            </a:endParaRPr>
          </a:p>
        </p:txBody>
      </p:sp>
      <p:sp>
        <p:nvSpPr>
          <p:cNvPr id="4" name="tiny-paper-airplane_19745">
            <a:extLst>
              <a:ext uri="{FF2B5EF4-FFF2-40B4-BE49-F238E27FC236}">
                <a16:creationId xmlns:a16="http://schemas.microsoft.com/office/drawing/2014/main" id="{49AC09EB-CB94-40FC-A3DE-F403BCC9A451}"/>
              </a:ext>
            </a:extLst>
          </p:cNvPr>
          <p:cNvSpPr>
            <a:spLocks noChangeAspect="1"/>
          </p:cNvSpPr>
          <p:nvPr/>
        </p:nvSpPr>
        <p:spPr bwMode="auto">
          <a:xfrm rot="1448200">
            <a:off x="6274303" y="1553028"/>
            <a:ext cx="812855" cy="828481"/>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
        <p:nvSpPr>
          <p:cNvPr id="5" name="tiny-paper-airplane_19745">
            <a:extLst>
              <a:ext uri="{FF2B5EF4-FFF2-40B4-BE49-F238E27FC236}">
                <a16:creationId xmlns:a16="http://schemas.microsoft.com/office/drawing/2014/main" id="{A247E921-EDEF-481C-885C-48A41F575CED}"/>
              </a:ext>
            </a:extLst>
          </p:cNvPr>
          <p:cNvSpPr>
            <a:spLocks noChangeAspect="1"/>
          </p:cNvSpPr>
          <p:nvPr/>
        </p:nvSpPr>
        <p:spPr bwMode="auto">
          <a:xfrm rot="20305682">
            <a:off x="8188670" y="2570060"/>
            <a:ext cx="1188452" cy="1211298"/>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
        <p:nvSpPr>
          <p:cNvPr id="6" name="tiny-paper-airplane_19745">
            <a:extLst>
              <a:ext uri="{FF2B5EF4-FFF2-40B4-BE49-F238E27FC236}">
                <a16:creationId xmlns:a16="http://schemas.microsoft.com/office/drawing/2014/main" id="{4EE60DED-D2AA-4FD4-9DBE-7301B785B0BE}"/>
              </a:ext>
            </a:extLst>
          </p:cNvPr>
          <p:cNvSpPr>
            <a:spLocks noChangeAspect="1"/>
          </p:cNvSpPr>
          <p:nvPr/>
        </p:nvSpPr>
        <p:spPr bwMode="auto">
          <a:xfrm>
            <a:off x="4058462" y="5403633"/>
            <a:ext cx="1188452" cy="1211298"/>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Tree>
    <p:extLst>
      <p:ext uri="{BB962C8B-B14F-4D97-AF65-F5344CB8AC3E}">
        <p14:creationId xmlns:p14="http://schemas.microsoft.com/office/powerpoint/2010/main" val="3572060712"/>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435" y="3865943"/>
            <a:ext cx="11250592" cy="616605"/>
          </a:xfrm>
        </p:spPr>
        <p:txBody>
          <a:bodyPr>
            <a:noAutofit/>
          </a:bodyPr>
          <a:lstStyle/>
          <a:p>
            <a:pPr algn="just"/>
            <a:r>
              <a:rPr lang="en-US" sz="2800" b="0">
                <a:solidFill>
                  <a:schemeClr val="accent1">
                    <a:lumMod val="20000"/>
                    <a:lumOff val="80000"/>
                  </a:schemeClr>
                </a:solidFill>
                <a:latin typeface="Calibri" panose="020F0502020204030204" pitchFamily="34" charset="0"/>
              </a:rPr>
              <a:t>	Bình đẳng trong lao động được hiểu là bình đẳng giữa mọi công dân trong thực hiện quyền lao động thông qua tìm việc làm; bình đẳng giữa người được sử dụng lao động và người lao động thông qua hợp đồng lao động; bình đẳng giữa lao động nam và lao động nữ trong từng cơ quan, doanh nghiệp và phạm vi cả nước.</a:t>
            </a:r>
            <a:endParaRPr lang="vi-VN" sz="2800" b="0">
              <a:solidFill>
                <a:schemeClr val="accent1">
                  <a:lumMod val="20000"/>
                  <a:lumOff val="80000"/>
                </a:schemeClr>
              </a:solidFill>
              <a:latin typeface="Calibri" panose="020F0502020204030204" pitchFamily="34" charset="0"/>
            </a:endParaRPr>
          </a:p>
        </p:txBody>
      </p:sp>
      <p:sp>
        <p:nvSpPr>
          <p:cNvPr id="52" name="Rectangle 51"/>
          <p:cNvSpPr/>
          <p:nvPr/>
        </p:nvSpPr>
        <p:spPr>
          <a:xfrm>
            <a:off x="2534856" y="300941"/>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3" name="Rectangle 52"/>
          <p:cNvSpPr/>
          <p:nvPr/>
        </p:nvSpPr>
        <p:spPr>
          <a:xfrm>
            <a:off x="3333506" y="561371"/>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a. KHÁI NIỆM</a:t>
            </a:r>
            <a:endParaRPr lang="vi-VN" sz="2800"/>
          </a:p>
        </p:txBody>
      </p:sp>
    </p:spTree>
    <p:extLst>
      <p:ext uri="{BB962C8B-B14F-4D97-AF65-F5344CB8AC3E}">
        <p14:creationId xmlns:p14="http://schemas.microsoft.com/office/powerpoint/2010/main" val="822504917"/>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0c63e10e-1c36-47e1-87db-86539f5a2bdd"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a:extLst>
              <a:ext uri="{FF2B5EF4-FFF2-40B4-BE49-F238E27FC236}">
                <a16:creationId xmlns:a16="http://schemas.microsoft.com/office/drawing/2014/main" id="{565FDB9D-DE6B-4685-9116-FDC1FE8F28A6}"/>
              </a:ext>
            </a:extLst>
          </p:cNvPr>
          <p:cNvGrpSpPr>
            <a:grpSpLocks noChangeAspect="1"/>
          </p:cNvGrpSpPr>
          <p:nvPr>
            <p:custDataLst>
              <p:tags r:id="rId1"/>
            </p:custDataLst>
          </p:nvPr>
        </p:nvGrpSpPr>
        <p:grpSpPr>
          <a:xfrm>
            <a:off x="1753806" y="4577"/>
            <a:ext cx="4898491" cy="4686169"/>
            <a:chOff x="1958354" y="-611860"/>
            <a:chExt cx="4898491" cy="4686169"/>
          </a:xfrm>
        </p:grpSpPr>
        <p:sp>
          <p:nvSpPr>
            <p:cNvPr id="6" name="iṣliḓe">
              <a:extLst>
                <a:ext uri="{FF2B5EF4-FFF2-40B4-BE49-F238E27FC236}">
                  <a16:creationId xmlns:a16="http://schemas.microsoft.com/office/drawing/2014/main" id="{4972EA78-564F-4DFE-BBA5-CFCA10D20EEE}"/>
                </a:ext>
              </a:extLst>
            </p:cNvPr>
            <p:cNvSpPr/>
            <p:nvPr/>
          </p:nvSpPr>
          <p:spPr bwMode="auto">
            <a:xfrm>
              <a:off x="1958354" y="-611860"/>
              <a:ext cx="2160240" cy="1325160"/>
            </a:xfrm>
            <a:prstGeom prst="frame">
              <a:avLst>
                <a:gd name="adj1" fmla="val 3747"/>
              </a:avLst>
            </a:prstGeom>
            <a:solidFill>
              <a:schemeClr val="accent2"/>
            </a:solidFill>
            <a:ln w="19050">
              <a:noFill/>
              <a:round/>
              <a:headEnd/>
              <a:tailEnd/>
            </a:ln>
          </p:spPr>
          <p:txBody>
            <a:bodyPr anchor="ctr"/>
            <a:lstStyle/>
            <a:p>
              <a:pPr algn="ctr"/>
              <a:endParaRPr sz="2800">
                <a:latin typeface="Calibri" panose="020F0502020204030204" pitchFamily="34" charset="0"/>
              </a:endParaRPr>
            </a:p>
          </p:txBody>
        </p:sp>
        <p:grpSp>
          <p:nvGrpSpPr>
            <p:cNvPr id="9" name="îş1íḍé">
              <a:extLst>
                <a:ext uri="{FF2B5EF4-FFF2-40B4-BE49-F238E27FC236}">
                  <a16:creationId xmlns:a16="http://schemas.microsoft.com/office/drawing/2014/main" id="{DDADC1F6-0178-4162-B0CB-3212C47F2716}"/>
                </a:ext>
              </a:extLst>
            </p:cNvPr>
            <p:cNvGrpSpPr/>
            <p:nvPr/>
          </p:nvGrpSpPr>
          <p:grpSpPr>
            <a:xfrm>
              <a:off x="2541135" y="2128776"/>
              <a:ext cx="4315710" cy="1945533"/>
              <a:chOff x="2541135" y="2128776"/>
              <a:chExt cx="4315710" cy="1945533"/>
            </a:xfrm>
          </p:grpSpPr>
          <p:sp>
            <p:nvSpPr>
              <p:cNvPr id="10" name="ïšḷîḍé">
                <a:extLst>
                  <a:ext uri="{FF2B5EF4-FFF2-40B4-BE49-F238E27FC236}">
                    <a16:creationId xmlns:a16="http://schemas.microsoft.com/office/drawing/2014/main" id="{3D3C5250-FF6E-43F6-9398-EDE80C72F9AB}"/>
                  </a:ext>
                </a:extLst>
              </p:cNvPr>
              <p:cNvSpPr/>
              <p:nvPr/>
            </p:nvSpPr>
            <p:spPr>
              <a:xfrm>
                <a:off x="2541135" y="3449960"/>
                <a:ext cx="624349" cy="624349"/>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2500" lnSpcReduction="10000"/>
              </a:bodyPr>
              <a:lstStyle/>
              <a:p>
                <a:pPr algn="ctr"/>
                <a:r>
                  <a:rPr lang="en-US" altLang="zh-CN" sz="2400">
                    <a:solidFill>
                      <a:schemeClr val="bg1"/>
                    </a:solidFill>
                    <a:latin typeface="Calibri" panose="020F0502020204030204" pitchFamily="34" charset="0"/>
                  </a:rPr>
                  <a:t>03</a:t>
                </a:r>
              </a:p>
            </p:txBody>
          </p:sp>
          <p:sp>
            <p:nvSpPr>
              <p:cNvPr id="20" name="iṣļíďè">
                <a:extLst>
                  <a:ext uri="{FF2B5EF4-FFF2-40B4-BE49-F238E27FC236}">
                    <a16:creationId xmlns:a16="http://schemas.microsoft.com/office/drawing/2014/main" id="{AF227598-74B9-4DEC-8B48-902C14E666A6}"/>
                  </a:ext>
                </a:extLst>
              </p:cNvPr>
              <p:cNvSpPr txBox="1"/>
              <p:nvPr/>
            </p:nvSpPr>
            <p:spPr>
              <a:xfrm>
                <a:off x="2894271" y="3666372"/>
                <a:ext cx="3962574" cy="242864"/>
              </a:xfrm>
              <a:prstGeom prst="rect">
                <a:avLst/>
              </a:prstGeom>
              <a:noFill/>
            </p:spPr>
            <p:txBody>
              <a:bodyPr wrap="none" lIns="360000" tIns="0" rIns="0" bIns="0" anchor="b" anchorCtr="0">
                <a:noAutofit/>
              </a:bodyPr>
              <a:lstStyle/>
              <a:p>
                <a:r>
                  <a:rPr lang="en-US" altLang="zh-CN" sz="2400" b="1">
                    <a:solidFill>
                      <a:schemeClr val="accent3">
                        <a:lumMod val="100000"/>
                      </a:schemeClr>
                    </a:solidFill>
                    <a:latin typeface="Calibri" panose="020F0502020204030204" pitchFamily="34" charset="0"/>
                  </a:rPr>
                  <a:t>BÌNH ĐẲNG GIỮA LAO ĐỘNG NAM VÀ LAO ĐỘNG NỮ</a:t>
                </a:r>
                <a:endParaRPr lang="zh-CN" altLang="en-US" sz="2400" b="1" dirty="0">
                  <a:solidFill>
                    <a:schemeClr val="accent3">
                      <a:lumMod val="100000"/>
                    </a:schemeClr>
                  </a:solidFill>
                  <a:latin typeface="Calibri" panose="020F0502020204030204" pitchFamily="34" charset="0"/>
                </a:endParaRPr>
              </a:p>
            </p:txBody>
          </p:sp>
          <p:sp>
            <p:nvSpPr>
              <p:cNvPr id="12" name="íślïḍè">
                <a:extLst>
                  <a:ext uri="{FF2B5EF4-FFF2-40B4-BE49-F238E27FC236}">
                    <a16:creationId xmlns:a16="http://schemas.microsoft.com/office/drawing/2014/main" id="{D8494085-6800-45E2-9C12-17A27116B166}"/>
                  </a:ext>
                </a:extLst>
              </p:cNvPr>
              <p:cNvSpPr/>
              <p:nvPr/>
            </p:nvSpPr>
            <p:spPr>
              <a:xfrm>
                <a:off x="2541136" y="2774609"/>
                <a:ext cx="624349" cy="624349"/>
              </a:xfrm>
              <a:prstGeom prst="diamond">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2500" lnSpcReduction="10000"/>
              </a:bodyPr>
              <a:lstStyle/>
              <a:p>
                <a:pPr algn="ctr"/>
                <a:r>
                  <a:rPr lang="en-US" altLang="zh-CN" sz="2400">
                    <a:solidFill>
                      <a:schemeClr val="bg1"/>
                    </a:solidFill>
                    <a:latin typeface="Calibri" panose="020F0502020204030204" pitchFamily="34" charset="0"/>
                  </a:rPr>
                  <a:t>02</a:t>
                </a:r>
              </a:p>
            </p:txBody>
          </p:sp>
          <p:sp>
            <p:nvSpPr>
              <p:cNvPr id="18" name="ísḷiḍè">
                <a:extLst>
                  <a:ext uri="{FF2B5EF4-FFF2-40B4-BE49-F238E27FC236}">
                    <a16:creationId xmlns:a16="http://schemas.microsoft.com/office/drawing/2014/main" id="{49326D46-9856-4929-BBF2-6CDD142FC4D2}"/>
                  </a:ext>
                </a:extLst>
              </p:cNvPr>
              <p:cNvSpPr txBox="1"/>
              <p:nvPr/>
            </p:nvSpPr>
            <p:spPr>
              <a:xfrm>
                <a:off x="2894271" y="2987943"/>
                <a:ext cx="3962574" cy="242864"/>
              </a:xfrm>
              <a:prstGeom prst="rect">
                <a:avLst/>
              </a:prstGeom>
              <a:noFill/>
            </p:spPr>
            <p:txBody>
              <a:bodyPr wrap="none" lIns="360000" tIns="0" rIns="0" bIns="0" anchor="b" anchorCtr="0">
                <a:noAutofit/>
              </a:bodyPr>
              <a:lstStyle/>
              <a:p>
                <a:r>
                  <a:rPr lang="en-US" altLang="zh-CN" sz="2400" b="1">
                    <a:solidFill>
                      <a:schemeClr val="accent6">
                        <a:lumMod val="75000"/>
                      </a:schemeClr>
                    </a:solidFill>
                    <a:latin typeface="Calibri" panose="020F0502020204030204" pitchFamily="34" charset="0"/>
                  </a:rPr>
                  <a:t>BÌNH ĐẲNG TRONG GIAO KẾT HỢP ĐỒNG LAO ĐỘNG</a:t>
                </a:r>
                <a:endParaRPr lang="zh-CN" altLang="en-US" sz="2400" b="1">
                  <a:solidFill>
                    <a:schemeClr val="accent6">
                      <a:lumMod val="75000"/>
                    </a:schemeClr>
                  </a:solidFill>
                  <a:latin typeface="Calibri" panose="020F0502020204030204" pitchFamily="34" charset="0"/>
                </a:endParaRPr>
              </a:p>
            </p:txBody>
          </p:sp>
          <p:sp>
            <p:nvSpPr>
              <p:cNvPr id="14" name="í$lîḓê">
                <a:extLst>
                  <a:ext uri="{FF2B5EF4-FFF2-40B4-BE49-F238E27FC236}">
                    <a16:creationId xmlns:a16="http://schemas.microsoft.com/office/drawing/2014/main" id="{33D0E515-28C7-40D2-A044-E7C336DADA6F}"/>
                  </a:ext>
                </a:extLst>
              </p:cNvPr>
              <p:cNvSpPr/>
              <p:nvPr/>
            </p:nvSpPr>
            <p:spPr>
              <a:xfrm>
                <a:off x="2541137" y="2128776"/>
                <a:ext cx="624349" cy="624349"/>
              </a:xfrm>
              <a:prstGeom prst="diamond">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ctr">
                <a:normAutofit fontScale="92500" lnSpcReduction="10000"/>
              </a:bodyPr>
              <a:lstStyle/>
              <a:p>
                <a:pPr algn="ctr"/>
                <a:r>
                  <a:rPr lang="en-US" altLang="zh-CN" sz="2400">
                    <a:solidFill>
                      <a:schemeClr val="bg1"/>
                    </a:solidFill>
                    <a:latin typeface="Calibri" panose="020F0502020204030204" pitchFamily="34" charset="0"/>
                  </a:rPr>
                  <a:t>01</a:t>
                </a:r>
              </a:p>
            </p:txBody>
          </p:sp>
          <p:sp>
            <p:nvSpPr>
              <p:cNvPr id="16" name="îslíďe">
                <a:extLst>
                  <a:ext uri="{FF2B5EF4-FFF2-40B4-BE49-F238E27FC236}">
                    <a16:creationId xmlns:a16="http://schemas.microsoft.com/office/drawing/2014/main" id="{7640BD28-C478-4563-A730-95450B794B6B}"/>
                  </a:ext>
                </a:extLst>
              </p:cNvPr>
              <p:cNvSpPr txBox="1"/>
              <p:nvPr/>
            </p:nvSpPr>
            <p:spPr>
              <a:xfrm>
                <a:off x="2894271" y="2386397"/>
                <a:ext cx="3962574" cy="242864"/>
              </a:xfrm>
              <a:prstGeom prst="rect">
                <a:avLst/>
              </a:prstGeom>
              <a:noFill/>
            </p:spPr>
            <p:txBody>
              <a:bodyPr wrap="none" lIns="360000" tIns="0" rIns="0" bIns="0" anchor="b" anchorCtr="0">
                <a:noAutofit/>
              </a:bodyPr>
              <a:lstStyle/>
              <a:p>
                <a:r>
                  <a:rPr lang="en-US" altLang="zh-CN" sz="2400" b="1">
                    <a:solidFill>
                      <a:schemeClr val="accent1">
                        <a:lumMod val="100000"/>
                      </a:schemeClr>
                    </a:solidFill>
                    <a:latin typeface="Calibri" panose="020F0502020204030204" pitchFamily="34" charset="0"/>
                  </a:rPr>
                  <a:t>BÌNH ĐẲNG TRONG THỰC HIỆN QUYỀN LAO ĐỘNG</a:t>
                </a:r>
                <a:endParaRPr lang="zh-CN" altLang="en-US" sz="2400" b="1">
                  <a:solidFill>
                    <a:schemeClr val="accent1">
                      <a:lumMod val="100000"/>
                    </a:schemeClr>
                  </a:solidFill>
                  <a:latin typeface="Calibri" panose="020F0502020204030204" pitchFamily="34" charset="0"/>
                </a:endParaRPr>
              </a:p>
            </p:txBody>
          </p:sp>
        </p:grpSp>
      </p:grpSp>
      <p:sp>
        <p:nvSpPr>
          <p:cNvPr id="27" name="swirling-ribbon-silhouette_26603">
            <a:extLst>
              <a:ext uri="{FF2B5EF4-FFF2-40B4-BE49-F238E27FC236}">
                <a16:creationId xmlns:a16="http://schemas.microsoft.com/office/drawing/2014/main" id="{B6B50224-2394-4A8A-A53D-C5CB1D63CEC5}"/>
              </a:ext>
            </a:extLst>
          </p:cNvPr>
          <p:cNvSpPr>
            <a:spLocks noChangeAspect="1"/>
          </p:cNvSpPr>
          <p:nvPr/>
        </p:nvSpPr>
        <p:spPr bwMode="auto">
          <a:xfrm rot="16200000">
            <a:off x="8867874" y="2972927"/>
            <a:ext cx="3231530" cy="3468420"/>
          </a:xfrm>
          <a:custGeom>
            <a:avLst/>
            <a:gdLst>
              <a:gd name="connsiteX0" fmla="*/ 495074 w 566993"/>
              <a:gd name="connsiteY0" fmla="*/ 418382 h 608556"/>
              <a:gd name="connsiteX1" fmla="*/ 549504 w 566993"/>
              <a:gd name="connsiteY1" fmla="*/ 458247 h 608556"/>
              <a:gd name="connsiteX2" fmla="*/ 566993 w 566993"/>
              <a:gd name="connsiteY2" fmla="*/ 479346 h 608556"/>
              <a:gd name="connsiteX3" fmla="*/ 566993 w 566993"/>
              <a:gd name="connsiteY3" fmla="*/ 512302 h 608556"/>
              <a:gd name="connsiteX4" fmla="*/ 348523 w 566993"/>
              <a:gd name="connsiteY4" fmla="*/ 608556 h 608556"/>
              <a:gd name="connsiteX5" fmla="*/ 441579 w 566993"/>
              <a:gd name="connsiteY5" fmla="*/ 503993 h 608556"/>
              <a:gd name="connsiteX6" fmla="*/ 348523 w 566993"/>
              <a:gd name="connsiteY6" fmla="*/ 445923 h 608556"/>
              <a:gd name="connsiteX7" fmla="*/ 495074 w 566993"/>
              <a:gd name="connsiteY7" fmla="*/ 418382 h 608556"/>
              <a:gd name="connsiteX8" fmla="*/ 0 w 566993"/>
              <a:gd name="connsiteY8" fmla="*/ 144589 h 608556"/>
              <a:gd name="connsiteX9" fmla="*/ 9913 w 566993"/>
              <a:gd name="connsiteY9" fmla="*/ 156634 h 608556"/>
              <a:gd name="connsiteX10" fmla="*/ 60131 w 566993"/>
              <a:gd name="connsiteY10" fmla="*/ 195850 h 608556"/>
              <a:gd name="connsiteX11" fmla="*/ 128492 w 566993"/>
              <a:gd name="connsiteY11" fmla="*/ 216485 h 608556"/>
              <a:gd name="connsiteX12" fmla="*/ 282421 w 566993"/>
              <a:gd name="connsiteY12" fmla="*/ 229651 h 608556"/>
              <a:gd name="connsiteX13" fmla="*/ 566993 w 566993"/>
              <a:gd name="connsiteY13" fmla="*/ 316393 h 608556"/>
              <a:gd name="connsiteX14" fmla="*/ 566993 w 566993"/>
              <a:gd name="connsiteY14" fmla="*/ 352901 h 608556"/>
              <a:gd name="connsiteX15" fmla="*/ 566993 w 566993"/>
              <a:gd name="connsiteY15" fmla="*/ 463827 h 608556"/>
              <a:gd name="connsiteX16" fmla="*/ 557080 w 566993"/>
              <a:gd name="connsiteY16" fmla="*/ 451969 h 608556"/>
              <a:gd name="connsiteX17" fmla="*/ 506862 w 566993"/>
              <a:gd name="connsiteY17" fmla="*/ 412753 h 608556"/>
              <a:gd name="connsiteX18" fmla="*/ 438781 w 566993"/>
              <a:gd name="connsiteY18" fmla="*/ 392117 h 608556"/>
              <a:gd name="connsiteX19" fmla="*/ 284572 w 566993"/>
              <a:gd name="connsiteY19" fmla="*/ 378859 h 608556"/>
              <a:gd name="connsiteX20" fmla="*/ 0 w 566993"/>
              <a:gd name="connsiteY20" fmla="*/ 292210 h 608556"/>
              <a:gd name="connsiteX21" fmla="*/ 0 w 566993"/>
              <a:gd name="connsiteY21" fmla="*/ 255701 h 608556"/>
              <a:gd name="connsiteX22" fmla="*/ 218470 w 566993"/>
              <a:gd name="connsiteY22" fmla="*/ 0 h 608556"/>
              <a:gd name="connsiteX23" fmla="*/ 125321 w 566993"/>
              <a:gd name="connsiteY23" fmla="*/ 104602 h 608556"/>
              <a:gd name="connsiteX24" fmla="*/ 218470 w 566993"/>
              <a:gd name="connsiteY24" fmla="*/ 162693 h 608556"/>
              <a:gd name="connsiteX25" fmla="*/ 71826 w 566993"/>
              <a:gd name="connsiteY25" fmla="*/ 190244 h 608556"/>
              <a:gd name="connsiteX26" fmla="*/ 17395 w 566993"/>
              <a:gd name="connsiteY26" fmla="*/ 150365 h 608556"/>
              <a:gd name="connsiteX27" fmla="*/ 0 w 566993"/>
              <a:gd name="connsiteY27" fmla="*/ 128697 h 608556"/>
              <a:gd name="connsiteX28" fmla="*/ 0 w 566993"/>
              <a:gd name="connsiteY28" fmla="*/ 96289 h 608556"/>
              <a:gd name="connsiteX29" fmla="*/ 218470 w 566993"/>
              <a:gd name="connsiteY29" fmla="*/ 0 h 6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6993" h="608556">
                <a:moveTo>
                  <a:pt x="495074" y="418382"/>
                </a:moveTo>
                <a:cubicBezTo>
                  <a:pt x="515462" y="427345"/>
                  <a:pt x="534541" y="440041"/>
                  <a:pt x="549504" y="458247"/>
                </a:cubicBezTo>
                <a:cubicBezTo>
                  <a:pt x="556518" y="466649"/>
                  <a:pt x="562223" y="473371"/>
                  <a:pt x="566993" y="479346"/>
                </a:cubicBezTo>
                <a:lnTo>
                  <a:pt x="566993" y="512302"/>
                </a:lnTo>
                <a:cubicBezTo>
                  <a:pt x="561943" y="606876"/>
                  <a:pt x="348523" y="608556"/>
                  <a:pt x="348523" y="608556"/>
                </a:cubicBezTo>
                <a:lnTo>
                  <a:pt x="441579" y="503993"/>
                </a:lnTo>
                <a:lnTo>
                  <a:pt x="348523" y="445923"/>
                </a:lnTo>
                <a:cubicBezTo>
                  <a:pt x="415860" y="444056"/>
                  <a:pt x="462621" y="432573"/>
                  <a:pt x="495074" y="418382"/>
                </a:cubicBezTo>
                <a:close/>
                <a:moveTo>
                  <a:pt x="0" y="144589"/>
                </a:moveTo>
                <a:cubicBezTo>
                  <a:pt x="2993" y="148230"/>
                  <a:pt x="6266" y="152152"/>
                  <a:pt x="9913" y="156634"/>
                </a:cubicBezTo>
                <a:cubicBezTo>
                  <a:pt x="24127" y="173908"/>
                  <a:pt x="41522" y="186513"/>
                  <a:pt x="60131" y="195850"/>
                </a:cubicBezTo>
                <a:cubicBezTo>
                  <a:pt x="82388" y="206868"/>
                  <a:pt x="106329" y="213124"/>
                  <a:pt x="128492" y="216485"/>
                </a:cubicBezTo>
                <a:cubicBezTo>
                  <a:pt x="167021" y="224795"/>
                  <a:pt x="217146" y="230024"/>
                  <a:pt x="282421" y="229651"/>
                </a:cubicBezTo>
                <a:cubicBezTo>
                  <a:pt x="300470" y="229277"/>
                  <a:pt x="562130" y="225075"/>
                  <a:pt x="566993" y="316393"/>
                </a:cubicBezTo>
                <a:lnTo>
                  <a:pt x="566993" y="352901"/>
                </a:lnTo>
                <a:lnTo>
                  <a:pt x="566993" y="463827"/>
                </a:lnTo>
                <a:cubicBezTo>
                  <a:pt x="563907" y="460185"/>
                  <a:pt x="560634" y="456264"/>
                  <a:pt x="557080" y="451969"/>
                </a:cubicBezTo>
                <a:cubicBezTo>
                  <a:pt x="542866" y="434695"/>
                  <a:pt x="525472" y="422090"/>
                  <a:pt x="506862" y="412753"/>
                </a:cubicBezTo>
                <a:cubicBezTo>
                  <a:pt x="484698" y="401735"/>
                  <a:pt x="460945" y="395572"/>
                  <a:pt x="438781" y="392117"/>
                </a:cubicBezTo>
                <a:cubicBezTo>
                  <a:pt x="400159" y="383807"/>
                  <a:pt x="349940" y="378485"/>
                  <a:pt x="284572" y="378859"/>
                </a:cubicBezTo>
                <a:cubicBezTo>
                  <a:pt x="266523" y="379326"/>
                  <a:pt x="4863" y="383527"/>
                  <a:pt x="0" y="292210"/>
                </a:cubicBezTo>
                <a:lnTo>
                  <a:pt x="0" y="255701"/>
                </a:lnTo>
                <a:close/>
                <a:moveTo>
                  <a:pt x="218470" y="0"/>
                </a:moveTo>
                <a:lnTo>
                  <a:pt x="125321" y="104602"/>
                </a:lnTo>
                <a:lnTo>
                  <a:pt x="218470" y="162693"/>
                </a:lnTo>
                <a:cubicBezTo>
                  <a:pt x="151133" y="164561"/>
                  <a:pt x="104278" y="176048"/>
                  <a:pt x="71826" y="190244"/>
                </a:cubicBezTo>
                <a:cubicBezTo>
                  <a:pt x="51531" y="181278"/>
                  <a:pt x="32359" y="168577"/>
                  <a:pt x="17395" y="150365"/>
                </a:cubicBezTo>
                <a:cubicBezTo>
                  <a:pt x="10007" y="141399"/>
                  <a:pt x="4302" y="134581"/>
                  <a:pt x="0" y="128697"/>
                </a:cubicBezTo>
                <a:lnTo>
                  <a:pt x="0" y="96289"/>
                </a:lnTo>
                <a:cubicBezTo>
                  <a:pt x="4957" y="1681"/>
                  <a:pt x="218470" y="0"/>
                  <a:pt x="218470" y="0"/>
                </a:cubicBezTo>
                <a:close/>
              </a:path>
            </a:pathLst>
          </a:custGeom>
          <a:solidFill>
            <a:schemeClr val="accent1"/>
          </a:solidFill>
          <a:ln>
            <a:noFill/>
          </a:ln>
        </p:spPr>
      </p:sp>
      <p:sp>
        <p:nvSpPr>
          <p:cNvPr id="28" name="标题 1">
            <a:extLst>
              <a:ext uri="{FF2B5EF4-FFF2-40B4-BE49-F238E27FC236}">
                <a16:creationId xmlns:a16="http://schemas.microsoft.com/office/drawing/2014/main" id="{4CDA0788-42B1-4DAB-BF08-1F75D6993BF7}"/>
              </a:ext>
            </a:extLst>
          </p:cNvPr>
          <p:cNvSpPr>
            <a:spLocks noGrp="1"/>
          </p:cNvSpPr>
          <p:nvPr>
            <p:ph type="title"/>
          </p:nvPr>
        </p:nvSpPr>
        <p:spPr>
          <a:xfrm>
            <a:off x="1957670" y="187204"/>
            <a:ext cx="8919850" cy="794595"/>
          </a:xfrm>
          <a:solidFill>
            <a:schemeClr val="accent1">
              <a:lumMod val="20000"/>
              <a:lumOff val="80000"/>
            </a:schemeClr>
          </a:solidFill>
        </p:spPr>
        <p:txBody>
          <a:bodyPr>
            <a:normAutofit/>
          </a:bodyPr>
          <a:lstStyle/>
          <a:p>
            <a:r>
              <a:rPr lang="en-US" altLang="zh-CN" sz="4000" b="0">
                <a:solidFill>
                  <a:schemeClr val="accent1"/>
                </a:solidFill>
                <a:latin typeface="Calibri" panose="020F0502020204030204" pitchFamily="34" charset="0"/>
              </a:rPr>
              <a:t>b. QUYỀN BÌNH ĐẲNG TRONG LAO ĐỘNG</a:t>
            </a:r>
            <a:endParaRPr lang="zh-CN" altLang="en-US" sz="4000" b="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189641958"/>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p:cTn id="13" dur="500" fill="hold"/>
                                        <p:tgtEl>
                                          <p:spTgt spid="27"/>
                                        </p:tgtEl>
                                        <p:attrNameLst>
                                          <p:attrName>ppt_w</p:attrName>
                                        </p:attrNameLst>
                                      </p:cBhvr>
                                      <p:tavLst>
                                        <p:tav tm="0">
                                          <p:val>
                                            <p:fltVal val="0"/>
                                          </p:val>
                                        </p:tav>
                                        <p:tav tm="100000">
                                          <p:val>
                                            <p:strVal val="#ppt_w"/>
                                          </p:val>
                                        </p:tav>
                                      </p:tavLst>
                                    </p:anim>
                                    <p:anim calcmode="lin" valueType="num">
                                      <p:cBhvr>
                                        <p:cTn id="14" dur="500" fill="hold"/>
                                        <p:tgtEl>
                                          <p:spTgt spid="27"/>
                                        </p:tgtEl>
                                        <p:attrNameLst>
                                          <p:attrName>ppt_h</p:attrName>
                                        </p:attrNameLst>
                                      </p:cBhvr>
                                      <p:tavLst>
                                        <p:tav tm="0">
                                          <p:val>
                                            <p:fltVal val="0"/>
                                          </p:val>
                                        </p:tav>
                                        <p:tav tm="100000">
                                          <p:val>
                                            <p:strVal val="#ppt_h"/>
                                          </p:val>
                                        </p:tav>
                                      </p:tavLst>
                                    </p:anim>
                                    <p:animEffect transition="in" filter="fade">
                                      <p:cBhvr>
                                        <p:cTn id="15" dur="500"/>
                                        <p:tgtEl>
                                          <p:spTgt spid="27"/>
                                        </p:tgtEl>
                                      </p:cBhvr>
                                    </p:animEffect>
                                  </p:childTnLst>
                                </p:cTn>
                              </p:par>
                            </p:childTnLst>
                          </p:cTn>
                        </p:par>
                        <p:par>
                          <p:cTn id="16" fill="hold">
                            <p:stCondLst>
                              <p:cond delay="1000"/>
                            </p:stCondLst>
                            <p:childTnLst>
                              <p:par>
                                <p:cTn id="17" presetID="6" presetClass="entr" presetSubtype="16"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circle(in)">
                                      <p:cBhvr>
                                        <p:cTn id="19"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0cd64ff8-5b4f-4f51-8f73-e86e732b14d0"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a:extLst>
              <a:ext uri="{FF2B5EF4-FFF2-40B4-BE49-F238E27FC236}">
                <a16:creationId xmlns:a16="http://schemas.microsoft.com/office/drawing/2014/main" id="{AC49698E-1695-4A0C-9FF2-39B1E2358668}"/>
              </a:ext>
            </a:extLst>
          </p:cNvPr>
          <p:cNvGrpSpPr>
            <a:grpSpLocks noChangeAspect="1"/>
          </p:cNvGrpSpPr>
          <p:nvPr>
            <p:custDataLst>
              <p:tags r:id="rId1"/>
            </p:custDataLst>
          </p:nvPr>
        </p:nvGrpSpPr>
        <p:grpSpPr>
          <a:xfrm>
            <a:off x="226564" y="1541417"/>
            <a:ext cx="11601832" cy="5042672"/>
            <a:chOff x="149078" y="1976315"/>
            <a:chExt cx="11601832" cy="5042672"/>
          </a:xfrm>
        </p:grpSpPr>
        <p:grpSp>
          <p:nvGrpSpPr>
            <p:cNvPr id="6" name="ïSḷïḓe">
              <a:extLst>
                <a:ext uri="{FF2B5EF4-FFF2-40B4-BE49-F238E27FC236}">
                  <a16:creationId xmlns:a16="http://schemas.microsoft.com/office/drawing/2014/main" id="{EEE6FBF0-CB29-483D-B0EB-02CF00AC0E95}"/>
                </a:ext>
              </a:extLst>
            </p:cNvPr>
            <p:cNvGrpSpPr/>
            <p:nvPr/>
          </p:nvGrpSpPr>
          <p:grpSpPr>
            <a:xfrm>
              <a:off x="5496828" y="2533907"/>
              <a:ext cx="2432204" cy="2432204"/>
              <a:chOff x="14382607" y="3858443"/>
              <a:chExt cx="4864408" cy="4864408"/>
            </a:xfrm>
          </p:grpSpPr>
          <p:sp>
            <p:nvSpPr>
              <p:cNvPr id="28" name="î$lîdè">
                <a:extLst>
                  <a:ext uri="{FF2B5EF4-FFF2-40B4-BE49-F238E27FC236}">
                    <a16:creationId xmlns:a16="http://schemas.microsoft.com/office/drawing/2014/main" id="{E5BA66FF-3C8A-40B4-89B0-61DA06909927}"/>
                  </a:ext>
                </a:extLst>
              </p:cNvPr>
              <p:cNvSpPr/>
              <p:nvPr/>
            </p:nvSpPr>
            <p:spPr>
              <a:xfrm>
                <a:off x="14791898" y="4248047"/>
                <a:ext cx="4144194" cy="4144194"/>
              </a:xfrm>
              <a:prstGeom prst="ellipse">
                <a:avLst/>
              </a:prstGeom>
              <a:solidFill>
                <a:schemeClr val="accent2">
                  <a:alpha val="80000"/>
                </a:schemeClr>
              </a:solidFill>
              <a:ln>
                <a:noFill/>
              </a:ln>
              <a:effectLst>
                <a:outerShdw blurRad="38100" dist="38100" algn="ctr" rotWithShape="0">
                  <a:srgbClr val="000000">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9" name="işḻîdé">
                <a:extLst>
                  <a:ext uri="{FF2B5EF4-FFF2-40B4-BE49-F238E27FC236}">
                    <a16:creationId xmlns:a16="http://schemas.microsoft.com/office/drawing/2014/main" id="{A9A5AD22-9450-4190-AD8A-56FAECDEF7DF}"/>
                  </a:ext>
                </a:extLst>
              </p:cNvPr>
              <p:cNvSpPr/>
              <p:nvPr/>
            </p:nvSpPr>
            <p:spPr>
              <a:xfrm>
                <a:off x="14382607" y="3858443"/>
                <a:ext cx="4864408" cy="4864408"/>
              </a:xfrm>
              <a:prstGeom prst="ellipse">
                <a:avLst/>
              </a:prstGeom>
              <a:noFill/>
              <a:ln>
                <a:solidFill>
                  <a:schemeClr val="accent1">
                    <a:alpha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7" name="i$ľîdè">
              <a:extLst>
                <a:ext uri="{FF2B5EF4-FFF2-40B4-BE49-F238E27FC236}">
                  <a16:creationId xmlns:a16="http://schemas.microsoft.com/office/drawing/2014/main" id="{47EFEAF1-71DD-4B2E-B261-901486E0204B}"/>
                </a:ext>
              </a:extLst>
            </p:cNvPr>
            <p:cNvGrpSpPr/>
            <p:nvPr/>
          </p:nvGrpSpPr>
          <p:grpSpPr>
            <a:xfrm>
              <a:off x="5205875" y="3921302"/>
              <a:ext cx="1475152" cy="1475152"/>
              <a:chOff x="13800701" y="6633228"/>
              <a:chExt cx="2950304" cy="2950304"/>
            </a:xfrm>
          </p:grpSpPr>
          <p:sp>
            <p:nvSpPr>
              <p:cNvPr id="26" name="îṧlîḋé">
                <a:extLst>
                  <a:ext uri="{FF2B5EF4-FFF2-40B4-BE49-F238E27FC236}">
                    <a16:creationId xmlns:a16="http://schemas.microsoft.com/office/drawing/2014/main" id="{E9196E31-9722-4645-9FAA-76E2A309CD16}"/>
                  </a:ext>
                </a:extLst>
              </p:cNvPr>
              <p:cNvSpPr/>
              <p:nvPr/>
            </p:nvSpPr>
            <p:spPr>
              <a:xfrm>
                <a:off x="14047153" y="6850109"/>
                <a:ext cx="2513488" cy="2513488"/>
              </a:xfrm>
              <a:prstGeom prst="ellipse">
                <a:avLst/>
              </a:prstGeom>
              <a:solidFill>
                <a:schemeClr val="accent3">
                  <a:alpha val="80000"/>
                </a:schemeClr>
              </a:solidFill>
              <a:ln>
                <a:noFill/>
              </a:ln>
              <a:effectLst>
                <a:outerShdw blurRad="38100" dist="38100" algn="ctr" rotWithShape="0">
                  <a:srgbClr val="000000">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7" name="îšļîḋè">
                <a:extLst>
                  <a:ext uri="{FF2B5EF4-FFF2-40B4-BE49-F238E27FC236}">
                    <a16:creationId xmlns:a16="http://schemas.microsoft.com/office/drawing/2014/main" id="{F9AE35FF-A064-4ACF-8BCA-F98920F2EEBB}"/>
                  </a:ext>
                </a:extLst>
              </p:cNvPr>
              <p:cNvSpPr/>
              <p:nvPr/>
            </p:nvSpPr>
            <p:spPr>
              <a:xfrm>
                <a:off x="13800701" y="6633228"/>
                <a:ext cx="2950304" cy="2950304"/>
              </a:xfrm>
              <a:prstGeom prst="ellipse">
                <a:avLst/>
              </a:prstGeom>
              <a:noFill/>
              <a:ln>
                <a:solidFill>
                  <a:schemeClr val="accent1">
                    <a:alpha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8" name="îšlîḋê">
              <a:extLst>
                <a:ext uri="{FF2B5EF4-FFF2-40B4-BE49-F238E27FC236}">
                  <a16:creationId xmlns:a16="http://schemas.microsoft.com/office/drawing/2014/main" id="{9256A870-510A-4FBD-AEC3-BF64C132365E}"/>
                </a:ext>
              </a:extLst>
            </p:cNvPr>
            <p:cNvGrpSpPr/>
            <p:nvPr/>
          </p:nvGrpSpPr>
          <p:grpSpPr>
            <a:xfrm>
              <a:off x="4326581" y="2949820"/>
              <a:ext cx="2045469" cy="2045469"/>
              <a:chOff x="12042112" y="4690267"/>
              <a:chExt cx="4090937" cy="4090937"/>
            </a:xfrm>
          </p:grpSpPr>
          <p:sp>
            <p:nvSpPr>
              <p:cNvPr id="24" name="iṥ1îḑe">
                <a:extLst>
                  <a:ext uri="{FF2B5EF4-FFF2-40B4-BE49-F238E27FC236}">
                    <a16:creationId xmlns:a16="http://schemas.microsoft.com/office/drawing/2014/main" id="{1DEE7035-9F12-41FB-AEF6-0A5809708907}"/>
                  </a:ext>
                </a:extLst>
              </p:cNvPr>
              <p:cNvSpPr/>
              <p:nvPr/>
            </p:nvSpPr>
            <p:spPr>
              <a:xfrm>
                <a:off x="12384220" y="4995355"/>
                <a:ext cx="3485242" cy="3485242"/>
              </a:xfrm>
              <a:prstGeom prst="ellipse">
                <a:avLst/>
              </a:prstGeom>
              <a:solidFill>
                <a:schemeClr val="accent4">
                  <a:lumMod val="40000"/>
                  <a:lumOff val="60000"/>
                  <a:alpha val="80000"/>
                </a:schemeClr>
              </a:solidFill>
              <a:ln>
                <a:noFill/>
              </a:ln>
              <a:effectLst>
                <a:outerShdw blurRad="38100" dist="38100" algn="ctr" rotWithShape="0">
                  <a:srgbClr val="000000">
                    <a:alpha val="23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 name="îṩļïdé">
                <a:extLst>
                  <a:ext uri="{FF2B5EF4-FFF2-40B4-BE49-F238E27FC236}">
                    <a16:creationId xmlns:a16="http://schemas.microsoft.com/office/drawing/2014/main" id="{157CA6FE-8DEA-4583-97B0-7609A59CD9FF}"/>
                  </a:ext>
                </a:extLst>
              </p:cNvPr>
              <p:cNvSpPr/>
              <p:nvPr/>
            </p:nvSpPr>
            <p:spPr>
              <a:xfrm>
                <a:off x="12042112" y="4690267"/>
                <a:ext cx="4090937" cy="4090937"/>
              </a:xfrm>
              <a:prstGeom prst="ellipse">
                <a:avLst/>
              </a:prstGeom>
              <a:noFill/>
              <a:ln>
                <a:solidFill>
                  <a:schemeClr val="accent1">
                    <a:alpha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cxnSp>
          <p:nvCxnSpPr>
            <p:cNvPr id="9" name="直接连接符 8">
              <a:extLst>
                <a:ext uri="{FF2B5EF4-FFF2-40B4-BE49-F238E27FC236}">
                  <a16:creationId xmlns:a16="http://schemas.microsoft.com/office/drawing/2014/main" id="{2CE855A1-E034-4D25-89DE-32A2240BE517}"/>
                </a:ext>
              </a:extLst>
            </p:cNvPr>
            <p:cNvCxnSpPr/>
            <p:nvPr/>
          </p:nvCxnSpPr>
          <p:spPr>
            <a:xfrm flipH="1">
              <a:off x="6826941" y="2408336"/>
              <a:ext cx="583563" cy="1171813"/>
            </a:xfrm>
            <a:prstGeom prst="line">
              <a:avLst/>
            </a:prstGeom>
            <a:ln w="12700" cap="flat" cmpd="sng" algn="ctr">
              <a:solidFill>
                <a:schemeClr val="accent2">
                  <a:lumMod val="100000"/>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0" name="ïsľîdé">
              <a:extLst>
                <a:ext uri="{FF2B5EF4-FFF2-40B4-BE49-F238E27FC236}">
                  <a16:creationId xmlns:a16="http://schemas.microsoft.com/office/drawing/2014/main" id="{3FDD6AF6-E81C-4AA2-A27F-0A55ECF65301}"/>
                </a:ext>
              </a:extLst>
            </p:cNvPr>
            <p:cNvSpPr/>
            <p:nvPr/>
          </p:nvSpPr>
          <p:spPr>
            <a:xfrm>
              <a:off x="7362536" y="2385007"/>
              <a:ext cx="95935" cy="95935"/>
            </a:xfrm>
            <a:prstGeom prst="ellipse">
              <a:avLst/>
            </a:pr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is1ídê">
              <a:extLst>
                <a:ext uri="{FF2B5EF4-FFF2-40B4-BE49-F238E27FC236}">
                  <a16:creationId xmlns:a16="http://schemas.microsoft.com/office/drawing/2014/main" id="{A07A6C33-895E-4215-AEFE-ACD2BAC5692D}"/>
                </a:ext>
              </a:extLst>
            </p:cNvPr>
            <p:cNvSpPr txBox="1"/>
            <p:nvPr/>
          </p:nvSpPr>
          <p:spPr>
            <a:xfrm>
              <a:off x="7570369" y="2112106"/>
              <a:ext cx="4180541" cy="1408732"/>
            </a:xfrm>
            <a:prstGeom prst="rect">
              <a:avLst/>
            </a:prstGeom>
            <a:noFill/>
          </p:spPr>
          <p:txBody>
            <a:bodyPr wrap="square">
              <a:normAutofit/>
            </a:bodyPr>
            <a:lstStyle/>
            <a:p>
              <a:r>
                <a:rPr lang="de-DE" sz="2400" b="1" dirty="0">
                  <a:solidFill>
                    <a:schemeClr val="accent2">
                      <a:lumMod val="100000"/>
                    </a:schemeClr>
                  </a:solidFill>
                  <a:latin typeface="Calibri" panose="020F0502020204030204" pitchFamily="34" charset="0"/>
                  <a:cs typeface="Calibri" panose="020F0502020204030204" pitchFamily="34" charset="0"/>
                </a:rPr>
                <a:t>KHÔNG BỊ PHÂN BIỆT ĐỐI XỬ</a:t>
              </a:r>
            </a:p>
          </p:txBody>
        </p:sp>
        <p:cxnSp>
          <p:nvCxnSpPr>
            <p:cNvPr id="12" name="直接连接符 11">
              <a:extLst>
                <a:ext uri="{FF2B5EF4-FFF2-40B4-BE49-F238E27FC236}">
                  <a16:creationId xmlns:a16="http://schemas.microsoft.com/office/drawing/2014/main" id="{F831A0B4-0723-4B9D-BFE7-B05D99F4AEC9}"/>
                </a:ext>
              </a:extLst>
            </p:cNvPr>
            <p:cNvCxnSpPr/>
            <p:nvPr/>
          </p:nvCxnSpPr>
          <p:spPr>
            <a:xfrm>
              <a:off x="4498858" y="2815836"/>
              <a:ext cx="738213" cy="964285"/>
            </a:xfrm>
            <a:prstGeom prst="line">
              <a:avLst/>
            </a:prstGeom>
            <a:ln>
              <a:solidFill>
                <a:schemeClr val="accent3">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3" name="îšļïḑé">
              <a:extLst>
                <a:ext uri="{FF2B5EF4-FFF2-40B4-BE49-F238E27FC236}">
                  <a16:creationId xmlns:a16="http://schemas.microsoft.com/office/drawing/2014/main" id="{7DB49CA8-2A9C-461B-A0C1-935353A9571C}"/>
                </a:ext>
              </a:extLst>
            </p:cNvPr>
            <p:cNvSpPr/>
            <p:nvPr/>
          </p:nvSpPr>
          <p:spPr>
            <a:xfrm>
              <a:off x="4442928" y="2746720"/>
              <a:ext cx="95935" cy="95935"/>
            </a:xfrm>
            <a:prstGeom prst="ellipse">
              <a:avLst/>
            </a:prstGeom>
            <a:solidFill>
              <a:schemeClr val="accent4">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is1ïḑé">
              <a:extLst>
                <a:ext uri="{FF2B5EF4-FFF2-40B4-BE49-F238E27FC236}">
                  <a16:creationId xmlns:a16="http://schemas.microsoft.com/office/drawing/2014/main" id="{CEF0BC73-14C0-44AA-A1A8-A27DD78A28E2}"/>
                </a:ext>
              </a:extLst>
            </p:cNvPr>
            <p:cNvSpPr txBox="1"/>
            <p:nvPr/>
          </p:nvSpPr>
          <p:spPr>
            <a:xfrm>
              <a:off x="149078" y="1976315"/>
              <a:ext cx="4209987" cy="2273604"/>
            </a:xfrm>
            <a:prstGeom prst="rect">
              <a:avLst/>
            </a:prstGeom>
            <a:noFill/>
          </p:spPr>
          <p:txBody>
            <a:bodyPr wrap="square">
              <a:normAutofit/>
            </a:bodyPr>
            <a:lstStyle/>
            <a:p>
              <a:pPr algn="just"/>
              <a:r>
                <a:rPr lang="de-DE" sz="2400" b="1" dirty="0">
                  <a:solidFill>
                    <a:schemeClr val="accent3">
                      <a:lumMod val="60000"/>
                      <a:lumOff val="40000"/>
                    </a:schemeClr>
                  </a:solidFill>
                  <a:latin typeface="Calibri" panose="020F0502020204030204" pitchFamily="34" charset="0"/>
                  <a:cs typeface="Calibri" panose="020F0502020204030204" pitchFamily="34" charset="0"/>
                </a:rPr>
                <a:t>MỌI CD ĐỀU CÓ QUYỀN LÀM VIỆC, TỰ DO LỰA CHỌN VIỆC LÀM VÀ NGHỀ NGHIỆP</a:t>
              </a:r>
            </a:p>
          </p:txBody>
        </p:sp>
        <p:cxnSp>
          <p:nvCxnSpPr>
            <p:cNvPr id="15" name="直接连接符 14">
              <a:extLst>
                <a:ext uri="{FF2B5EF4-FFF2-40B4-BE49-F238E27FC236}">
                  <a16:creationId xmlns:a16="http://schemas.microsoft.com/office/drawing/2014/main" id="{5C83D480-9CFC-4BC4-A4B7-5A887071E17F}"/>
                </a:ext>
              </a:extLst>
            </p:cNvPr>
            <p:cNvCxnSpPr/>
            <p:nvPr/>
          </p:nvCxnSpPr>
          <p:spPr>
            <a:xfrm>
              <a:off x="6035036" y="4824898"/>
              <a:ext cx="738213" cy="964285"/>
            </a:xfrm>
            <a:prstGeom prst="line">
              <a:avLst/>
            </a:prstGeom>
            <a:ln w="12700" cap="flat" cmpd="sng" algn="ctr">
              <a:solidFill>
                <a:schemeClr val="accent3">
                  <a:lumMod val="100000"/>
                </a:schemeClr>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íṥľîďé">
              <a:extLst>
                <a:ext uri="{FF2B5EF4-FFF2-40B4-BE49-F238E27FC236}">
                  <a16:creationId xmlns:a16="http://schemas.microsoft.com/office/drawing/2014/main" id="{099DE823-52A2-4F00-A65A-0DDC10D93454}"/>
                </a:ext>
              </a:extLst>
            </p:cNvPr>
            <p:cNvSpPr/>
            <p:nvPr/>
          </p:nvSpPr>
          <p:spPr>
            <a:xfrm>
              <a:off x="6730874" y="5741218"/>
              <a:ext cx="95935" cy="95935"/>
            </a:xfrm>
            <a:prstGeom prst="ellipse">
              <a:avLst/>
            </a:prstGeom>
            <a:solidFill>
              <a:schemeClr val="accent3">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 name="ïšļîḓe">
              <a:extLst>
                <a:ext uri="{FF2B5EF4-FFF2-40B4-BE49-F238E27FC236}">
                  <a16:creationId xmlns:a16="http://schemas.microsoft.com/office/drawing/2014/main" id="{0348CDAF-F9B9-43C5-B85E-2BE4960B5A7C}"/>
                </a:ext>
              </a:extLst>
            </p:cNvPr>
            <p:cNvSpPr txBox="1"/>
            <p:nvPr/>
          </p:nvSpPr>
          <p:spPr>
            <a:xfrm>
              <a:off x="6879340" y="5396454"/>
              <a:ext cx="4790254" cy="1622533"/>
            </a:xfrm>
            <a:prstGeom prst="rect">
              <a:avLst/>
            </a:prstGeom>
            <a:noFill/>
          </p:spPr>
          <p:txBody>
            <a:bodyPr wrap="square">
              <a:normAutofit/>
            </a:bodyPr>
            <a:lstStyle/>
            <a:p>
              <a:pPr algn="just"/>
              <a:r>
                <a:rPr lang="de-DE" sz="2400" b="1" dirty="0">
                  <a:solidFill>
                    <a:schemeClr val="accent3">
                      <a:lumMod val="100000"/>
                    </a:schemeClr>
                  </a:solidFill>
                  <a:latin typeface="Calibri" panose="020F0502020204030204" pitchFamily="34" charset="0"/>
                  <a:cs typeface="Calibri" panose="020F0502020204030204" pitchFamily="34" charset="0"/>
                </a:rPr>
                <a:t>NGƯỜI LAO ĐỘNG CÓ TRÌNH ĐỘ CHUYÊN MÔN KĨ THUẬT CAO ĐƯỢC ƯU ĐÃI, TẠO ĐIỀU KIỆN</a:t>
              </a:r>
            </a:p>
          </p:txBody>
        </p:sp>
        <p:sp>
          <p:nvSpPr>
            <p:cNvPr id="21" name="íṧļïḍé">
              <a:extLst>
                <a:ext uri="{FF2B5EF4-FFF2-40B4-BE49-F238E27FC236}">
                  <a16:creationId xmlns:a16="http://schemas.microsoft.com/office/drawing/2014/main" id="{FA023A3D-CCC0-4A0A-897D-F6508BD2A50B}"/>
                </a:ext>
              </a:extLst>
            </p:cNvPr>
            <p:cNvSpPr/>
            <p:nvPr/>
          </p:nvSpPr>
          <p:spPr>
            <a:xfrm>
              <a:off x="6414105" y="3406432"/>
              <a:ext cx="689794" cy="6897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lang="de-DE" sz="1501">
                  <a:solidFill>
                    <a:schemeClr val="accent1">
                      <a:lumMod val="100000"/>
                    </a:schemeClr>
                  </a:solidFill>
                  <a:latin typeface="Impact" panose="020B0806030902050204" pitchFamily="34" charset="0"/>
                </a:rPr>
                <a:t>2</a:t>
              </a:r>
            </a:p>
          </p:txBody>
        </p:sp>
        <p:sp>
          <p:nvSpPr>
            <p:cNvPr id="22" name="íṩlíḑe">
              <a:extLst>
                <a:ext uri="{FF2B5EF4-FFF2-40B4-BE49-F238E27FC236}">
                  <a16:creationId xmlns:a16="http://schemas.microsoft.com/office/drawing/2014/main" id="{8DFAC5C5-7EB3-4D66-A656-0FBF1215C955}"/>
                </a:ext>
              </a:extLst>
            </p:cNvPr>
            <p:cNvSpPr/>
            <p:nvPr/>
          </p:nvSpPr>
          <p:spPr>
            <a:xfrm>
              <a:off x="4987362" y="3582388"/>
              <a:ext cx="689794" cy="6897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lang="de-DE" sz="1501">
                  <a:solidFill>
                    <a:schemeClr val="accent1">
                      <a:lumMod val="100000"/>
                    </a:schemeClr>
                  </a:solidFill>
                  <a:latin typeface="Impact" panose="020B0806030902050204" pitchFamily="34" charset="0"/>
                </a:rPr>
                <a:t>1</a:t>
              </a:r>
            </a:p>
          </p:txBody>
        </p:sp>
        <p:sp>
          <p:nvSpPr>
            <p:cNvPr id="23" name="iš1íḓé">
              <a:extLst>
                <a:ext uri="{FF2B5EF4-FFF2-40B4-BE49-F238E27FC236}">
                  <a16:creationId xmlns:a16="http://schemas.microsoft.com/office/drawing/2014/main" id="{C8784A1E-C3E1-4E72-B6FE-5AD7F05C0C2D}"/>
                </a:ext>
              </a:extLst>
            </p:cNvPr>
            <p:cNvSpPr/>
            <p:nvPr/>
          </p:nvSpPr>
          <p:spPr>
            <a:xfrm>
              <a:off x="5621485" y="4368127"/>
              <a:ext cx="689794" cy="6897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algn="ctr"/>
              <a:r>
                <a:rPr lang="de-DE" sz="1501">
                  <a:solidFill>
                    <a:schemeClr val="accent1">
                      <a:lumMod val="100000"/>
                    </a:schemeClr>
                  </a:solidFill>
                  <a:latin typeface="Impact" panose="020B0806030902050204" pitchFamily="34" charset="0"/>
                </a:rPr>
                <a:t>3</a:t>
              </a:r>
            </a:p>
          </p:txBody>
        </p:sp>
      </p:grpSp>
      <p:sp>
        <p:nvSpPr>
          <p:cNvPr id="32" name="标题 1">
            <a:extLst>
              <a:ext uri="{FF2B5EF4-FFF2-40B4-BE49-F238E27FC236}">
                <a16:creationId xmlns:a16="http://schemas.microsoft.com/office/drawing/2014/main" id="{262FB167-7CA8-9D4A-9332-5143C2C71545}"/>
              </a:ext>
            </a:extLst>
          </p:cNvPr>
          <p:cNvSpPr txBox="1">
            <a:spLocks/>
          </p:cNvSpPr>
          <p:nvPr/>
        </p:nvSpPr>
        <p:spPr>
          <a:xfrm>
            <a:off x="1724297" y="353493"/>
            <a:ext cx="9124393" cy="525248"/>
          </a:xfrm>
          <a:prstGeom prst="rect">
            <a:avLst/>
          </a:prstGeom>
          <a:solidFill>
            <a:schemeClr val="accent4">
              <a:lumMod val="40000"/>
              <a:lumOff val="60000"/>
            </a:schemeClr>
          </a:solidFill>
          <a:ln>
            <a:solidFill>
              <a:schemeClr val="accent3">
                <a:lumMod val="40000"/>
                <a:lumOff val="60000"/>
              </a:schemeClr>
            </a:solidFill>
          </a:ln>
        </p:spPr>
        <p:txBody>
          <a:bodyPr vert="horz" lIns="91440" tIns="45720" rIns="91440" bIns="45720" rtlCol="0" anchor="b">
            <a:normAutofit/>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altLang="zh-CN">
                <a:solidFill>
                  <a:schemeClr val="accent3">
                    <a:lumMod val="50000"/>
                  </a:schemeClr>
                </a:solidFill>
                <a:latin typeface="Calibri Light" panose="020F0302020204030204" pitchFamily="34" charset="0"/>
                <a:cs typeface="Calibri Light" panose="020F0302020204030204" pitchFamily="34" charset="0"/>
              </a:rPr>
              <a:t>B1. BÌNH ĐẲNG TRONG THỰC HIỆN QUYỀN LAO ĐỘNG</a:t>
            </a:r>
            <a:endParaRPr lang="zh-CN" altLang="en-US" dirty="0">
              <a:solidFill>
                <a:schemeClr val="accent3">
                  <a:lumMod val="50000"/>
                </a:schemeClr>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438132586"/>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circle(in)">
                                      <p:cBhvr>
                                        <p:cTn id="11"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F675FC44-B351-AD44-A513-AA7232106462}"/>
              </a:ext>
            </a:extLst>
          </p:cNvPr>
          <p:cNvSpPr/>
          <p:nvPr/>
        </p:nvSpPr>
        <p:spPr>
          <a:xfrm>
            <a:off x="887174" y="1355634"/>
            <a:ext cx="5399319" cy="2538906"/>
          </a:xfrm>
          <a:prstGeom prst="roundRect">
            <a:avLst/>
          </a:prstGeom>
          <a:solidFill>
            <a:schemeClr val="tx2">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 Nam, nữ bình đẳng về tiêu chuẩn, độ tuổi khi tuyển dụng, được đối xử bình đẳng tại nơi làm việc về việc làm, tiền công, tiền thưởng, BHXH, điều kiện LĐ và các điều kiện làm việc khác. </a:t>
            </a:r>
          </a:p>
        </p:txBody>
      </p:sp>
      <p:pic>
        <p:nvPicPr>
          <p:cNvPr id="5" name="Picture 4" descr="A picture containing text&#10;&#10;Description automatically generated">
            <a:extLst>
              <a:ext uri="{FF2B5EF4-FFF2-40B4-BE49-F238E27FC236}">
                <a16:creationId xmlns:a16="http://schemas.microsoft.com/office/drawing/2014/main" id="{7AB80B16-DCDB-004A-98B5-44B28F723A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6636" y="2256175"/>
            <a:ext cx="5504151" cy="3282476"/>
          </a:xfrm>
          <a:prstGeom prst="rect">
            <a:avLst/>
          </a:prstGeom>
        </p:spPr>
      </p:pic>
      <p:sp>
        <p:nvSpPr>
          <p:cNvPr id="6" name="标题 1">
            <a:extLst>
              <a:ext uri="{FF2B5EF4-FFF2-40B4-BE49-F238E27FC236}">
                <a16:creationId xmlns:a16="http://schemas.microsoft.com/office/drawing/2014/main" id="{77B63EB9-7043-B045-82F6-2CC95EDE6811}"/>
              </a:ext>
            </a:extLst>
          </p:cNvPr>
          <p:cNvSpPr txBox="1">
            <a:spLocks/>
          </p:cNvSpPr>
          <p:nvPr/>
        </p:nvSpPr>
        <p:spPr>
          <a:xfrm>
            <a:off x="1724297" y="353493"/>
            <a:ext cx="9124393" cy="525248"/>
          </a:xfrm>
          <a:prstGeom prst="rect">
            <a:avLst/>
          </a:prstGeom>
          <a:solidFill>
            <a:schemeClr val="accent4">
              <a:lumMod val="40000"/>
              <a:lumOff val="60000"/>
            </a:schemeClr>
          </a:solidFill>
          <a:ln>
            <a:solidFill>
              <a:schemeClr val="accent3">
                <a:lumMod val="40000"/>
                <a:lumOff val="60000"/>
              </a:schemeClr>
            </a:solidFill>
          </a:ln>
        </p:spPr>
        <p:txBody>
          <a:bodyPr vert="horz" lIns="91440" tIns="45720" rIns="91440" bIns="45720" rtlCol="0" anchor="b">
            <a:normAutofit/>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altLang="zh-CN">
                <a:solidFill>
                  <a:schemeClr val="accent3">
                    <a:lumMod val="50000"/>
                  </a:schemeClr>
                </a:solidFill>
                <a:latin typeface="Calibri Light" panose="020F0302020204030204" pitchFamily="34" charset="0"/>
                <a:cs typeface="Calibri Light" panose="020F0302020204030204" pitchFamily="34" charset="0"/>
              </a:rPr>
              <a:t>B1. BÌNH ĐẲNG TRONG THỰC HIỆN QUYỀN LAO ĐỘNG</a:t>
            </a:r>
            <a:endParaRPr lang="zh-CN" altLang="en-US" dirty="0">
              <a:solidFill>
                <a:schemeClr val="accent3">
                  <a:lumMod val="50000"/>
                </a:schemeClr>
              </a:solidFill>
              <a:latin typeface="Calibri Light" panose="020F0302020204030204" pitchFamily="34" charset="0"/>
              <a:cs typeface="Calibri Light" panose="020F0302020204030204" pitchFamily="34" charset="0"/>
            </a:endParaRPr>
          </a:p>
        </p:txBody>
      </p:sp>
      <p:sp>
        <p:nvSpPr>
          <p:cNvPr id="7" name="Rounded Rectangle 6">
            <a:extLst>
              <a:ext uri="{FF2B5EF4-FFF2-40B4-BE49-F238E27FC236}">
                <a16:creationId xmlns:a16="http://schemas.microsoft.com/office/drawing/2014/main" id="{3B40F5AC-B401-7F4E-A70C-CD4EBC913203}"/>
              </a:ext>
            </a:extLst>
          </p:cNvPr>
          <p:cNvSpPr/>
          <p:nvPr/>
        </p:nvSpPr>
        <p:spPr>
          <a:xfrm>
            <a:off x="867030" y="4053400"/>
            <a:ext cx="5439606" cy="2312126"/>
          </a:xfrm>
          <a:prstGeom prst="roundRect">
            <a:avLst/>
          </a:prstGeom>
          <a:solidFill>
            <a:schemeClr val="tx2">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 Tuy nhiên LĐ nữ được quan tâm đến đặc điểm về cơ thể, sinh lí và chức năng làm mẹ trong LĐ để có điều kiện thực hiện tốt quyền và nghĩa vụ LĐ.</a:t>
            </a:r>
            <a:endPar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75280608"/>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59349" y="1607681"/>
            <a:ext cx="1867168" cy="2117824"/>
          </a:xfrm>
        </p:spPr>
        <p:txBody>
          <a:bodyPr>
            <a:normAutofit/>
          </a:bodyPr>
          <a:lstStyle/>
          <a:p>
            <a:r>
              <a:rPr lang="en-US" altLang="zh-CN" sz="9600" dirty="0"/>
              <a:t>01</a:t>
            </a:r>
            <a:endParaRPr lang="zh-CN" altLang="en-US" sz="9600" b="0" dirty="0"/>
          </a:p>
        </p:txBody>
      </p:sp>
      <p:sp>
        <p:nvSpPr>
          <p:cNvPr id="3" name="文本占位符 2"/>
          <p:cNvSpPr>
            <a:spLocks noGrp="1"/>
          </p:cNvSpPr>
          <p:nvPr>
            <p:ph type="body" idx="1"/>
          </p:nvPr>
        </p:nvSpPr>
        <p:spPr>
          <a:xfrm>
            <a:off x="1064871" y="3552518"/>
            <a:ext cx="10336192" cy="746661"/>
          </a:xfrm>
        </p:spPr>
        <p:txBody>
          <a:bodyPr>
            <a:noAutofit/>
          </a:bodyPr>
          <a:lstStyle/>
          <a:p>
            <a:pPr algn="ctr"/>
            <a:r>
              <a:rPr lang="en-US" altLang="zh-CN" sz="4400" b="1">
                <a:latin typeface="Calibri" panose="020F0502020204030204" pitchFamily="34" charset="0"/>
              </a:rPr>
              <a:t>QUYỀN BÌNH ĐẲNG </a:t>
            </a:r>
          </a:p>
          <a:p>
            <a:pPr algn="ctr"/>
            <a:r>
              <a:rPr lang="en-US" altLang="zh-CN" sz="4400" b="1">
                <a:latin typeface="Calibri" panose="020F0502020204030204" pitchFamily="34" charset="0"/>
              </a:rPr>
              <a:t>TRONG HÔN NHÂN VÀ GIA ĐÌNH</a:t>
            </a:r>
            <a:endParaRPr lang="en-US" altLang="zh-CN" sz="4400" b="1" dirty="0">
              <a:latin typeface="Calibri" panose="020F0502020204030204" pitchFamily="34" charset="0"/>
            </a:endParaRPr>
          </a:p>
        </p:txBody>
      </p:sp>
      <p:sp>
        <p:nvSpPr>
          <p:cNvPr id="4" name="tiny-paper-airplane_19745">
            <a:extLst>
              <a:ext uri="{FF2B5EF4-FFF2-40B4-BE49-F238E27FC236}">
                <a16:creationId xmlns:a16="http://schemas.microsoft.com/office/drawing/2014/main" id="{89721545-DF50-4B6C-883C-963E9BE04D6A}"/>
              </a:ext>
            </a:extLst>
          </p:cNvPr>
          <p:cNvSpPr>
            <a:spLocks noChangeAspect="1"/>
          </p:cNvSpPr>
          <p:nvPr/>
        </p:nvSpPr>
        <p:spPr bwMode="auto">
          <a:xfrm rot="1448200">
            <a:off x="6274303" y="1553028"/>
            <a:ext cx="812855" cy="828481"/>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
        <p:nvSpPr>
          <p:cNvPr id="5" name="tiny-paper-airplane_19745">
            <a:extLst>
              <a:ext uri="{FF2B5EF4-FFF2-40B4-BE49-F238E27FC236}">
                <a16:creationId xmlns:a16="http://schemas.microsoft.com/office/drawing/2014/main" id="{3ACED1A6-CEB5-4815-BF3D-908B82C21793}"/>
              </a:ext>
            </a:extLst>
          </p:cNvPr>
          <p:cNvSpPr>
            <a:spLocks noChangeAspect="1"/>
          </p:cNvSpPr>
          <p:nvPr/>
        </p:nvSpPr>
        <p:spPr bwMode="auto">
          <a:xfrm rot="20305682">
            <a:off x="9709314" y="2587986"/>
            <a:ext cx="1188452" cy="1211298"/>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
        <p:nvSpPr>
          <p:cNvPr id="6" name="tiny-paper-airplane_19745">
            <a:extLst>
              <a:ext uri="{FF2B5EF4-FFF2-40B4-BE49-F238E27FC236}">
                <a16:creationId xmlns:a16="http://schemas.microsoft.com/office/drawing/2014/main" id="{14270344-E1C1-4357-82D3-A454EC689F84}"/>
              </a:ext>
            </a:extLst>
          </p:cNvPr>
          <p:cNvSpPr>
            <a:spLocks noChangeAspect="1"/>
          </p:cNvSpPr>
          <p:nvPr/>
        </p:nvSpPr>
        <p:spPr bwMode="auto">
          <a:xfrm>
            <a:off x="3572325" y="5056392"/>
            <a:ext cx="1188452" cy="1211298"/>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Tree>
    <p:extLst>
      <p:ext uri="{BB962C8B-B14F-4D97-AF65-F5344CB8AC3E}">
        <p14:creationId xmlns:p14="http://schemas.microsoft.com/office/powerpoint/2010/main" val="2371597387"/>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C9EF38-D966-A44B-B58E-84E62DAA4FD0}"/>
              </a:ext>
            </a:extLst>
          </p:cNvPr>
          <p:cNvSpPr/>
          <p:nvPr/>
        </p:nvSpPr>
        <p:spPr>
          <a:xfrm>
            <a:off x="5425281" y="1509322"/>
            <a:ext cx="6096000" cy="4832092"/>
          </a:xfrm>
          <a:prstGeom prst="rect">
            <a:avLst/>
          </a:prstGeom>
          <a:solidFill>
            <a:schemeClr val="tx2">
              <a:lumMod val="20000"/>
              <a:lumOff val="80000"/>
            </a:schemeClr>
          </a:solidFill>
        </p:spPr>
        <p:txBody>
          <a:bodyPr>
            <a:spAutoFit/>
          </a:bodyPr>
          <a:lstStyle/>
          <a:p>
            <a:pPr algn="just"/>
            <a:r>
              <a:rPr lang="vi-VN" sz="2800" b="0" i="0" u="none" strike="noStrike">
                <a:solidFill>
                  <a:srgbClr val="4A4A4A"/>
                </a:solidFill>
                <a:effectLst/>
                <a:latin typeface="Muli"/>
              </a:rPr>
              <a:t>VD: lao động nữ đc hưởng chế độ thai sản, người sử dụng lao động nữ không được sa thải hoặc đơn phương chấm dứt hợp đồng lao động với lao động nữ vì lí do kết hôn, có thai, nghỉ thai sản,nuôi con dưới 12 tháng tuổi, đồng thời không sử dụng lao động nữ vào công việc nặng nhọc, nguy hiểm, hoặc tiếp xúc với các chất độc hại có ảnh hưởng xấu tới chức năng sinh đẻ và nuôi con.</a:t>
            </a:r>
            <a:endParaRPr lang="en-VN" sz="2800"/>
          </a:p>
        </p:txBody>
      </p:sp>
      <p:pic>
        <p:nvPicPr>
          <p:cNvPr id="5" name="Picture 4" descr="Timeline&#10;&#10;Description automatically generated">
            <a:extLst>
              <a:ext uri="{FF2B5EF4-FFF2-40B4-BE49-F238E27FC236}">
                <a16:creationId xmlns:a16="http://schemas.microsoft.com/office/drawing/2014/main" id="{F44AA88E-9B03-E641-B021-9E7A70D6D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712" y="2300776"/>
            <a:ext cx="4811558" cy="3249184"/>
          </a:xfrm>
          <a:prstGeom prst="rect">
            <a:avLst/>
          </a:prstGeom>
        </p:spPr>
      </p:pic>
      <p:sp>
        <p:nvSpPr>
          <p:cNvPr id="6" name="标题 1">
            <a:extLst>
              <a:ext uri="{FF2B5EF4-FFF2-40B4-BE49-F238E27FC236}">
                <a16:creationId xmlns:a16="http://schemas.microsoft.com/office/drawing/2014/main" id="{D1002153-2E59-5448-8DE3-7EA3E9ACDCE3}"/>
              </a:ext>
            </a:extLst>
          </p:cNvPr>
          <p:cNvSpPr txBox="1">
            <a:spLocks/>
          </p:cNvSpPr>
          <p:nvPr/>
        </p:nvSpPr>
        <p:spPr>
          <a:xfrm>
            <a:off x="1724297" y="353493"/>
            <a:ext cx="9124393" cy="525248"/>
          </a:xfrm>
          <a:prstGeom prst="rect">
            <a:avLst/>
          </a:prstGeom>
          <a:solidFill>
            <a:schemeClr val="accent4">
              <a:lumMod val="40000"/>
              <a:lumOff val="60000"/>
            </a:schemeClr>
          </a:solidFill>
          <a:ln>
            <a:solidFill>
              <a:schemeClr val="accent3">
                <a:lumMod val="40000"/>
                <a:lumOff val="60000"/>
              </a:schemeClr>
            </a:solidFill>
          </a:ln>
        </p:spPr>
        <p:txBody>
          <a:bodyPr vert="horz" lIns="91440" tIns="45720" rIns="91440" bIns="45720" rtlCol="0" anchor="b">
            <a:normAutofit/>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altLang="zh-CN">
                <a:solidFill>
                  <a:schemeClr val="accent3">
                    <a:lumMod val="50000"/>
                  </a:schemeClr>
                </a:solidFill>
                <a:latin typeface="Calibri Light" panose="020F0302020204030204" pitchFamily="34" charset="0"/>
                <a:cs typeface="Calibri Light" panose="020F0302020204030204" pitchFamily="34" charset="0"/>
              </a:rPr>
              <a:t>B1. BÌNH ĐẲNG TRONG THỰC HIỆN QUYỀN LAO ĐỘNG</a:t>
            </a:r>
            <a:endParaRPr lang="zh-CN" altLang="en-US" dirty="0">
              <a:solidFill>
                <a:schemeClr val="accent3">
                  <a:lumMod val="50000"/>
                </a:schemeClr>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51638313"/>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people posing for a photo&#10;&#10;Description automatically generated with medium confidence">
            <a:extLst>
              <a:ext uri="{FF2B5EF4-FFF2-40B4-BE49-F238E27FC236}">
                <a16:creationId xmlns:a16="http://schemas.microsoft.com/office/drawing/2014/main" id="{AB9DB89F-C9E8-7C47-BE82-192AC3A49C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646" y="1828800"/>
            <a:ext cx="6053676" cy="3657599"/>
          </a:xfrm>
          <a:prstGeom prst="rect">
            <a:avLst/>
          </a:prstGeom>
        </p:spPr>
      </p:pic>
      <p:sp>
        <p:nvSpPr>
          <p:cNvPr id="5" name="Rounded Rectangle 4">
            <a:extLst>
              <a:ext uri="{FF2B5EF4-FFF2-40B4-BE49-F238E27FC236}">
                <a16:creationId xmlns:a16="http://schemas.microsoft.com/office/drawing/2014/main" id="{54369EEB-725E-0E46-A2DD-F147A1073892}"/>
              </a:ext>
            </a:extLst>
          </p:cNvPr>
          <p:cNvSpPr/>
          <p:nvPr/>
        </p:nvSpPr>
        <p:spPr>
          <a:xfrm>
            <a:off x="7589521" y="1828799"/>
            <a:ext cx="4062548" cy="3657599"/>
          </a:xfrm>
          <a:prstGeom prst="roundRect">
            <a:avLst/>
          </a:prstGeom>
          <a:solidFill>
            <a:schemeClr val="tx2">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Sở GD&amp;ĐT Quảng Nam ưu tiên cho SV sư phạm có bằng xuất sắc được đặc cách qua kì thi tuyển Viên chức GD. (Thông qua phỏng vấn) </a:t>
            </a:r>
          </a:p>
        </p:txBody>
      </p:sp>
      <p:sp>
        <p:nvSpPr>
          <p:cNvPr id="6" name="标题 1">
            <a:extLst>
              <a:ext uri="{FF2B5EF4-FFF2-40B4-BE49-F238E27FC236}">
                <a16:creationId xmlns:a16="http://schemas.microsoft.com/office/drawing/2014/main" id="{EA01F336-EE17-274E-A40F-0D053C4FA9FF}"/>
              </a:ext>
            </a:extLst>
          </p:cNvPr>
          <p:cNvSpPr txBox="1">
            <a:spLocks/>
          </p:cNvSpPr>
          <p:nvPr/>
        </p:nvSpPr>
        <p:spPr>
          <a:xfrm>
            <a:off x="1724297" y="353493"/>
            <a:ext cx="9124393" cy="525248"/>
          </a:xfrm>
          <a:prstGeom prst="rect">
            <a:avLst/>
          </a:prstGeom>
          <a:solidFill>
            <a:schemeClr val="accent4">
              <a:lumMod val="40000"/>
              <a:lumOff val="60000"/>
            </a:schemeClr>
          </a:solidFill>
          <a:ln>
            <a:solidFill>
              <a:schemeClr val="accent3">
                <a:lumMod val="40000"/>
                <a:lumOff val="60000"/>
              </a:schemeClr>
            </a:solidFill>
          </a:ln>
        </p:spPr>
        <p:txBody>
          <a:bodyPr vert="horz" lIns="91440" tIns="45720" rIns="91440" bIns="45720" rtlCol="0" anchor="b">
            <a:normAutofit/>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altLang="zh-CN">
                <a:solidFill>
                  <a:schemeClr val="accent3">
                    <a:lumMod val="50000"/>
                  </a:schemeClr>
                </a:solidFill>
                <a:latin typeface="Calibri Light" panose="020F0302020204030204" pitchFamily="34" charset="0"/>
                <a:cs typeface="Calibri Light" panose="020F0302020204030204" pitchFamily="34" charset="0"/>
              </a:rPr>
              <a:t>B1. BÌNH ĐẲNG TRONG THỰC HIỆN QUYỀN LAO ĐỘNG</a:t>
            </a:r>
            <a:endParaRPr lang="zh-CN" altLang="en-US" dirty="0">
              <a:solidFill>
                <a:schemeClr val="accent3">
                  <a:lumMod val="50000"/>
                </a:schemeClr>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1532784"/>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iṣḷíḓè">
            <a:extLst>
              <a:ext uri="{FF2B5EF4-FFF2-40B4-BE49-F238E27FC236}">
                <a16:creationId xmlns:a16="http://schemas.microsoft.com/office/drawing/2014/main" id="{2C8475B1-FC66-4BDF-AECA-A589DE9F88CA}"/>
              </a:ext>
            </a:extLst>
          </p:cNvPr>
          <p:cNvGrpSpPr/>
          <p:nvPr/>
        </p:nvGrpSpPr>
        <p:grpSpPr>
          <a:xfrm>
            <a:off x="736844" y="1269553"/>
            <a:ext cx="10663317" cy="4784924"/>
            <a:chOff x="1600571" y="2059949"/>
            <a:chExt cx="8958876" cy="4091839"/>
          </a:xfrm>
        </p:grpSpPr>
        <p:cxnSp>
          <p:nvCxnSpPr>
            <p:cNvPr id="8" name="Straight Connector 19">
              <a:extLst>
                <a:ext uri="{FF2B5EF4-FFF2-40B4-BE49-F238E27FC236}">
                  <a16:creationId xmlns:a16="http://schemas.microsoft.com/office/drawing/2014/main" id="{C7BA80A1-F791-4B24-A773-355F1F3C5593}"/>
                </a:ext>
              </a:extLst>
            </p:cNvPr>
            <p:cNvCxnSpPr/>
            <p:nvPr/>
          </p:nvCxnSpPr>
          <p:spPr>
            <a:xfrm flipH="1">
              <a:off x="3712807" y="4209528"/>
              <a:ext cx="4694560" cy="0"/>
            </a:xfrm>
            <a:prstGeom prst="line">
              <a:avLst/>
            </a:prstGeom>
            <a:ln w="28575" cmpd="sng">
              <a:solidFill>
                <a:schemeClr val="accent1">
                  <a:lumMod val="40000"/>
                  <a:lumOff val="60000"/>
                </a:schemeClr>
              </a:solidFill>
              <a:prstDash val="sysDot"/>
            </a:ln>
            <a:effectLst/>
          </p:spPr>
          <p:style>
            <a:lnRef idx="2">
              <a:schemeClr val="accent1"/>
            </a:lnRef>
            <a:fillRef idx="0">
              <a:schemeClr val="accent1"/>
            </a:fillRef>
            <a:effectRef idx="1">
              <a:schemeClr val="accent1"/>
            </a:effectRef>
            <a:fontRef idx="minor">
              <a:schemeClr val="tx1"/>
            </a:fontRef>
          </p:style>
        </p:cxnSp>
        <p:sp>
          <p:nvSpPr>
            <p:cNvPr id="9" name="iṣḷíḑé">
              <a:extLst>
                <a:ext uri="{FF2B5EF4-FFF2-40B4-BE49-F238E27FC236}">
                  <a16:creationId xmlns:a16="http://schemas.microsoft.com/office/drawing/2014/main" id="{82A90CC7-3D7D-4E4D-A034-0556F8E13567}"/>
                </a:ext>
              </a:extLst>
            </p:cNvPr>
            <p:cNvSpPr/>
            <p:nvPr/>
          </p:nvSpPr>
          <p:spPr>
            <a:xfrm>
              <a:off x="8447212" y="3039977"/>
              <a:ext cx="2112235" cy="2112235"/>
            </a:xfrm>
            <a:prstGeom prst="ellipse">
              <a:avLst/>
            </a:prstGeom>
            <a:noFill/>
            <a:ln w="28575" cmpd="sng">
              <a:solidFill>
                <a:schemeClr val="tx2"/>
              </a:solidFill>
              <a:prstDash val="sysDot"/>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endParaRPr lang="en-US" dirty="0">
                <a:solidFill>
                  <a:schemeClr val="accent3">
                    <a:lumMod val="50000"/>
                  </a:schemeClr>
                </a:solidFill>
                <a:latin typeface="Calibri" panose="020F0502020204030204" pitchFamily="34" charset="0"/>
                <a:cs typeface="Calibri" panose="020F0502020204030204" pitchFamily="34" charset="0"/>
              </a:endParaRPr>
            </a:p>
          </p:txBody>
        </p:sp>
        <p:sp>
          <p:nvSpPr>
            <p:cNvPr id="10" name="ïṩľiḑe">
              <a:extLst>
                <a:ext uri="{FF2B5EF4-FFF2-40B4-BE49-F238E27FC236}">
                  <a16:creationId xmlns:a16="http://schemas.microsoft.com/office/drawing/2014/main" id="{E30F71B3-8D49-47D0-82AB-114882C96071}"/>
                </a:ext>
              </a:extLst>
            </p:cNvPr>
            <p:cNvSpPr/>
            <p:nvPr/>
          </p:nvSpPr>
          <p:spPr>
            <a:xfrm>
              <a:off x="1600571" y="3039977"/>
              <a:ext cx="2112235" cy="2112235"/>
            </a:xfrm>
            <a:prstGeom prst="ellipse">
              <a:avLst/>
            </a:prstGeom>
            <a:noFill/>
            <a:ln w="28575" cmpd="sng">
              <a:solidFill>
                <a:schemeClr val="tx2"/>
              </a:solidFill>
              <a:prstDash val="sysDot"/>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endParaRPr lang="en-US" dirty="0">
                <a:solidFill>
                  <a:schemeClr val="accent3">
                    <a:lumMod val="50000"/>
                  </a:schemeClr>
                </a:solidFill>
                <a:latin typeface="Calibri" panose="020F0502020204030204" pitchFamily="34" charset="0"/>
                <a:cs typeface="Calibri" panose="020F0502020204030204" pitchFamily="34" charset="0"/>
              </a:endParaRPr>
            </a:p>
          </p:txBody>
        </p:sp>
        <p:sp>
          <p:nvSpPr>
            <p:cNvPr id="11" name="îśļïḍè">
              <a:extLst>
                <a:ext uri="{FF2B5EF4-FFF2-40B4-BE49-F238E27FC236}">
                  <a16:creationId xmlns:a16="http://schemas.microsoft.com/office/drawing/2014/main" id="{9259800F-7F15-4D24-8106-6AE653848818}"/>
                </a:ext>
              </a:extLst>
            </p:cNvPr>
            <p:cNvSpPr/>
            <p:nvPr/>
          </p:nvSpPr>
          <p:spPr>
            <a:xfrm>
              <a:off x="5020257" y="3230776"/>
              <a:ext cx="2014972" cy="1921436"/>
            </a:xfrm>
            <a:prstGeom prst="ellipse">
              <a:avLst/>
            </a:prstGeom>
            <a:solidFill>
              <a:schemeClr val="bg1"/>
            </a:solidFill>
            <a:ln w="38100">
              <a:gradFill>
                <a:gsLst>
                  <a:gs pos="0">
                    <a:schemeClr val="accent1"/>
                  </a:gs>
                  <a:gs pos="58000">
                    <a:schemeClr val="accent2"/>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225425" indent="-225425" algn="ctr" fontAlgn="base">
                <a:spcBef>
                  <a:spcPct val="0"/>
                </a:spcBef>
                <a:spcAft>
                  <a:spcPct val="0"/>
                </a:spcAft>
              </a:pPr>
              <a:r>
                <a:rPr lang="vi-VN" altLang="zh-CN" sz="3600" b="1" kern="0">
                  <a:solidFill>
                    <a:schemeClr val="accent2">
                      <a:lumMod val="50000"/>
                    </a:schemeClr>
                  </a:solidFill>
                  <a:latin typeface="Calibri" panose="020F0502020204030204" pitchFamily="34" charset="0"/>
                  <a:cs typeface="Calibri" panose="020F0502020204030204" pitchFamily="34" charset="0"/>
                </a:rPr>
                <a:t>GIAO KẾT </a:t>
              </a:r>
            </a:p>
            <a:p>
              <a:pPr marL="225425" indent="-225425" algn="ctr" fontAlgn="base">
                <a:spcBef>
                  <a:spcPct val="0"/>
                </a:spcBef>
                <a:spcAft>
                  <a:spcPct val="0"/>
                </a:spcAft>
              </a:pPr>
              <a:r>
                <a:rPr lang="vi-VN" altLang="zh-CN" sz="3600" b="1" kern="0">
                  <a:solidFill>
                    <a:schemeClr val="accent2">
                      <a:lumMod val="50000"/>
                    </a:schemeClr>
                  </a:solidFill>
                  <a:latin typeface="Calibri" panose="020F0502020204030204" pitchFamily="34" charset="0"/>
                  <a:cs typeface="Calibri" panose="020F0502020204030204" pitchFamily="34" charset="0"/>
                </a:rPr>
                <a:t>HĐLĐ</a:t>
              </a:r>
              <a:endParaRPr lang="en-US" sz="3600" b="1" kern="0" dirty="0">
                <a:solidFill>
                  <a:schemeClr val="accent2">
                    <a:lumMod val="50000"/>
                  </a:schemeClr>
                </a:solidFill>
                <a:latin typeface="Calibri" panose="020F0502020204030204" pitchFamily="34" charset="0"/>
                <a:cs typeface="Calibri" panose="020F0502020204030204" pitchFamily="34" charset="0"/>
              </a:endParaRPr>
            </a:p>
          </p:txBody>
        </p:sp>
        <p:sp>
          <p:nvSpPr>
            <p:cNvPr id="12" name="iSľiḋé">
              <a:extLst>
                <a:ext uri="{FF2B5EF4-FFF2-40B4-BE49-F238E27FC236}">
                  <a16:creationId xmlns:a16="http://schemas.microsoft.com/office/drawing/2014/main" id="{2E61C076-F3C0-46F5-A32B-7A92707ABC5B}"/>
                </a:ext>
              </a:extLst>
            </p:cNvPr>
            <p:cNvSpPr/>
            <p:nvPr/>
          </p:nvSpPr>
          <p:spPr>
            <a:xfrm>
              <a:off x="8824848" y="4807639"/>
              <a:ext cx="1344149" cy="1344149"/>
            </a:xfrm>
            <a:prstGeom prst="ellipse">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r>
                <a:rPr lang="vi-VN" altLang="zh-CN" b="1">
                  <a:solidFill>
                    <a:schemeClr val="accent1">
                      <a:lumMod val="50000"/>
                    </a:schemeClr>
                  </a:solidFill>
                  <a:latin typeface="Calibri" panose="020F0502020204030204" pitchFamily="34" charset="0"/>
                  <a:cs typeface="Calibri" panose="020F0502020204030204" pitchFamily="34" charset="0"/>
                </a:rPr>
                <a:t>GIAO KẾT TRỰC TIẾP</a:t>
              </a:r>
              <a:endParaRPr lang="en-US" sz="2800" b="1" dirty="0">
                <a:solidFill>
                  <a:schemeClr val="accent1">
                    <a:lumMod val="50000"/>
                  </a:schemeClr>
                </a:solidFill>
                <a:latin typeface="Calibri" panose="020F0502020204030204" pitchFamily="34" charset="0"/>
                <a:cs typeface="Calibri" panose="020F0502020204030204" pitchFamily="34" charset="0"/>
              </a:endParaRPr>
            </a:p>
          </p:txBody>
        </p:sp>
        <p:sp>
          <p:nvSpPr>
            <p:cNvPr id="13" name="îsliďê">
              <a:extLst>
                <a:ext uri="{FF2B5EF4-FFF2-40B4-BE49-F238E27FC236}">
                  <a16:creationId xmlns:a16="http://schemas.microsoft.com/office/drawing/2014/main" id="{8C133EE6-9E70-4A21-BA0A-FEE7D70A70A3}"/>
                </a:ext>
              </a:extLst>
            </p:cNvPr>
            <p:cNvSpPr/>
            <p:nvPr/>
          </p:nvSpPr>
          <p:spPr>
            <a:xfrm>
              <a:off x="7271582" y="3340294"/>
              <a:ext cx="1563253" cy="1561920"/>
            </a:xfrm>
            <a:prstGeom prst="ellipse">
              <a:avLst/>
            </a:prstGeom>
            <a:solidFill>
              <a:schemeClr val="tx2">
                <a:lumMod val="40000"/>
                <a:lumOff val="60000"/>
              </a:schemeClr>
            </a:soli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225425" indent="-225425" algn="ctr" fontAlgn="base">
                <a:spcBef>
                  <a:spcPct val="0"/>
                </a:spcBef>
                <a:spcAft>
                  <a:spcPct val="0"/>
                </a:spcAft>
              </a:pPr>
              <a:r>
                <a:rPr lang="vi-VN" altLang="zh-CN" sz="2400" b="1" kern="0">
                  <a:solidFill>
                    <a:schemeClr val="accent3">
                      <a:lumMod val="50000"/>
                    </a:schemeClr>
                  </a:solidFill>
                  <a:latin typeface="Calibri" panose="020F0502020204030204" pitchFamily="34" charset="0"/>
                  <a:ea typeface="Open Sans" panose="020B0606030504020204" pitchFamily="34" charset="0"/>
                  <a:cs typeface="Calibri" panose="020F0502020204030204" pitchFamily="34" charset="0"/>
                </a:rPr>
                <a:t>NGUYÊN </a:t>
              </a:r>
            </a:p>
            <a:p>
              <a:pPr marL="225425" indent="-225425" algn="ctr" fontAlgn="base">
                <a:spcBef>
                  <a:spcPct val="0"/>
                </a:spcBef>
                <a:spcAft>
                  <a:spcPct val="0"/>
                </a:spcAft>
              </a:pPr>
              <a:r>
                <a:rPr lang="vi-VN" sz="2400" b="1" kern="0">
                  <a:solidFill>
                    <a:schemeClr val="accent3">
                      <a:lumMod val="50000"/>
                    </a:schemeClr>
                  </a:solidFill>
                  <a:latin typeface="Calibri" panose="020F0502020204030204" pitchFamily="34" charset="0"/>
                  <a:ea typeface="Open Sans" panose="020B0606030504020204" pitchFamily="34" charset="0"/>
                  <a:cs typeface="Calibri" panose="020F0502020204030204" pitchFamily="34" charset="0"/>
                </a:rPr>
                <a:t>TẮC</a:t>
              </a:r>
              <a:endParaRPr lang="en-US" sz="2400" b="1" kern="0" dirty="0">
                <a:solidFill>
                  <a:schemeClr val="accent3">
                    <a:lumMod val="50000"/>
                  </a:schemeClr>
                </a:solidFill>
                <a:latin typeface="Calibri" panose="020F0502020204030204" pitchFamily="34" charset="0"/>
                <a:ea typeface="Open Sans" panose="020B0606030504020204" pitchFamily="34" charset="0"/>
                <a:cs typeface="Calibri" panose="020F0502020204030204" pitchFamily="34" charset="0"/>
              </a:endParaRPr>
            </a:p>
          </p:txBody>
        </p:sp>
        <p:sp>
          <p:nvSpPr>
            <p:cNvPr id="14" name="iṣḻïḑê">
              <a:extLst>
                <a:ext uri="{FF2B5EF4-FFF2-40B4-BE49-F238E27FC236}">
                  <a16:creationId xmlns:a16="http://schemas.microsoft.com/office/drawing/2014/main" id="{C7EE9627-2175-4460-BDCA-2910A20EE531}"/>
                </a:ext>
              </a:extLst>
            </p:cNvPr>
            <p:cNvSpPr/>
            <p:nvPr/>
          </p:nvSpPr>
          <p:spPr>
            <a:xfrm>
              <a:off x="8874680" y="2059949"/>
              <a:ext cx="1344149" cy="1344149"/>
            </a:xfrm>
            <a:prstGeom prst="ellipse">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r>
                <a:rPr lang="vi-VN" altLang="zh-CN" b="1">
                  <a:solidFill>
                    <a:schemeClr val="accent1">
                      <a:lumMod val="50000"/>
                    </a:schemeClr>
                  </a:solidFill>
                  <a:latin typeface="Calibri" panose="020F0502020204030204" pitchFamily="34" charset="0"/>
                  <a:cs typeface="Calibri" panose="020F0502020204030204" pitchFamily="34" charset="0"/>
                </a:rPr>
                <a:t>TỰ DO, BÌNH ĐẲNG. TỰ NGUYỆN</a:t>
              </a:r>
              <a:endParaRPr lang="en-US" sz="2800" b="1" dirty="0">
                <a:solidFill>
                  <a:schemeClr val="accent1">
                    <a:lumMod val="50000"/>
                  </a:schemeClr>
                </a:solidFill>
                <a:latin typeface="Calibri" panose="020F0502020204030204" pitchFamily="34" charset="0"/>
                <a:cs typeface="Calibri" panose="020F0502020204030204" pitchFamily="34" charset="0"/>
              </a:endParaRPr>
            </a:p>
          </p:txBody>
        </p:sp>
        <p:sp>
          <p:nvSpPr>
            <p:cNvPr id="17" name="íšḷíďé">
              <a:extLst>
                <a:ext uri="{FF2B5EF4-FFF2-40B4-BE49-F238E27FC236}">
                  <a16:creationId xmlns:a16="http://schemas.microsoft.com/office/drawing/2014/main" id="{D7ED94CA-6AAA-47DA-9023-D1004175C2DB}"/>
                </a:ext>
              </a:extLst>
            </p:cNvPr>
            <p:cNvSpPr/>
            <p:nvPr/>
          </p:nvSpPr>
          <p:spPr>
            <a:xfrm>
              <a:off x="1954718" y="4668923"/>
              <a:ext cx="1344149" cy="1344149"/>
            </a:xfrm>
            <a:prstGeom prst="ellipse">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r>
                <a:rPr lang="vi-VN" altLang="zh-CN" b="1">
                  <a:solidFill>
                    <a:schemeClr val="accent1">
                      <a:lumMod val="50000"/>
                    </a:schemeClr>
                  </a:solidFill>
                  <a:latin typeface="Calibri" panose="020F0502020204030204" pitchFamily="34" charset="0"/>
                  <a:cs typeface="Calibri" panose="020F0502020204030204" pitchFamily="34" charset="0"/>
                </a:rPr>
                <a:t>QUYỀN VÀ NGHĨA VỤ</a:t>
              </a:r>
              <a:endParaRPr lang="en-US" sz="2800" b="1" dirty="0">
                <a:solidFill>
                  <a:schemeClr val="accent1">
                    <a:lumMod val="50000"/>
                  </a:schemeClr>
                </a:solidFill>
                <a:latin typeface="Calibri" panose="020F0502020204030204" pitchFamily="34" charset="0"/>
                <a:cs typeface="Calibri" panose="020F0502020204030204" pitchFamily="34" charset="0"/>
              </a:endParaRPr>
            </a:p>
          </p:txBody>
        </p:sp>
        <p:sp>
          <p:nvSpPr>
            <p:cNvPr id="18" name="isliḓè">
              <a:extLst>
                <a:ext uri="{FF2B5EF4-FFF2-40B4-BE49-F238E27FC236}">
                  <a16:creationId xmlns:a16="http://schemas.microsoft.com/office/drawing/2014/main" id="{BD90327F-16C8-4917-810C-04DDBD704DA4}"/>
                </a:ext>
              </a:extLst>
            </p:cNvPr>
            <p:cNvSpPr/>
            <p:nvPr/>
          </p:nvSpPr>
          <p:spPr>
            <a:xfrm>
              <a:off x="3172984" y="3340294"/>
              <a:ext cx="1589533" cy="1543033"/>
            </a:xfrm>
            <a:prstGeom prst="ellipse">
              <a:avLst/>
            </a:prstGeom>
            <a:solidFill>
              <a:schemeClr val="tx2">
                <a:lumMod val="40000"/>
                <a:lumOff val="60000"/>
              </a:schemeClr>
            </a:solid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225425" indent="-225425" algn="ctr" fontAlgn="base">
                <a:spcBef>
                  <a:spcPct val="0"/>
                </a:spcBef>
                <a:spcAft>
                  <a:spcPct val="0"/>
                </a:spcAft>
              </a:pPr>
              <a:r>
                <a:rPr lang="vi-VN" altLang="zh-CN" sz="2400" b="1" kern="0">
                  <a:solidFill>
                    <a:schemeClr val="accent3">
                      <a:lumMod val="50000"/>
                    </a:schemeClr>
                  </a:solidFill>
                  <a:latin typeface="Calibri" panose="020F0502020204030204" pitchFamily="34" charset="0"/>
                  <a:ea typeface="Open Sans" panose="020B0606030504020204" pitchFamily="34" charset="0"/>
                  <a:cs typeface="Calibri" panose="020F0502020204030204" pitchFamily="34" charset="0"/>
                </a:rPr>
                <a:t>HĐLĐ</a:t>
              </a:r>
              <a:endParaRPr lang="en-US" sz="2400" b="1" kern="0" dirty="0">
                <a:solidFill>
                  <a:schemeClr val="accent3">
                    <a:lumMod val="50000"/>
                  </a:schemeClr>
                </a:solidFill>
                <a:latin typeface="Calibri" panose="020F0502020204030204" pitchFamily="34" charset="0"/>
                <a:ea typeface="Open Sans" panose="020B0606030504020204" pitchFamily="34" charset="0"/>
                <a:cs typeface="Calibri" panose="020F0502020204030204" pitchFamily="34" charset="0"/>
              </a:endParaRPr>
            </a:p>
          </p:txBody>
        </p:sp>
        <p:sp>
          <p:nvSpPr>
            <p:cNvPr id="19" name="íṧľídê">
              <a:extLst>
                <a:ext uri="{FF2B5EF4-FFF2-40B4-BE49-F238E27FC236}">
                  <a16:creationId xmlns:a16="http://schemas.microsoft.com/office/drawing/2014/main" id="{7A9B12DC-8A9D-47D1-AD90-F87C498F2C76}"/>
                </a:ext>
              </a:extLst>
            </p:cNvPr>
            <p:cNvSpPr/>
            <p:nvPr/>
          </p:nvSpPr>
          <p:spPr>
            <a:xfrm>
              <a:off x="2006384" y="2059949"/>
              <a:ext cx="1344149" cy="1344149"/>
            </a:xfrm>
            <a:prstGeom prst="ellipse">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r>
                <a:rPr lang="vi-VN" altLang="zh-CN" b="1">
                  <a:solidFill>
                    <a:schemeClr val="accent1">
                      <a:lumMod val="50000"/>
                    </a:schemeClr>
                  </a:solidFill>
                  <a:latin typeface="Calibri" panose="020F0502020204030204" pitchFamily="34" charset="0"/>
                  <a:cs typeface="Calibri" panose="020F0502020204030204" pitchFamily="34" charset="0"/>
                </a:rPr>
                <a:t>LÀM VIỆC CÓ TRẢ CÔNG</a:t>
              </a:r>
              <a:endParaRPr lang="en-US" sz="2800" b="1" dirty="0">
                <a:solidFill>
                  <a:schemeClr val="accent1">
                    <a:lumMod val="50000"/>
                  </a:schemeClr>
                </a:solidFill>
                <a:latin typeface="Calibri" panose="020F0502020204030204" pitchFamily="34" charset="0"/>
                <a:cs typeface="Calibri" panose="020F0502020204030204" pitchFamily="34" charset="0"/>
              </a:endParaRPr>
            </a:p>
          </p:txBody>
        </p:sp>
      </p:grpSp>
      <p:sp>
        <p:nvSpPr>
          <p:cNvPr id="22" name="íṧľídê">
            <a:extLst>
              <a:ext uri="{FF2B5EF4-FFF2-40B4-BE49-F238E27FC236}">
                <a16:creationId xmlns:a16="http://schemas.microsoft.com/office/drawing/2014/main" id="{6E37F721-95F9-8D4A-982E-97019B3E5F23}"/>
              </a:ext>
            </a:extLst>
          </p:cNvPr>
          <p:cNvSpPr/>
          <p:nvPr/>
        </p:nvSpPr>
        <p:spPr>
          <a:xfrm>
            <a:off x="26098" y="2794997"/>
            <a:ext cx="1698199" cy="1571824"/>
          </a:xfrm>
          <a:prstGeom prst="ellipse">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r>
              <a:rPr lang="vi-VN" altLang="zh-CN" b="1">
                <a:solidFill>
                  <a:schemeClr val="accent1">
                    <a:lumMod val="50000"/>
                  </a:schemeClr>
                </a:solidFill>
                <a:latin typeface="Calibri" panose="020F0502020204030204" pitchFamily="34" charset="0"/>
                <a:cs typeface="Calibri" panose="020F0502020204030204" pitchFamily="34" charset="0"/>
              </a:rPr>
              <a:t>ĐIỀU KIỆN LAO ĐỘNG</a:t>
            </a:r>
            <a:endParaRPr lang="en-US" sz="2800" b="1" dirty="0">
              <a:solidFill>
                <a:schemeClr val="accent1">
                  <a:lumMod val="50000"/>
                </a:schemeClr>
              </a:solidFill>
              <a:latin typeface="Calibri" panose="020F0502020204030204" pitchFamily="34" charset="0"/>
              <a:cs typeface="Calibri" panose="020F0502020204030204" pitchFamily="34" charset="0"/>
            </a:endParaRPr>
          </a:p>
        </p:txBody>
      </p:sp>
      <p:sp>
        <p:nvSpPr>
          <p:cNvPr id="23" name="iṣḻïḑê">
            <a:extLst>
              <a:ext uri="{FF2B5EF4-FFF2-40B4-BE49-F238E27FC236}">
                <a16:creationId xmlns:a16="http://schemas.microsoft.com/office/drawing/2014/main" id="{4B90F79B-AEC7-7B42-837F-1CA50ABF4C5A}"/>
              </a:ext>
            </a:extLst>
          </p:cNvPr>
          <p:cNvSpPr/>
          <p:nvPr/>
        </p:nvSpPr>
        <p:spPr>
          <a:xfrm>
            <a:off x="10519259" y="2841377"/>
            <a:ext cx="1728266" cy="1641276"/>
          </a:xfrm>
          <a:prstGeom prst="ellipse">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21917" tIns="60958" rIns="121917" bIns="60958" rtlCol="0" anchor="ctr"/>
          <a:lstStyle/>
          <a:p>
            <a:pPr algn="ctr"/>
            <a:r>
              <a:rPr lang="vi-VN" altLang="zh-CN" b="1">
                <a:solidFill>
                  <a:schemeClr val="accent1">
                    <a:lumMod val="50000"/>
                  </a:schemeClr>
                </a:solidFill>
                <a:latin typeface="Calibri" panose="020F0502020204030204" pitchFamily="34" charset="0"/>
                <a:cs typeface="Calibri" panose="020F0502020204030204" pitchFamily="34" charset="0"/>
              </a:rPr>
              <a:t>KHÔNG TRÁI PL VÀ THOẢ ƯỚC LĐ TẬP THỂ</a:t>
            </a:r>
            <a:endParaRPr lang="en-US" sz="2800" b="1" dirty="0">
              <a:solidFill>
                <a:schemeClr val="accent1">
                  <a:lumMod val="50000"/>
                </a:schemeClr>
              </a:solidFill>
              <a:latin typeface="Calibri" panose="020F0502020204030204" pitchFamily="34" charset="0"/>
              <a:cs typeface="Calibri" panose="020F0502020204030204" pitchFamily="34" charset="0"/>
            </a:endParaRPr>
          </a:p>
        </p:txBody>
      </p:sp>
      <p:sp>
        <p:nvSpPr>
          <p:cNvPr id="24" name="标题 1">
            <a:extLst>
              <a:ext uri="{FF2B5EF4-FFF2-40B4-BE49-F238E27FC236}">
                <a16:creationId xmlns:a16="http://schemas.microsoft.com/office/drawing/2014/main" id="{4E1E59BE-E64B-A04F-AAD9-7D688B883E03}"/>
              </a:ext>
            </a:extLst>
          </p:cNvPr>
          <p:cNvSpPr txBox="1">
            <a:spLocks/>
          </p:cNvSpPr>
          <p:nvPr/>
        </p:nvSpPr>
        <p:spPr>
          <a:xfrm>
            <a:off x="1724297" y="353493"/>
            <a:ext cx="9124393" cy="525248"/>
          </a:xfrm>
          <a:prstGeom prst="rect">
            <a:avLst/>
          </a:prstGeom>
          <a:solidFill>
            <a:schemeClr val="accent4">
              <a:lumMod val="40000"/>
              <a:lumOff val="60000"/>
            </a:schemeClr>
          </a:solidFill>
          <a:ln>
            <a:solidFill>
              <a:schemeClr val="accent3">
                <a:lumMod val="40000"/>
                <a:lumOff val="60000"/>
              </a:schemeClr>
            </a:solidFill>
          </a:ln>
        </p:spPr>
        <p:txBody>
          <a:bodyPr vert="horz" lIns="91440" tIns="45720" rIns="91440" bIns="45720" rtlCol="0" anchor="b">
            <a:normAutofit/>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altLang="zh-CN">
                <a:solidFill>
                  <a:schemeClr val="accent3">
                    <a:lumMod val="50000"/>
                  </a:schemeClr>
                </a:solidFill>
                <a:latin typeface="Calibri Light" panose="020F0302020204030204" pitchFamily="34" charset="0"/>
                <a:cs typeface="Calibri Light" panose="020F0302020204030204" pitchFamily="34" charset="0"/>
              </a:rPr>
              <a:t>B2. BÌNH ĐẲNG TRONG GIAO KẾT HỢP ĐỒNG LAO ĐỘNG</a:t>
            </a:r>
            <a:endParaRPr lang="zh-CN" altLang="en-US" dirty="0">
              <a:solidFill>
                <a:schemeClr val="accent3">
                  <a:lumMod val="50000"/>
                </a:schemeClr>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638741725"/>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circle(in)">
                                      <p:cBhvr>
                                        <p:cTn id="7" dur="2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p:cTn id="17" dur="500" fill="hold"/>
                                        <p:tgtEl>
                                          <p:spTgt spid="22"/>
                                        </p:tgtEl>
                                        <p:attrNameLst>
                                          <p:attrName>ppt_w</p:attrName>
                                        </p:attrNameLst>
                                      </p:cBhvr>
                                      <p:tavLst>
                                        <p:tav tm="0">
                                          <p:val>
                                            <p:fltVal val="0"/>
                                          </p:val>
                                        </p:tav>
                                        <p:tav tm="100000">
                                          <p:val>
                                            <p:strVal val="#ppt_w"/>
                                          </p:val>
                                        </p:tav>
                                      </p:tavLst>
                                    </p:anim>
                                    <p:anim calcmode="lin" valueType="num">
                                      <p:cBhvr>
                                        <p:cTn id="18" dur="500" fill="hold"/>
                                        <p:tgtEl>
                                          <p:spTgt spid="22"/>
                                        </p:tgtEl>
                                        <p:attrNameLst>
                                          <p:attrName>ppt_h</p:attrName>
                                        </p:attrNameLst>
                                      </p:cBhvr>
                                      <p:tavLst>
                                        <p:tav tm="0">
                                          <p:val>
                                            <p:fltVal val="0"/>
                                          </p:val>
                                        </p:tav>
                                        <p:tav tm="100000">
                                          <p:val>
                                            <p:strVal val="#ppt_h"/>
                                          </p:val>
                                        </p:tav>
                                      </p:tavLst>
                                    </p:anim>
                                    <p:animEffect transition="in" filter="fade">
                                      <p:cBhvr>
                                        <p:cTn id="19" dur="500"/>
                                        <p:tgtEl>
                                          <p:spTgt spid="22"/>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fltVal val="0"/>
                                          </p:val>
                                        </p:tav>
                                        <p:tav tm="100000">
                                          <p:val>
                                            <p:strVal val="#ppt_h"/>
                                          </p:val>
                                        </p:tav>
                                      </p:tavLst>
                                    </p:anim>
                                    <p:animEffect transition="in" filter="fade">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471c827c-5ca4-42d6-b883-f0d170342491"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a:extLst>
              <a:ext uri="{FF2B5EF4-FFF2-40B4-BE49-F238E27FC236}">
                <a16:creationId xmlns:a16="http://schemas.microsoft.com/office/drawing/2014/main" id="{D3184153-F597-47AF-8423-F42C9052519A}"/>
              </a:ext>
            </a:extLst>
          </p:cNvPr>
          <p:cNvGrpSpPr>
            <a:grpSpLocks noChangeAspect="1"/>
          </p:cNvGrpSpPr>
          <p:nvPr>
            <p:custDataLst>
              <p:tags r:id="rId1"/>
            </p:custDataLst>
          </p:nvPr>
        </p:nvGrpSpPr>
        <p:grpSpPr>
          <a:xfrm>
            <a:off x="742236" y="1748219"/>
            <a:ext cx="10846173" cy="4562624"/>
            <a:chOff x="742236" y="1748216"/>
            <a:chExt cx="10846173" cy="4562624"/>
          </a:xfrm>
        </p:grpSpPr>
        <p:grpSp>
          <p:nvGrpSpPr>
            <p:cNvPr id="6" name="îṩḻiḍe">
              <a:extLst>
                <a:ext uri="{FF2B5EF4-FFF2-40B4-BE49-F238E27FC236}">
                  <a16:creationId xmlns:a16="http://schemas.microsoft.com/office/drawing/2014/main" id="{E68B876B-B327-4A43-8BA7-0213D1579B73}"/>
                </a:ext>
              </a:extLst>
            </p:cNvPr>
            <p:cNvGrpSpPr/>
            <p:nvPr/>
          </p:nvGrpSpPr>
          <p:grpSpPr>
            <a:xfrm>
              <a:off x="3837320" y="2457952"/>
              <a:ext cx="4439545" cy="3111969"/>
              <a:chOff x="3747778" y="2457952"/>
              <a:chExt cx="4618625" cy="3111969"/>
            </a:xfrm>
          </p:grpSpPr>
          <p:sp>
            <p:nvSpPr>
              <p:cNvPr id="32" name="ïṡ1ïḍé">
                <a:extLst>
                  <a:ext uri="{FF2B5EF4-FFF2-40B4-BE49-F238E27FC236}">
                    <a16:creationId xmlns:a16="http://schemas.microsoft.com/office/drawing/2014/main" id="{E4005854-E61B-452E-8A6E-0C896992FA90}"/>
                  </a:ext>
                </a:extLst>
              </p:cNvPr>
              <p:cNvSpPr/>
              <p:nvPr/>
            </p:nvSpPr>
            <p:spPr>
              <a:xfrm flipH="1">
                <a:off x="6056579" y="2457952"/>
                <a:ext cx="2309824" cy="3111969"/>
              </a:xfrm>
              <a:custGeom>
                <a:avLst/>
                <a:gdLst>
                  <a:gd name="connsiteX0" fmla="*/ 2221658 w 2309824"/>
                  <a:gd name="connsiteY0" fmla="*/ 1883430 h 3111969"/>
                  <a:gd name="connsiteX1" fmla="*/ 2309824 w 2309824"/>
                  <a:gd name="connsiteY1" fmla="*/ 1950158 h 3111969"/>
                  <a:gd name="connsiteX2" fmla="*/ 2309824 w 2309824"/>
                  <a:gd name="connsiteY2" fmla="*/ 3111969 h 3111969"/>
                  <a:gd name="connsiteX3" fmla="*/ 1362401 w 2309824"/>
                  <a:gd name="connsiteY3" fmla="*/ 3111969 h 3111969"/>
                  <a:gd name="connsiteX4" fmla="*/ 1426648 w 2309824"/>
                  <a:gd name="connsiteY4" fmla="*/ 3047722 h 3111969"/>
                  <a:gd name="connsiteX5" fmla="*/ 1375322 w 2309824"/>
                  <a:gd name="connsiteY5" fmla="*/ 2996395 h 3111969"/>
                  <a:gd name="connsiteX6" fmla="*/ 2221658 w 2309824"/>
                  <a:gd name="connsiteY6" fmla="*/ 2996395 h 3111969"/>
                  <a:gd name="connsiteX7" fmla="*/ 88166 w 2309824"/>
                  <a:gd name="connsiteY7" fmla="*/ 1468417 h 3111969"/>
                  <a:gd name="connsiteX8" fmla="*/ 88166 w 2309824"/>
                  <a:gd name="connsiteY8" fmla="*/ 2996395 h 3111969"/>
                  <a:gd name="connsiteX9" fmla="*/ 1287987 w 2309824"/>
                  <a:gd name="connsiteY9" fmla="*/ 2996395 h 3111969"/>
                  <a:gd name="connsiteX10" fmla="*/ 1339314 w 2309824"/>
                  <a:gd name="connsiteY10" fmla="*/ 3047722 h 3111969"/>
                  <a:gd name="connsiteX11" fmla="*/ 1275067 w 2309824"/>
                  <a:gd name="connsiteY11" fmla="*/ 3111969 h 3111969"/>
                  <a:gd name="connsiteX12" fmla="*/ 0 w 2309824"/>
                  <a:gd name="connsiteY12" fmla="*/ 3111969 h 3111969"/>
                  <a:gd name="connsiteX13" fmla="*/ 0 w 2309824"/>
                  <a:gd name="connsiteY13" fmla="*/ 1468690 h 3111969"/>
                  <a:gd name="connsiteX14" fmla="*/ 43946 w 2309824"/>
                  <a:gd name="connsiteY14" fmla="*/ 1512636 h 3111969"/>
                  <a:gd name="connsiteX15" fmla="*/ 1382669 w 2309824"/>
                  <a:gd name="connsiteY15" fmla="*/ 0 h 3111969"/>
                  <a:gd name="connsiteX16" fmla="*/ 2309824 w 2309824"/>
                  <a:gd name="connsiteY16" fmla="*/ 0 h 3111969"/>
                  <a:gd name="connsiteX17" fmla="*/ 2309824 w 2309824"/>
                  <a:gd name="connsiteY17" fmla="*/ 1076088 h 3111969"/>
                  <a:gd name="connsiteX18" fmla="*/ 2221658 w 2309824"/>
                  <a:gd name="connsiteY18" fmla="*/ 1009362 h 3111969"/>
                  <a:gd name="connsiteX19" fmla="*/ 2221658 w 2309824"/>
                  <a:gd name="connsiteY19" fmla="*/ 115574 h 3111969"/>
                  <a:gd name="connsiteX20" fmla="*/ 1366982 w 2309824"/>
                  <a:gd name="connsiteY20" fmla="*/ 115574 h 3111969"/>
                  <a:gd name="connsiteX21" fmla="*/ 1317038 w 2309824"/>
                  <a:gd name="connsiteY21" fmla="*/ 65630 h 3111969"/>
                  <a:gd name="connsiteX22" fmla="*/ 0 w 2309824"/>
                  <a:gd name="connsiteY22" fmla="*/ 0 h 3111969"/>
                  <a:gd name="connsiteX23" fmla="*/ 1295334 w 2309824"/>
                  <a:gd name="connsiteY23" fmla="*/ 0 h 3111969"/>
                  <a:gd name="connsiteX24" fmla="*/ 1229704 w 2309824"/>
                  <a:gd name="connsiteY24" fmla="*/ 65630 h 3111969"/>
                  <a:gd name="connsiteX25" fmla="*/ 1279648 w 2309824"/>
                  <a:gd name="connsiteY25" fmla="*/ 115574 h 3111969"/>
                  <a:gd name="connsiteX26" fmla="*/ 88166 w 2309824"/>
                  <a:gd name="connsiteY26" fmla="*/ 115574 h 3111969"/>
                  <a:gd name="connsiteX27" fmla="*/ 88166 w 2309824"/>
                  <a:gd name="connsiteY27" fmla="*/ 1381082 h 3111969"/>
                  <a:gd name="connsiteX28" fmla="*/ 43946 w 2309824"/>
                  <a:gd name="connsiteY28" fmla="*/ 1425302 h 3111969"/>
                  <a:gd name="connsiteX29" fmla="*/ 0 w 2309824"/>
                  <a:gd name="connsiteY29" fmla="*/ 1381356 h 3111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09824" h="3111969">
                    <a:moveTo>
                      <a:pt x="2221658" y="1883430"/>
                    </a:moveTo>
                    <a:lnTo>
                      <a:pt x="2309824" y="1950158"/>
                    </a:lnTo>
                    <a:lnTo>
                      <a:pt x="2309824" y="3111969"/>
                    </a:lnTo>
                    <a:lnTo>
                      <a:pt x="1362401" y="3111969"/>
                    </a:lnTo>
                    <a:lnTo>
                      <a:pt x="1426648" y="3047722"/>
                    </a:lnTo>
                    <a:lnTo>
                      <a:pt x="1375322" y="2996395"/>
                    </a:lnTo>
                    <a:lnTo>
                      <a:pt x="2221658" y="2996395"/>
                    </a:lnTo>
                    <a:close/>
                    <a:moveTo>
                      <a:pt x="88166" y="1468417"/>
                    </a:moveTo>
                    <a:lnTo>
                      <a:pt x="88166" y="2996395"/>
                    </a:lnTo>
                    <a:lnTo>
                      <a:pt x="1287987" y="2996395"/>
                    </a:lnTo>
                    <a:lnTo>
                      <a:pt x="1339314" y="3047722"/>
                    </a:lnTo>
                    <a:lnTo>
                      <a:pt x="1275067" y="3111969"/>
                    </a:lnTo>
                    <a:lnTo>
                      <a:pt x="0" y="3111969"/>
                    </a:lnTo>
                    <a:lnTo>
                      <a:pt x="0" y="1468690"/>
                    </a:lnTo>
                    <a:lnTo>
                      <a:pt x="43946" y="1512636"/>
                    </a:lnTo>
                    <a:close/>
                    <a:moveTo>
                      <a:pt x="1382669" y="0"/>
                    </a:moveTo>
                    <a:lnTo>
                      <a:pt x="2309824" y="0"/>
                    </a:lnTo>
                    <a:lnTo>
                      <a:pt x="2309824" y="1076088"/>
                    </a:lnTo>
                    <a:lnTo>
                      <a:pt x="2221658" y="1009362"/>
                    </a:lnTo>
                    <a:lnTo>
                      <a:pt x="2221658" y="115574"/>
                    </a:lnTo>
                    <a:lnTo>
                      <a:pt x="1366982" y="115574"/>
                    </a:lnTo>
                    <a:lnTo>
                      <a:pt x="1317038" y="65630"/>
                    </a:lnTo>
                    <a:close/>
                    <a:moveTo>
                      <a:pt x="0" y="0"/>
                    </a:moveTo>
                    <a:lnTo>
                      <a:pt x="1295334" y="0"/>
                    </a:lnTo>
                    <a:lnTo>
                      <a:pt x="1229704" y="65630"/>
                    </a:lnTo>
                    <a:lnTo>
                      <a:pt x="1279648" y="115574"/>
                    </a:lnTo>
                    <a:lnTo>
                      <a:pt x="88166" y="115574"/>
                    </a:lnTo>
                    <a:lnTo>
                      <a:pt x="88166" y="1381082"/>
                    </a:lnTo>
                    <a:lnTo>
                      <a:pt x="43946" y="1425302"/>
                    </a:lnTo>
                    <a:lnTo>
                      <a:pt x="0" y="1381356"/>
                    </a:lnTo>
                    <a:close/>
                  </a:path>
                </a:pathLst>
              </a:custGeom>
              <a:solidFill>
                <a:schemeClr val="tx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3" name="iṥľïḓè">
                <a:extLst>
                  <a:ext uri="{FF2B5EF4-FFF2-40B4-BE49-F238E27FC236}">
                    <a16:creationId xmlns:a16="http://schemas.microsoft.com/office/drawing/2014/main" id="{4A734166-1CA3-4FA8-ADAB-65230B76DDD6}"/>
                  </a:ext>
                </a:extLst>
              </p:cNvPr>
              <p:cNvSpPr/>
              <p:nvPr/>
            </p:nvSpPr>
            <p:spPr>
              <a:xfrm>
                <a:off x="3747778" y="2457952"/>
                <a:ext cx="2309824" cy="3111969"/>
              </a:xfrm>
              <a:custGeom>
                <a:avLst/>
                <a:gdLst>
                  <a:gd name="connsiteX0" fmla="*/ 2221658 w 2309824"/>
                  <a:gd name="connsiteY0" fmla="*/ 1883430 h 3111969"/>
                  <a:gd name="connsiteX1" fmla="*/ 2309824 w 2309824"/>
                  <a:gd name="connsiteY1" fmla="*/ 1950158 h 3111969"/>
                  <a:gd name="connsiteX2" fmla="*/ 2309824 w 2309824"/>
                  <a:gd name="connsiteY2" fmla="*/ 3111969 h 3111969"/>
                  <a:gd name="connsiteX3" fmla="*/ 1362401 w 2309824"/>
                  <a:gd name="connsiteY3" fmla="*/ 3111969 h 3111969"/>
                  <a:gd name="connsiteX4" fmla="*/ 1426648 w 2309824"/>
                  <a:gd name="connsiteY4" fmla="*/ 3047722 h 3111969"/>
                  <a:gd name="connsiteX5" fmla="*/ 1375322 w 2309824"/>
                  <a:gd name="connsiteY5" fmla="*/ 2996395 h 3111969"/>
                  <a:gd name="connsiteX6" fmla="*/ 2221658 w 2309824"/>
                  <a:gd name="connsiteY6" fmla="*/ 2996395 h 3111969"/>
                  <a:gd name="connsiteX7" fmla="*/ 88166 w 2309824"/>
                  <a:gd name="connsiteY7" fmla="*/ 1468417 h 3111969"/>
                  <a:gd name="connsiteX8" fmla="*/ 88166 w 2309824"/>
                  <a:gd name="connsiteY8" fmla="*/ 2996395 h 3111969"/>
                  <a:gd name="connsiteX9" fmla="*/ 1287987 w 2309824"/>
                  <a:gd name="connsiteY9" fmla="*/ 2996395 h 3111969"/>
                  <a:gd name="connsiteX10" fmla="*/ 1339314 w 2309824"/>
                  <a:gd name="connsiteY10" fmla="*/ 3047722 h 3111969"/>
                  <a:gd name="connsiteX11" fmla="*/ 1275067 w 2309824"/>
                  <a:gd name="connsiteY11" fmla="*/ 3111969 h 3111969"/>
                  <a:gd name="connsiteX12" fmla="*/ 0 w 2309824"/>
                  <a:gd name="connsiteY12" fmla="*/ 3111969 h 3111969"/>
                  <a:gd name="connsiteX13" fmla="*/ 0 w 2309824"/>
                  <a:gd name="connsiteY13" fmla="*/ 1468690 h 3111969"/>
                  <a:gd name="connsiteX14" fmla="*/ 43946 w 2309824"/>
                  <a:gd name="connsiteY14" fmla="*/ 1512636 h 3111969"/>
                  <a:gd name="connsiteX15" fmla="*/ 1382669 w 2309824"/>
                  <a:gd name="connsiteY15" fmla="*/ 0 h 3111969"/>
                  <a:gd name="connsiteX16" fmla="*/ 2309824 w 2309824"/>
                  <a:gd name="connsiteY16" fmla="*/ 0 h 3111969"/>
                  <a:gd name="connsiteX17" fmla="*/ 2309824 w 2309824"/>
                  <a:gd name="connsiteY17" fmla="*/ 1076088 h 3111969"/>
                  <a:gd name="connsiteX18" fmla="*/ 2221658 w 2309824"/>
                  <a:gd name="connsiteY18" fmla="*/ 1009362 h 3111969"/>
                  <a:gd name="connsiteX19" fmla="*/ 2221658 w 2309824"/>
                  <a:gd name="connsiteY19" fmla="*/ 115574 h 3111969"/>
                  <a:gd name="connsiteX20" fmla="*/ 1366982 w 2309824"/>
                  <a:gd name="connsiteY20" fmla="*/ 115574 h 3111969"/>
                  <a:gd name="connsiteX21" fmla="*/ 1317038 w 2309824"/>
                  <a:gd name="connsiteY21" fmla="*/ 65630 h 3111969"/>
                  <a:gd name="connsiteX22" fmla="*/ 0 w 2309824"/>
                  <a:gd name="connsiteY22" fmla="*/ 0 h 3111969"/>
                  <a:gd name="connsiteX23" fmla="*/ 1295334 w 2309824"/>
                  <a:gd name="connsiteY23" fmla="*/ 0 h 3111969"/>
                  <a:gd name="connsiteX24" fmla="*/ 1229704 w 2309824"/>
                  <a:gd name="connsiteY24" fmla="*/ 65630 h 3111969"/>
                  <a:gd name="connsiteX25" fmla="*/ 1279648 w 2309824"/>
                  <a:gd name="connsiteY25" fmla="*/ 115574 h 3111969"/>
                  <a:gd name="connsiteX26" fmla="*/ 88166 w 2309824"/>
                  <a:gd name="connsiteY26" fmla="*/ 115574 h 3111969"/>
                  <a:gd name="connsiteX27" fmla="*/ 88166 w 2309824"/>
                  <a:gd name="connsiteY27" fmla="*/ 1381082 h 3111969"/>
                  <a:gd name="connsiteX28" fmla="*/ 43946 w 2309824"/>
                  <a:gd name="connsiteY28" fmla="*/ 1425302 h 3111969"/>
                  <a:gd name="connsiteX29" fmla="*/ 0 w 2309824"/>
                  <a:gd name="connsiteY29" fmla="*/ 1381356 h 3111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09824" h="3111969">
                    <a:moveTo>
                      <a:pt x="2221658" y="1883430"/>
                    </a:moveTo>
                    <a:lnTo>
                      <a:pt x="2309824" y="1950158"/>
                    </a:lnTo>
                    <a:lnTo>
                      <a:pt x="2309824" y="3111969"/>
                    </a:lnTo>
                    <a:lnTo>
                      <a:pt x="1362401" y="3111969"/>
                    </a:lnTo>
                    <a:lnTo>
                      <a:pt x="1426648" y="3047722"/>
                    </a:lnTo>
                    <a:lnTo>
                      <a:pt x="1375322" y="2996395"/>
                    </a:lnTo>
                    <a:lnTo>
                      <a:pt x="2221658" y="2996395"/>
                    </a:lnTo>
                    <a:close/>
                    <a:moveTo>
                      <a:pt x="88166" y="1468417"/>
                    </a:moveTo>
                    <a:lnTo>
                      <a:pt x="88166" y="2996395"/>
                    </a:lnTo>
                    <a:lnTo>
                      <a:pt x="1287987" y="2996395"/>
                    </a:lnTo>
                    <a:lnTo>
                      <a:pt x="1339314" y="3047722"/>
                    </a:lnTo>
                    <a:lnTo>
                      <a:pt x="1275067" y="3111969"/>
                    </a:lnTo>
                    <a:lnTo>
                      <a:pt x="0" y="3111969"/>
                    </a:lnTo>
                    <a:lnTo>
                      <a:pt x="0" y="1468690"/>
                    </a:lnTo>
                    <a:lnTo>
                      <a:pt x="43946" y="1512636"/>
                    </a:lnTo>
                    <a:close/>
                    <a:moveTo>
                      <a:pt x="1382669" y="0"/>
                    </a:moveTo>
                    <a:lnTo>
                      <a:pt x="2309824" y="0"/>
                    </a:lnTo>
                    <a:lnTo>
                      <a:pt x="2309824" y="1076088"/>
                    </a:lnTo>
                    <a:lnTo>
                      <a:pt x="2221658" y="1009362"/>
                    </a:lnTo>
                    <a:lnTo>
                      <a:pt x="2221658" y="115574"/>
                    </a:lnTo>
                    <a:lnTo>
                      <a:pt x="1366982" y="115574"/>
                    </a:lnTo>
                    <a:lnTo>
                      <a:pt x="1317038" y="65630"/>
                    </a:lnTo>
                    <a:close/>
                    <a:moveTo>
                      <a:pt x="0" y="0"/>
                    </a:moveTo>
                    <a:lnTo>
                      <a:pt x="1295334" y="0"/>
                    </a:lnTo>
                    <a:lnTo>
                      <a:pt x="1229704" y="65630"/>
                    </a:lnTo>
                    <a:lnTo>
                      <a:pt x="1279648" y="115574"/>
                    </a:lnTo>
                    <a:lnTo>
                      <a:pt x="88166" y="115574"/>
                    </a:lnTo>
                    <a:lnTo>
                      <a:pt x="88166" y="1381082"/>
                    </a:lnTo>
                    <a:lnTo>
                      <a:pt x="43946" y="1425302"/>
                    </a:lnTo>
                    <a:lnTo>
                      <a:pt x="0" y="1381356"/>
                    </a:lnTo>
                    <a:close/>
                  </a:path>
                </a:pathLst>
              </a:custGeom>
              <a:solidFill>
                <a:schemeClr val="tx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7" name="ïS1iḓè">
              <a:extLst>
                <a:ext uri="{FF2B5EF4-FFF2-40B4-BE49-F238E27FC236}">
                  <a16:creationId xmlns:a16="http://schemas.microsoft.com/office/drawing/2014/main" id="{4A0E47B1-0646-44DF-87D8-D9611917B243}"/>
                </a:ext>
              </a:extLst>
            </p:cNvPr>
            <p:cNvSpPr txBox="1"/>
            <p:nvPr/>
          </p:nvSpPr>
          <p:spPr>
            <a:xfrm>
              <a:off x="5301518" y="3645639"/>
              <a:ext cx="1512168" cy="584775"/>
            </a:xfrm>
            <a:prstGeom prst="rect">
              <a:avLst/>
            </a:prstGeom>
            <a:noFill/>
          </p:spPr>
          <p:txBody>
            <a:bodyPr wrap="none" lIns="90000" tIns="46800" rIns="90000" bIns="46800" anchor="ctr">
              <a:normAutofit/>
            </a:bodyPr>
            <a:lstStyle/>
            <a:p>
              <a:pPr algn="ctr"/>
              <a:r>
                <a:rPr lang="vi-VN" altLang="zh-CN" sz="2800"/>
                <a:t>LĐ NAM – LĐ NỮ</a:t>
              </a:r>
              <a:endParaRPr lang="zh-CN" altLang="en-US" sz="2800"/>
            </a:p>
          </p:txBody>
        </p:sp>
        <p:sp>
          <p:nvSpPr>
            <p:cNvPr id="31" name="íṣľiḑe">
              <a:extLst>
                <a:ext uri="{FF2B5EF4-FFF2-40B4-BE49-F238E27FC236}">
                  <a16:creationId xmlns:a16="http://schemas.microsoft.com/office/drawing/2014/main" id="{C9F1EE5B-0E4B-4086-B552-3E1B9F1AF62A}"/>
                </a:ext>
              </a:extLst>
            </p:cNvPr>
            <p:cNvSpPr/>
            <p:nvPr/>
          </p:nvSpPr>
          <p:spPr>
            <a:xfrm>
              <a:off x="8856223" y="1748216"/>
              <a:ext cx="2732186" cy="1725402"/>
            </a:xfrm>
            <a:prstGeom prst="rect">
              <a:avLst/>
            </a:prstGeom>
          </p:spPr>
          <p:txBody>
            <a:bodyPr wrap="none" lIns="90000" tIns="46800" rIns="90000" bIns="46800" anchor="ctr">
              <a:normAutofit/>
            </a:bodyPr>
            <a:lstStyle/>
            <a:p>
              <a:pPr lvl="0" defTabSz="914378">
                <a:spcBef>
                  <a:spcPct val="0"/>
                </a:spcBef>
                <a:defRPr/>
              </a:pPr>
              <a:r>
                <a:rPr lang="vi-VN" altLang="zh-CN" sz="2400" b="1">
                  <a:solidFill>
                    <a:schemeClr val="accent2"/>
                  </a:solidFill>
                  <a:latin typeface="Calibri" panose="020F0502020204030204" pitchFamily="34" charset="0"/>
                  <a:cs typeface="Calibri" panose="020F0502020204030204" pitchFamily="34" charset="0"/>
                </a:rPr>
                <a:t>TIÊU CHUẨN,ĐỘ TUỔI</a:t>
              </a:r>
            </a:p>
            <a:p>
              <a:pPr lvl="0" defTabSz="914378">
                <a:spcBef>
                  <a:spcPct val="0"/>
                </a:spcBef>
                <a:defRPr/>
              </a:pPr>
              <a:r>
                <a:rPr lang="vi-VN" altLang="zh-CN" sz="2400" b="1">
                  <a:solidFill>
                    <a:schemeClr val="accent2"/>
                  </a:solidFill>
                  <a:latin typeface="Calibri" panose="020F0502020204030204" pitchFamily="34" charset="0"/>
                  <a:cs typeface="Calibri" panose="020F0502020204030204" pitchFamily="34" charset="0"/>
                </a:rPr>
                <a:t>KHI TUYỂN DỤNG</a:t>
              </a:r>
              <a:endParaRPr lang="zh-CN" altLang="en-US" sz="2400" b="1">
                <a:solidFill>
                  <a:schemeClr val="accent2"/>
                </a:solidFill>
                <a:latin typeface="Calibri" panose="020F0502020204030204" pitchFamily="34" charset="0"/>
                <a:cs typeface="Calibri" panose="020F0502020204030204" pitchFamily="34" charset="0"/>
              </a:endParaRPr>
            </a:p>
          </p:txBody>
        </p:sp>
        <p:sp>
          <p:nvSpPr>
            <p:cNvPr id="29" name="íṩľîḑe">
              <a:extLst>
                <a:ext uri="{FF2B5EF4-FFF2-40B4-BE49-F238E27FC236}">
                  <a16:creationId xmlns:a16="http://schemas.microsoft.com/office/drawing/2014/main" id="{5601837C-5A32-4588-89BF-A2E8D72F5022}"/>
                </a:ext>
              </a:extLst>
            </p:cNvPr>
            <p:cNvSpPr/>
            <p:nvPr/>
          </p:nvSpPr>
          <p:spPr>
            <a:xfrm>
              <a:off x="8856223" y="4775782"/>
              <a:ext cx="2578029" cy="1262375"/>
            </a:xfrm>
            <a:prstGeom prst="rect">
              <a:avLst/>
            </a:prstGeom>
          </p:spPr>
          <p:txBody>
            <a:bodyPr wrap="none" lIns="90000" tIns="46800" rIns="90000" bIns="46800" anchor="ctr">
              <a:normAutofit/>
            </a:bodyPr>
            <a:lstStyle/>
            <a:p>
              <a:pPr lvl="0" defTabSz="914378">
                <a:spcBef>
                  <a:spcPct val="0"/>
                </a:spcBef>
                <a:defRPr/>
              </a:pPr>
              <a:r>
                <a:rPr lang="vi-VN" altLang="zh-CN" sz="2400" b="1">
                  <a:solidFill>
                    <a:schemeClr val="accent2">
                      <a:lumMod val="50000"/>
                    </a:schemeClr>
                  </a:solidFill>
                  <a:latin typeface="Calibri" panose="020F0502020204030204" pitchFamily="34" charset="0"/>
                  <a:cs typeface="Calibri" panose="020F0502020204030204" pitchFamily="34" charset="0"/>
                </a:rPr>
                <a:t>LAO ĐỘNG NỮ</a:t>
              </a:r>
            </a:p>
            <a:p>
              <a:pPr lvl="0" defTabSz="914378">
                <a:spcBef>
                  <a:spcPct val="0"/>
                </a:spcBef>
                <a:defRPr/>
              </a:pPr>
              <a:r>
                <a:rPr lang="vi-VN" altLang="zh-CN" sz="2400" b="1">
                  <a:solidFill>
                    <a:schemeClr val="accent2">
                      <a:lumMod val="50000"/>
                    </a:schemeClr>
                  </a:solidFill>
                  <a:latin typeface="Calibri" panose="020F0502020204030204" pitchFamily="34" charset="0"/>
                  <a:cs typeface="Calibri" panose="020F0502020204030204" pitchFamily="34" charset="0"/>
                </a:rPr>
                <a:t>ĐƯỢC QUAN TÂM</a:t>
              </a:r>
              <a:endParaRPr lang="zh-CN" altLang="en-US" sz="2400" b="1">
                <a:solidFill>
                  <a:schemeClr val="accent2">
                    <a:lumMod val="50000"/>
                  </a:schemeClr>
                </a:solidFill>
                <a:latin typeface="Calibri" panose="020F0502020204030204" pitchFamily="34" charset="0"/>
                <a:cs typeface="Calibri" panose="020F0502020204030204" pitchFamily="34" charset="0"/>
              </a:endParaRPr>
            </a:p>
          </p:txBody>
        </p:sp>
        <p:sp>
          <p:nvSpPr>
            <p:cNvPr id="27" name="îš1iḋé">
              <a:extLst>
                <a:ext uri="{FF2B5EF4-FFF2-40B4-BE49-F238E27FC236}">
                  <a16:creationId xmlns:a16="http://schemas.microsoft.com/office/drawing/2014/main" id="{547DB50C-CDD8-482C-B8F6-40DBA441F52C}"/>
                </a:ext>
              </a:extLst>
            </p:cNvPr>
            <p:cNvSpPr/>
            <p:nvPr/>
          </p:nvSpPr>
          <p:spPr>
            <a:xfrm>
              <a:off x="742236" y="1776360"/>
              <a:ext cx="2578029" cy="1504431"/>
            </a:xfrm>
            <a:prstGeom prst="rect">
              <a:avLst/>
            </a:prstGeom>
          </p:spPr>
          <p:txBody>
            <a:bodyPr wrap="none" lIns="90000" tIns="46800" rIns="90000" bIns="46800" anchor="ctr">
              <a:normAutofit/>
            </a:bodyPr>
            <a:lstStyle/>
            <a:p>
              <a:pPr lvl="0" algn="r" defTabSz="914378">
                <a:spcBef>
                  <a:spcPct val="0"/>
                </a:spcBef>
                <a:defRPr/>
              </a:pPr>
              <a:r>
                <a:rPr lang="vi-VN" altLang="zh-CN" sz="2400" b="1">
                  <a:solidFill>
                    <a:schemeClr val="accent4"/>
                  </a:solidFill>
                  <a:latin typeface="Calibri" panose="020F0502020204030204" pitchFamily="34" charset="0"/>
                  <a:cs typeface="Calibri" panose="020F0502020204030204" pitchFamily="34" charset="0"/>
                </a:rPr>
                <a:t>CƠ HỘI TIẾP CẬN</a:t>
              </a:r>
            </a:p>
            <a:p>
              <a:pPr lvl="0" algn="r" defTabSz="914378">
                <a:spcBef>
                  <a:spcPct val="0"/>
                </a:spcBef>
                <a:defRPr/>
              </a:pPr>
              <a:r>
                <a:rPr lang="vi-VN" altLang="zh-CN" sz="2400" b="1">
                  <a:solidFill>
                    <a:schemeClr val="accent4"/>
                  </a:solidFill>
                  <a:latin typeface="Calibri" panose="020F0502020204030204" pitchFamily="34" charset="0"/>
                  <a:cs typeface="Calibri" panose="020F0502020204030204" pitchFamily="34" charset="0"/>
                </a:rPr>
                <a:t>VIỆC LÀM</a:t>
              </a:r>
              <a:endParaRPr lang="zh-CN" altLang="en-US" sz="2400" b="1">
                <a:solidFill>
                  <a:schemeClr val="accent4"/>
                </a:solidFill>
                <a:latin typeface="Calibri" panose="020F0502020204030204" pitchFamily="34" charset="0"/>
                <a:cs typeface="Calibri" panose="020F0502020204030204" pitchFamily="34" charset="0"/>
              </a:endParaRPr>
            </a:p>
          </p:txBody>
        </p:sp>
        <p:sp>
          <p:nvSpPr>
            <p:cNvPr id="25" name="isḻíḍé">
              <a:extLst>
                <a:ext uri="{FF2B5EF4-FFF2-40B4-BE49-F238E27FC236}">
                  <a16:creationId xmlns:a16="http://schemas.microsoft.com/office/drawing/2014/main" id="{EFDB368B-5E5F-4BED-8F18-22F093FC9597}"/>
                </a:ext>
              </a:extLst>
            </p:cNvPr>
            <p:cNvSpPr/>
            <p:nvPr/>
          </p:nvSpPr>
          <p:spPr>
            <a:xfrm>
              <a:off x="811148" y="4503097"/>
              <a:ext cx="2509117" cy="1807743"/>
            </a:xfrm>
            <a:prstGeom prst="rect">
              <a:avLst/>
            </a:prstGeom>
          </p:spPr>
          <p:txBody>
            <a:bodyPr wrap="none" lIns="90000" tIns="46800" rIns="90000" bIns="46800" anchor="ctr">
              <a:normAutofit/>
            </a:bodyPr>
            <a:lstStyle/>
            <a:p>
              <a:pPr lvl="0" algn="r" defTabSz="914378">
                <a:spcBef>
                  <a:spcPct val="0"/>
                </a:spcBef>
                <a:defRPr/>
              </a:pPr>
              <a:r>
                <a:rPr lang="vi-VN" altLang="zh-CN" sz="2400" b="1">
                  <a:solidFill>
                    <a:schemeClr val="accent3"/>
                  </a:solidFill>
                  <a:latin typeface="Calibri" panose="020F0502020204030204" pitchFamily="34" charset="0"/>
                  <a:cs typeface="Calibri" panose="020F0502020204030204" pitchFamily="34" charset="0"/>
                </a:rPr>
                <a:t>ĐỐI XỬ BÌNH ĐẲNG</a:t>
              </a:r>
            </a:p>
            <a:p>
              <a:pPr lvl="0" algn="r" defTabSz="914378">
                <a:spcBef>
                  <a:spcPct val="0"/>
                </a:spcBef>
                <a:defRPr/>
              </a:pPr>
              <a:r>
                <a:rPr lang="vi-VN" altLang="zh-CN" sz="2400" b="1">
                  <a:solidFill>
                    <a:schemeClr val="accent3"/>
                  </a:solidFill>
                  <a:latin typeface="Calibri" panose="020F0502020204030204" pitchFamily="34" charset="0"/>
                  <a:cs typeface="Calibri" panose="020F0502020204030204" pitchFamily="34" charset="0"/>
                </a:rPr>
                <a:t>TẠI NƠI LÀM VIỆC</a:t>
              </a:r>
              <a:endParaRPr lang="zh-CN" altLang="en-US" sz="2400" b="1">
                <a:solidFill>
                  <a:schemeClr val="accent3"/>
                </a:solidFill>
                <a:latin typeface="Calibri" panose="020F0502020204030204" pitchFamily="34" charset="0"/>
                <a:cs typeface="Calibri" panose="020F0502020204030204" pitchFamily="34" charset="0"/>
              </a:endParaRPr>
            </a:p>
          </p:txBody>
        </p:sp>
        <p:grpSp>
          <p:nvGrpSpPr>
            <p:cNvPr id="12" name="íṡḻîďê">
              <a:extLst>
                <a:ext uri="{FF2B5EF4-FFF2-40B4-BE49-F238E27FC236}">
                  <a16:creationId xmlns:a16="http://schemas.microsoft.com/office/drawing/2014/main" id="{F49D5A1E-7B24-4B40-8089-6D5B69E8EA54}"/>
                </a:ext>
              </a:extLst>
            </p:cNvPr>
            <p:cNvGrpSpPr/>
            <p:nvPr/>
          </p:nvGrpSpPr>
          <p:grpSpPr>
            <a:xfrm>
              <a:off x="3379829" y="2240268"/>
              <a:ext cx="576616" cy="576616"/>
              <a:chOff x="5675954" y="2249137"/>
              <a:chExt cx="648072" cy="648072"/>
            </a:xfrm>
          </p:grpSpPr>
          <p:sp>
            <p:nvSpPr>
              <p:cNvPr id="22" name="ïşḻîḓè">
                <a:extLst>
                  <a:ext uri="{FF2B5EF4-FFF2-40B4-BE49-F238E27FC236}">
                    <a16:creationId xmlns:a16="http://schemas.microsoft.com/office/drawing/2014/main" id="{7B65A9E4-2FAE-4889-9B4E-10470D0572AB}"/>
                  </a:ext>
                </a:extLst>
              </p:cNvPr>
              <p:cNvSpPr/>
              <p:nvPr/>
            </p:nvSpPr>
            <p:spPr>
              <a:xfrm>
                <a:off x="5675954" y="2249137"/>
                <a:ext cx="648072" cy="648072"/>
              </a:xfrm>
              <a:prstGeom prst="ellipse">
                <a:avLst/>
              </a:prstGeom>
              <a:solidFill>
                <a:schemeClr val="accent4"/>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ïSlíde">
                <a:extLst>
                  <a:ext uri="{FF2B5EF4-FFF2-40B4-BE49-F238E27FC236}">
                    <a16:creationId xmlns:a16="http://schemas.microsoft.com/office/drawing/2014/main" id="{D2BA062D-4D45-4703-9F19-C153004D1BA1}"/>
                  </a:ext>
                </a:extLst>
              </p:cNvPr>
              <p:cNvSpPr>
                <a:spLocks/>
              </p:cNvSpPr>
              <p:nvPr/>
            </p:nvSpPr>
            <p:spPr bwMode="auto">
              <a:xfrm>
                <a:off x="5809844" y="2390028"/>
                <a:ext cx="380293" cy="366291"/>
              </a:xfrm>
              <a:custGeom>
                <a:avLst/>
                <a:gdLst>
                  <a:gd name="connsiteX0" fmla="*/ 297615 w 597921"/>
                  <a:gd name="connsiteY0" fmla="*/ 96957 h 598324"/>
                  <a:gd name="connsiteX1" fmla="*/ 323434 w 597921"/>
                  <a:gd name="connsiteY1" fmla="*/ 122740 h 598324"/>
                  <a:gd name="connsiteX2" fmla="*/ 323434 w 597921"/>
                  <a:gd name="connsiteY2" fmla="*/ 289852 h 598324"/>
                  <a:gd name="connsiteX3" fmla="*/ 462572 w 597921"/>
                  <a:gd name="connsiteY3" fmla="*/ 289852 h 598324"/>
                  <a:gd name="connsiteX4" fmla="*/ 487913 w 597921"/>
                  <a:gd name="connsiteY4" fmla="*/ 315157 h 598324"/>
                  <a:gd name="connsiteX5" fmla="*/ 462572 w 597921"/>
                  <a:gd name="connsiteY5" fmla="*/ 340463 h 598324"/>
                  <a:gd name="connsiteX6" fmla="*/ 297615 w 597921"/>
                  <a:gd name="connsiteY6" fmla="*/ 340463 h 598324"/>
                  <a:gd name="connsiteX7" fmla="*/ 272274 w 597921"/>
                  <a:gd name="connsiteY7" fmla="*/ 315157 h 598324"/>
                  <a:gd name="connsiteX8" fmla="*/ 272274 w 597921"/>
                  <a:gd name="connsiteY8" fmla="*/ 122740 h 598324"/>
                  <a:gd name="connsiteX9" fmla="*/ 297615 w 597921"/>
                  <a:gd name="connsiteY9" fmla="*/ 96957 h 598324"/>
                  <a:gd name="connsiteX10" fmla="*/ 298127 w 597921"/>
                  <a:gd name="connsiteY10" fmla="*/ 0 h 598324"/>
                  <a:gd name="connsiteX11" fmla="*/ 597921 w 597921"/>
                  <a:gd name="connsiteY11" fmla="*/ 299401 h 598324"/>
                  <a:gd name="connsiteX12" fmla="*/ 298127 w 597921"/>
                  <a:gd name="connsiteY12" fmla="*/ 598324 h 598324"/>
                  <a:gd name="connsiteX13" fmla="*/ 35150 w 597921"/>
                  <a:gd name="connsiteY13" fmla="*/ 442177 h 598324"/>
                  <a:gd name="connsiteX14" fmla="*/ 34194 w 597921"/>
                  <a:gd name="connsiteY14" fmla="*/ 432149 h 598324"/>
                  <a:gd name="connsiteX15" fmla="*/ 40410 w 597921"/>
                  <a:gd name="connsiteY15" fmla="*/ 424509 h 598324"/>
                  <a:gd name="connsiteX16" fmla="*/ 74836 w 597921"/>
                  <a:gd name="connsiteY16" fmla="*/ 407796 h 598324"/>
                  <a:gd name="connsiteX17" fmla="*/ 91571 w 597921"/>
                  <a:gd name="connsiteY17" fmla="*/ 413049 h 598324"/>
                  <a:gd name="connsiteX18" fmla="*/ 298127 w 597921"/>
                  <a:gd name="connsiteY18" fmla="*/ 534815 h 598324"/>
                  <a:gd name="connsiteX19" fmla="*/ 534328 w 597921"/>
                  <a:gd name="connsiteY19" fmla="*/ 299401 h 598324"/>
                  <a:gd name="connsiteX20" fmla="*/ 298127 w 597921"/>
                  <a:gd name="connsiteY20" fmla="*/ 63509 h 598324"/>
                  <a:gd name="connsiteX21" fmla="*/ 145123 w 597921"/>
                  <a:gd name="connsiteY21" fmla="*/ 120333 h 598324"/>
                  <a:gd name="connsiteX22" fmla="*/ 200587 w 597921"/>
                  <a:gd name="connsiteY22" fmla="*/ 142299 h 598324"/>
                  <a:gd name="connsiteX23" fmla="*/ 208237 w 597921"/>
                  <a:gd name="connsiteY23" fmla="*/ 152327 h 598324"/>
                  <a:gd name="connsiteX24" fmla="*/ 203456 w 597921"/>
                  <a:gd name="connsiteY24" fmla="*/ 164265 h 598324"/>
                  <a:gd name="connsiteX25" fmla="*/ 48060 w 597921"/>
                  <a:gd name="connsiteY25" fmla="*/ 285553 h 598324"/>
                  <a:gd name="connsiteX26" fmla="*/ 35150 w 597921"/>
                  <a:gd name="connsiteY26" fmla="*/ 287463 h 598324"/>
                  <a:gd name="connsiteX27" fmla="*/ 27500 w 597921"/>
                  <a:gd name="connsiteY27" fmla="*/ 277435 h 598324"/>
                  <a:gd name="connsiteX28" fmla="*/ 246 w 597921"/>
                  <a:gd name="connsiteY28" fmla="*/ 82132 h 598324"/>
                  <a:gd name="connsiteX29" fmla="*/ 4550 w 597921"/>
                  <a:gd name="connsiteY29" fmla="*/ 70194 h 598324"/>
                  <a:gd name="connsiteX30" fmla="*/ 17459 w 597921"/>
                  <a:gd name="connsiteY30" fmla="*/ 68762 h 598324"/>
                  <a:gd name="connsiteX31" fmla="*/ 80574 w 597921"/>
                  <a:gd name="connsiteY31" fmla="*/ 94070 h 598324"/>
                  <a:gd name="connsiteX32" fmla="*/ 298127 w 597921"/>
                  <a:gd name="connsiteY32" fmla="*/ 0 h 5983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597921" h="598324">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chemeClr val="bg1"/>
              </a:solidFill>
              <a:ln>
                <a:noFill/>
              </a:ln>
            </p:spPr>
            <p:txBody>
              <a:bodyPr anchor="ctr"/>
              <a:lstStyle/>
              <a:p>
                <a:pPr algn="ctr"/>
                <a:endParaRPr/>
              </a:p>
            </p:txBody>
          </p:sp>
        </p:grpSp>
        <p:grpSp>
          <p:nvGrpSpPr>
            <p:cNvPr id="13" name="îsḷîḓé">
              <a:extLst>
                <a:ext uri="{FF2B5EF4-FFF2-40B4-BE49-F238E27FC236}">
                  <a16:creationId xmlns:a16="http://schemas.microsoft.com/office/drawing/2014/main" id="{C9CEB057-A6C6-4885-B111-03D9EDB686F4}"/>
                </a:ext>
              </a:extLst>
            </p:cNvPr>
            <p:cNvGrpSpPr/>
            <p:nvPr/>
          </p:nvGrpSpPr>
          <p:grpSpPr>
            <a:xfrm>
              <a:off x="8160480" y="5118662"/>
              <a:ext cx="576616" cy="576616"/>
              <a:chOff x="4792557" y="2249137"/>
              <a:chExt cx="648072" cy="648072"/>
            </a:xfrm>
          </p:grpSpPr>
          <p:sp>
            <p:nvSpPr>
              <p:cNvPr id="20" name="íS1ïḋé">
                <a:extLst>
                  <a:ext uri="{FF2B5EF4-FFF2-40B4-BE49-F238E27FC236}">
                    <a16:creationId xmlns:a16="http://schemas.microsoft.com/office/drawing/2014/main" id="{101E617A-00C1-4D3F-A65C-0237F033BABB}"/>
                  </a:ext>
                </a:extLst>
              </p:cNvPr>
              <p:cNvSpPr/>
              <p:nvPr/>
            </p:nvSpPr>
            <p:spPr>
              <a:xfrm>
                <a:off x="4792557" y="2249137"/>
                <a:ext cx="648072" cy="648072"/>
              </a:xfrm>
              <a:prstGeom prst="ellipse">
                <a:avLst/>
              </a:prstGeom>
              <a:solidFill>
                <a:schemeClr val="accent1">
                  <a:lumMod val="5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solidFill>
                    <a:schemeClr val="accent2">
                      <a:lumMod val="50000"/>
                    </a:schemeClr>
                  </a:solidFill>
                </a:endParaRPr>
              </a:p>
            </p:txBody>
          </p:sp>
          <p:sp>
            <p:nvSpPr>
              <p:cNvPr id="21" name="ïś1ïḓé">
                <a:extLst>
                  <a:ext uri="{FF2B5EF4-FFF2-40B4-BE49-F238E27FC236}">
                    <a16:creationId xmlns:a16="http://schemas.microsoft.com/office/drawing/2014/main" id="{9D017789-DB31-4B15-891C-6EF176D62B58}"/>
                  </a:ext>
                </a:extLst>
              </p:cNvPr>
              <p:cNvSpPr>
                <a:spLocks/>
              </p:cNvSpPr>
              <p:nvPr/>
            </p:nvSpPr>
            <p:spPr bwMode="auto">
              <a:xfrm>
                <a:off x="4926447" y="2390028"/>
                <a:ext cx="380293" cy="366291"/>
              </a:xfrm>
              <a:custGeom>
                <a:avLst/>
                <a:gdLst>
                  <a:gd name="T0" fmla="*/ 4096 w 6827"/>
                  <a:gd name="T1" fmla="*/ 4551 h 6827"/>
                  <a:gd name="T2" fmla="*/ 6258 w 6827"/>
                  <a:gd name="T3" fmla="*/ 4096 h 6827"/>
                  <a:gd name="T4" fmla="*/ 2348 w 6827"/>
                  <a:gd name="T5" fmla="*/ 4911 h 6827"/>
                  <a:gd name="T6" fmla="*/ 569 w 6827"/>
                  <a:gd name="T7" fmla="*/ 4551 h 6827"/>
                  <a:gd name="T8" fmla="*/ 569 w 6827"/>
                  <a:gd name="T9" fmla="*/ 3982 h 6827"/>
                  <a:gd name="T10" fmla="*/ 1707 w 6827"/>
                  <a:gd name="T11" fmla="*/ 2503 h 6827"/>
                  <a:gd name="T12" fmla="*/ 3868 w 6827"/>
                  <a:gd name="T13" fmla="*/ 2731 h 6827"/>
                  <a:gd name="T14" fmla="*/ 5827 w 6827"/>
                  <a:gd name="T15" fmla="*/ 2004 h 6827"/>
                  <a:gd name="T16" fmla="*/ 6258 w 6827"/>
                  <a:gd name="T17" fmla="*/ 1820 h 6827"/>
                  <a:gd name="T18" fmla="*/ 4779 w 6827"/>
                  <a:gd name="T19" fmla="*/ 0 h 6827"/>
                  <a:gd name="T20" fmla="*/ 2854 w 6827"/>
                  <a:gd name="T21" fmla="*/ 2381 h 6827"/>
                  <a:gd name="T22" fmla="*/ 1239 w 6827"/>
                  <a:gd name="T23" fmla="*/ 2257 h 6827"/>
                  <a:gd name="T24" fmla="*/ 569 w 6827"/>
                  <a:gd name="T25" fmla="*/ 2844 h 6827"/>
                  <a:gd name="T26" fmla="*/ 569 w 6827"/>
                  <a:gd name="T27" fmla="*/ 2276 h 6827"/>
                  <a:gd name="T28" fmla="*/ 569 w 6827"/>
                  <a:gd name="T29" fmla="*/ 1707 h 6827"/>
                  <a:gd name="T30" fmla="*/ 569 w 6827"/>
                  <a:gd name="T31" fmla="*/ 1138 h 6827"/>
                  <a:gd name="T32" fmla="*/ 569 w 6827"/>
                  <a:gd name="T33" fmla="*/ 569 h 6827"/>
                  <a:gd name="T34" fmla="*/ 341 w 6827"/>
                  <a:gd name="T35" fmla="*/ 0 h 6827"/>
                  <a:gd name="T36" fmla="*/ 114 w 6827"/>
                  <a:gd name="T37" fmla="*/ 569 h 6827"/>
                  <a:gd name="T38" fmla="*/ 114 w 6827"/>
                  <a:gd name="T39" fmla="*/ 1138 h 6827"/>
                  <a:gd name="T40" fmla="*/ 114 w 6827"/>
                  <a:gd name="T41" fmla="*/ 1707 h 6827"/>
                  <a:gd name="T42" fmla="*/ 114 w 6827"/>
                  <a:gd name="T43" fmla="*/ 2276 h 6827"/>
                  <a:gd name="T44" fmla="*/ 114 w 6827"/>
                  <a:gd name="T45" fmla="*/ 2844 h 6827"/>
                  <a:gd name="T46" fmla="*/ 114 w 6827"/>
                  <a:gd name="T47" fmla="*/ 3413 h 6827"/>
                  <a:gd name="T48" fmla="*/ 114 w 6827"/>
                  <a:gd name="T49" fmla="*/ 3982 h 6827"/>
                  <a:gd name="T50" fmla="*/ 114 w 6827"/>
                  <a:gd name="T51" fmla="*/ 4551 h 6827"/>
                  <a:gd name="T52" fmla="*/ 114 w 6827"/>
                  <a:gd name="T53" fmla="*/ 5120 h 6827"/>
                  <a:gd name="T54" fmla="*/ 114 w 6827"/>
                  <a:gd name="T55" fmla="*/ 5689 h 6827"/>
                  <a:gd name="T56" fmla="*/ 114 w 6827"/>
                  <a:gd name="T57" fmla="*/ 6258 h 6827"/>
                  <a:gd name="T58" fmla="*/ 683 w 6827"/>
                  <a:gd name="T59" fmla="*/ 6713 h 6827"/>
                  <a:gd name="T60" fmla="*/ 1252 w 6827"/>
                  <a:gd name="T61" fmla="*/ 6713 h 6827"/>
                  <a:gd name="T62" fmla="*/ 1820 w 6827"/>
                  <a:gd name="T63" fmla="*/ 6713 h 6827"/>
                  <a:gd name="T64" fmla="*/ 2389 w 6827"/>
                  <a:gd name="T65" fmla="*/ 6713 h 6827"/>
                  <a:gd name="T66" fmla="*/ 2958 w 6827"/>
                  <a:gd name="T67" fmla="*/ 6713 h 6827"/>
                  <a:gd name="T68" fmla="*/ 3527 w 6827"/>
                  <a:gd name="T69" fmla="*/ 6713 h 6827"/>
                  <a:gd name="T70" fmla="*/ 4096 w 6827"/>
                  <a:gd name="T71" fmla="*/ 6713 h 6827"/>
                  <a:gd name="T72" fmla="*/ 4665 w 6827"/>
                  <a:gd name="T73" fmla="*/ 6713 h 6827"/>
                  <a:gd name="T74" fmla="*/ 5234 w 6827"/>
                  <a:gd name="T75" fmla="*/ 6713 h 6827"/>
                  <a:gd name="T76" fmla="*/ 5803 w 6827"/>
                  <a:gd name="T77" fmla="*/ 6713 h 6827"/>
                  <a:gd name="T78" fmla="*/ 6371 w 6827"/>
                  <a:gd name="T79" fmla="*/ 6713 h 6827"/>
                  <a:gd name="T80" fmla="*/ 6827 w 6827"/>
                  <a:gd name="T81" fmla="*/ 6485 h 6827"/>
                  <a:gd name="T82" fmla="*/ 6371 w 6827"/>
                  <a:gd name="T83" fmla="*/ 6258 h 6827"/>
                  <a:gd name="T84" fmla="*/ 5803 w 6827"/>
                  <a:gd name="T85" fmla="*/ 6258 h 6827"/>
                  <a:gd name="T86" fmla="*/ 5234 w 6827"/>
                  <a:gd name="T87" fmla="*/ 6258 h 6827"/>
                  <a:gd name="T88" fmla="*/ 4665 w 6827"/>
                  <a:gd name="T89" fmla="*/ 6258 h 6827"/>
                  <a:gd name="T90" fmla="*/ 4096 w 6827"/>
                  <a:gd name="T91" fmla="*/ 6258 h 6827"/>
                  <a:gd name="T92" fmla="*/ 3527 w 6827"/>
                  <a:gd name="T93" fmla="*/ 6258 h 6827"/>
                  <a:gd name="T94" fmla="*/ 2958 w 6827"/>
                  <a:gd name="T95" fmla="*/ 6258 h 6827"/>
                  <a:gd name="T96" fmla="*/ 2389 w 6827"/>
                  <a:gd name="T97" fmla="*/ 6258 h 6827"/>
                  <a:gd name="T98" fmla="*/ 1820 w 6827"/>
                  <a:gd name="T99" fmla="*/ 6258 h 6827"/>
                  <a:gd name="T100" fmla="*/ 1252 w 6827"/>
                  <a:gd name="T101" fmla="*/ 6258 h 6827"/>
                  <a:gd name="T102" fmla="*/ 683 w 6827"/>
                  <a:gd name="T103" fmla="*/ 6258 h 6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827" h="6827">
                    <a:moveTo>
                      <a:pt x="1263" y="5234"/>
                    </a:moveTo>
                    <a:cubicBezTo>
                      <a:pt x="1316" y="5493"/>
                      <a:pt x="1546" y="5689"/>
                      <a:pt x="1820" y="5689"/>
                    </a:cubicBezTo>
                    <a:cubicBezTo>
                      <a:pt x="2114" y="5689"/>
                      <a:pt x="2354" y="5464"/>
                      <a:pt x="2383" y="5178"/>
                    </a:cubicBezTo>
                    <a:lnTo>
                      <a:pt x="3568" y="4191"/>
                    </a:lnTo>
                    <a:cubicBezTo>
                      <a:pt x="3652" y="4401"/>
                      <a:pt x="3856" y="4551"/>
                      <a:pt x="4096" y="4551"/>
                    </a:cubicBezTo>
                    <a:cubicBezTo>
                      <a:pt x="4348" y="4551"/>
                      <a:pt x="4560" y="4385"/>
                      <a:pt x="4635" y="4157"/>
                    </a:cubicBezTo>
                    <a:lnTo>
                      <a:pt x="5696" y="4736"/>
                    </a:lnTo>
                    <a:cubicBezTo>
                      <a:pt x="5732" y="5016"/>
                      <a:pt x="5969" y="5234"/>
                      <a:pt x="6258" y="5234"/>
                    </a:cubicBezTo>
                    <a:cubicBezTo>
                      <a:pt x="6571" y="5234"/>
                      <a:pt x="6827" y="4979"/>
                      <a:pt x="6827" y="4665"/>
                    </a:cubicBezTo>
                    <a:cubicBezTo>
                      <a:pt x="6827" y="4351"/>
                      <a:pt x="6571" y="4096"/>
                      <a:pt x="6258" y="4096"/>
                    </a:cubicBezTo>
                    <a:cubicBezTo>
                      <a:pt x="6006" y="4096"/>
                      <a:pt x="5794" y="4262"/>
                      <a:pt x="5719" y="4490"/>
                    </a:cubicBezTo>
                    <a:lnTo>
                      <a:pt x="4658" y="3911"/>
                    </a:lnTo>
                    <a:cubicBezTo>
                      <a:pt x="4622" y="3631"/>
                      <a:pt x="4385" y="3413"/>
                      <a:pt x="4096" y="3413"/>
                    </a:cubicBezTo>
                    <a:cubicBezTo>
                      <a:pt x="3802" y="3413"/>
                      <a:pt x="3563" y="3638"/>
                      <a:pt x="3533" y="3924"/>
                    </a:cubicBezTo>
                    <a:lnTo>
                      <a:pt x="2348" y="4911"/>
                    </a:lnTo>
                    <a:cubicBezTo>
                      <a:pt x="2265" y="4701"/>
                      <a:pt x="2060" y="4551"/>
                      <a:pt x="1820" y="4551"/>
                    </a:cubicBezTo>
                    <a:cubicBezTo>
                      <a:pt x="1546" y="4551"/>
                      <a:pt x="1316" y="4747"/>
                      <a:pt x="1263" y="5006"/>
                    </a:cubicBezTo>
                    <a:lnTo>
                      <a:pt x="455" y="5006"/>
                    </a:lnTo>
                    <a:lnTo>
                      <a:pt x="455" y="4551"/>
                    </a:lnTo>
                    <a:lnTo>
                      <a:pt x="569" y="4551"/>
                    </a:lnTo>
                    <a:cubicBezTo>
                      <a:pt x="632" y="4551"/>
                      <a:pt x="683" y="4500"/>
                      <a:pt x="683" y="4437"/>
                    </a:cubicBezTo>
                    <a:cubicBezTo>
                      <a:pt x="683" y="4374"/>
                      <a:pt x="632" y="4324"/>
                      <a:pt x="569" y="4324"/>
                    </a:cubicBezTo>
                    <a:lnTo>
                      <a:pt x="455" y="4324"/>
                    </a:lnTo>
                    <a:lnTo>
                      <a:pt x="455" y="3982"/>
                    </a:lnTo>
                    <a:lnTo>
                      <a:pt x="569" y="3982"/>
                    </a:lnTo>
                    <a:cubicBezTo>
                      <a:pt x="632" y="3982"/>
                      <a:pt x="683" y="3931"/>
                      <a:pt x="683" y="3868"/>
                    </a:cubicBezTo>
                    <a:cubicBezTo>
                      <a:pt x="683" y="3806"/>
                      <a:pt x="632" y="3755"/>
                      <a:pt x="569" y="3755"/>
                    </a:cubicBezTo>
                    <a:lnTo>
                      <a:pt x="480" y="3755"/>
                    </a:lnTo>
                    <a:lnTo>
                      <a:pt x="1407" y="2416"/>
                    </a:lnTo>
                    <a:cubicBezTo>
                      <a:pt x="1494" y="2470"/>
                      <a:pt x="1596" y="2503"/>
                      <a:pt x="1707" y="2503"/>
                    </a:cubicBezTo>
                    <a:cubicBezTo>
                      <a:pt x="1888" y="2503"/>
                      <a:pt x="2048" y="2416"/>
                      <a:pt x="2152" y="2284"/>
                    </a:cubicBezTo>
                    <a:lnTo>
                      <a:pt x="2752" y="2584"/>
                    </a:lnTo>
                    <a:cubicBezTo>
                      <a:pt x="2740" y="2631"/>
                      <a:pt x="2731" y="2680"/>
                      <a:pt x="2731" y="2731"/>
                    </a:cubicBezTo>
                    <a:cubicBezTo>
                      <a:pt x="2731" y="3044"/>
                      <a:pt x="2986" y="3300"/>
                      <a:pt x="3300" y="3300"/>
                    </a:cubicBezTo>
                    <a:cubicBezTo>
                      <a:pt x="3613" y="3300"/>
                      <a:pt x="3868" y="3044"/>
                      <a:pt x="3868" y="2731"/>
                    </a:cubicBezTo>
                    <a:cubicBezTo>
                      <a:pt x="3868" y="2608"/>
                      <a:pt x="3829" y="2496"/>
                      <a:pt x="3763" y="2403"/>
                    </a:cubicBezTo>
                    <a:lnTo>
                      <a:pt x="4488" y="1055"/>
                    </a:lnTo>
                    <a:cubicBezTo>
                      <a:pt x="4574" y="1107"/>
                      <a:pt x="4672" y="1138"/>
                      <a:pt x="4779" y="1138"/>
                    </a:cubicBezTo>
                    <a:cubicBezTo>
                      <a:pt x="4891" y="1138"/>
                      <a:pt x="4995" y="1104"/>
                      <a:pt x="5083" y="1048"/>
                    </a:cubicBezTo>
                    <a:lnTo>
                      <a:pt x="5827" y="2004"/>
                    </a:lnTo>
                    <a:cubicBezTo>
                      <a:pt x="5829" y="2007"/>
                      <a:pt x="5833" y="2009"/>
                      <a:pt x="5836" y="2011"/>
                    </a:cubicBezTo>
                    <a:cubicBezTo>
                      <a:pt x="5745" y="2112"/>
                      <a:pt x="5689" y="2244"/>
                      <a:pt x="5689" y="2389"/>
                    </a:cubicBezTo>
                    <a:cubicBezTo>
                      <a:pt x="5689" y="2703"/>
                      <a:pt x="5944" y="2958"/>
                      <a:pt x="6258" y="2958"/>
                    </a:cubicBezTo>
                    <a:cubicBezTo>
                      <a:pt x="6571" y="2958"/>
                      <a:pt x="6827" y="2703"/>
                      <a:pt x="6827" y="2389"/>
                    </a:cubicBezTo>
                    <a:cubicBezTo>
                      <a:pt x="6827" y="2076"/>
                      <a:pt x="6571" y="1820"/>
                      <a:pt x="6258" y="1820"/>
                    </a:cubicBezTo>
                    <a:cubicBezTo>
                      <a:pt x="6170" y="1820"/>
                      <a:pt x="6087" y="1842"/>
                      <a:pt x="6013" y="1878"/>
                    </a:cubicBezTo>
                    <a:cubicBezTo>
                      <a:pt x="6010" y="1874"/>
                      <a:pt x="6010" y="1869"/>
                      <a:pt x="6006" y="1864"/>
                    </a:cubicBezTo>
                    <a:lnTo>
                      <a:pt x="5248" y="890"/>
                    </a:lnTo>
                    <a:cubicBezTo>
                      <a:pt x="5311" y="798"/>
                      <a:pt x="5348" y="688"/>
                      <a:pt x="5348" y="569"/>
                    </a:cubicBezTo>
                    <a:cubicBezTo>
                      <a:pt x="5348" y="255"/>
                      <a:pt x="5092" y="0"/>
                      <a:pt x="4779" y="0"/>
                    </a:cubicBezTo>
                    <a:cubicBezTo>
                      <a:pt x="4465" y="0"/>
                      <a:pt x="4210" y="255"/>
                      <a:pt x="4210" y="569"/>
                    </a:cubicBezTo>
                    <a:cubicBezTo>
                      <a:pt x="4210" y="691"/>
                      <a:pt x="4249" y="804"/>
                      <a:pt x="4315" y="897"/>
                    </a:cubicBezTo>
                    <a:lnTo>
                      <a:pt x="3590" y="2244"/>
                    </a:lnTo>
                    <a:cubicBezTo>
                      <a:pt x="3505" y="2193"/>
                      <a:pt x="3406" y="2162"/>
                      <a:pt x="3300" y="2162"/>
                    </a:cubicBezTo>
                    <a:cubicBezTo>
                      <a:pt x="3118" y="2162"/>
                      <a:pt x="2959" y="2248"/>
                      <a:pt x="2854" y="2381"/>
                    </a:cubicBezTo>
                    <a:lnTo>
                      <a:pt x="2254" y="2081"/>
                    </a:lnTo>
                    <a:cubicBezTo>
                      <a:pt x="2267" y="2034"/>
                      <a:pt x="2276" y="1985"/>
                      <a:pt x="2276" y="1934"/>
                    </a:cubicBezTo>
                    <a:cubicBezTo>
                      <a:pt x="2276" y="1621"/>
                      <a:pt x="2020" y="1365"/>
                      <a:pt x="1707" y="1365"/>
                    </a:cubicBezTo>
                    <a:cubicBezTo>
                      <a:pt x="1393" y="1365"/>
                      <a:pt x="1138" y="1621"/>
                      <a:pt x="1138" y="1934"/>
                    </a:cubicBezTo>
                    <a:cubicBezTo>
                      <a:pt x="1138" y="2054"/>
                      <a:pt x="1176" y="2166"/>
                      <a:pt x="1239" y="2257"/>
                    </a:cubicBezTo>
                    <a:lnTo>
                      <a:pt x="593" y="3191"/>
                    </a:lnTo>
                    <a:cubicBezTo>
                      <a:pt x="585" y="3189"/>
                      <a:pt x="578" y="3186"/>
                      <a:pt x="569" y="3186"/>
                    </a:cubicBezTo>
                    <a:lnTo>
                      <a:pt x="455" y="3186"/>
                    </a:lnTo>
                    <a:lnTo>
                      <a:pt x="455" y="2844"/>
                    </a:lnTo>
                    <a:lnTo>
                      <a:pt x="569" y="2844"/>
                    </a:lnTo>
                    <a:cubicBezTo>
                      <a:pt x="632" y="2844"/>
                      <a:pt x="683" y="2794"/>
                      <a:pt x="683" y="2731"/>
                    </a:cubicBezTo>
                    <a:cubicBezTo>
                      <a:pt x="683" y="2668"/>
                      <a:pt x="632" y="2617"/>
                      <a:pt x="569" y="2617"/>
                    </a:cubicBezTo>
                    <a:lnTo>
                      <a:pt x="455" y="2617"/>
                    </a:lnTo>
                    <a:lnTo>
                      <a:pt x="455" y="2276"/>
                    </a:lnTo>
                    <a:lnTo>
                      <a:pt x="569" y="2276"/>
                    </a:lnTo>
                    <a:cubicBezTo>
                      <a:pt x="632" y="2276"/>
                      <a:pt x="683" y="2225"/>
                      <a:pt x="683" y="2162"/>
                    </a:cubicBezTo>
                    <a:cubicBezTo>
                      <a:pt x="683" y="2099"/>
                      <a:pt x="632" y="2048"/>
                      <a:pt x="569" y="2048"/>
                    </a:cubicBezTo>
                    <a:lnTo>
                      <a:pt x="455" y="2048"/>
                    </a:lnTo>
                    <a:lnTo>
                      <a:pt x="455" y="1707"/>
                    </a:lnTo>
                    <a:lnTo>
                      <a:pt x="569" y="1707"/>
                    </a:lnTo>
                    <a:cubicBezTo>
                      <a:pt x="632" y="1707"/>
                      <a:pt x="683" y="1656"/>
                      <a:pt x="683" y="1593"/>
                    </a:cubicBezTo>
                    <a:cubicBezTo>
                      <a:pt x="683" y="1530"/>
                      <a:pt x="632" y="1479"/>
                      <a:pt x="569" y="1479"/>
                    </a:cubicBezTo>
                    <a:lnTo>
                      <a:pt x="455" y="1479"/>
                    </a:lnTo>
                    <a:lnTo>
                      <a:pt x="455" y="1138"/>
                    </a:lnTo>
                    <a:lnTo>
                      <a:pt x="569" y="1138"/>
                    </a:lnTo>
                    <a:cubicBezTo>
                      <a:pt x="632" y="1138"/>
                      <a:pt x="683" y="1087"/>
                      <a:pt x="683" y="1024"/>
                    </a:cubicBezTo>
                    <a:cubicBezTo>
                      <a:pt x="683" y="961"/>
                      <a:pt x="632" y="910"/>
                      <a:pt x="569" y="910"/>
                    </a:cubicBezTo>
                    <a:lnTo>
                      <a:pt x="455" y="910"/>
                    </a:lnTo>
                    <a:lnTo>
                      <a:pt x="455" y="569"/>
                    </a:lnTo>
                    <a:lnTo>
                      <a:pt x="569" y="569"/>
                    </a:lnTo>
                    <a:cubicBezTo>
                      <a:pt x="632" y="569"/>
                      <a:pt x="683" y="518"/>
                      <a:pt x="683" y="455"/>
                    </a:cubicBezTo>
                    <a:cubicBezTo>
                      <a:pt x="683" y="392"/>
                      <a:pt x="632" y="341"/>
                      <a:pt x="569" y="341"/>
                    </a:cubicBezTo>
                    <a:lnTo>
                      <a:pt x="455" y="341"/>
                    </a:lnTo>
                    <a:lnTo>
                      <a:pt x="455" y="114"/>
                    </a:lnTo>
                    <a:cubicBezTo>
                      <a:pt x="455" y="51"/>
                      <a:pt x="404" y="0"/>
                      <a:pt x="341" y="0"/>
                    </a:cubicBezTo>
                    <a:cubicBezTo>
                      <a:pt x="278" y="0"/>
                      <a:pt x="228" y="51"/>
                      <a:pt x="228" y="114"/>
                    </a:cubicBezTo>
                    <a:lnTo>
                      <a:pt x="228" y="341"/>
                    </a:lnTo>
                    <a:lnTo>
                      <a:pt x="114" y="341"/>
                    </a:lnTo>
                    <a:cubicBezTo>
                      <a:pt x="51" y="341"/>
                      <a:pt x="0" y="392"/>
                      <a:pt x="0" y="455"/>
                    </a:cubicBezTo>
                    <a:cubicBezTo>
                      <a:pt x="0" y="518"/>
                      <a:pt x="51" y="569"/>
                      <a:pt x="114" y="569"/>
                    </a:cubicBezTo>
                    <a:lnTo>
                      <a:pt x="228" y="569"/>
                    </a:lnTo>
                    <a:lnTo>
                      <a:pt x="228" y="910"/>
                    </a:lnTo>
                    <a:lnTo>
                      <a:pt x="114" y="910"/>
                    </a:lnTo>
                    <a:cubicBezTo>
                      <a:pt x="51" y="910"/>
                      <a:pt x="0" y="961"/>
                      <a:pt x="0" y="1024"/>
                    </a:cubicBezTo>
                    <a:cubicBezTo>
                      <a:pt x="0" y="1087"/>
                      <a:pt x="51" y="1138"/>
                      <a:pt x="114" y="1138"/>
                    </a:cubicBezTo>
                    <a:lnTo>
                      <a:pt x="228" y="1138"/>
                    </a:lnTo>
                    <a:lnTo>
                      <a:pt x="228" y="1479"/>
                    </a:lnTo>
                    <a:lnTo>
                      <a:pt x="114" y="1479"/>
                    </a:lnTo>
                    <a:cubicBezTo>
                      <a:pt x="51" y="1479"/>
                      <a:pt x="0" y="1530"/>
                      <a:pt x="0" y="1593"/>
                    </a:cubicBezTo>
                    <a:cubicBezTo>
                      <a:pt x="0" y="1656"/>
                      <a:pt x="51" y="1707"/>
                      <a:pt x="114" y="1707"/>
                    </a:cubicBezTo>
                    <a:lnTo>
                      <a:pt x="228" y="1707"/>
                    </a:lnTo>
                    <a:lnTo>
                      <a:pt x="228" y="2048"/>
                    </a:lnTo>
                    <a:lnTo>
                      <a:pt x="114" y="2048"/>
                    </a:lnTo>
                    <a:cubicBezTo>
                      <a:pt x="51" y="2048"/>
                      <a:pt x="0" y="2099"/>
                      <a:pt x="0" y="2162"/>
                    </a:cubicBezTo>
                    <a:cubicBezTo>
                      <a:pt x="0" y="2225"/>
                      <a:pt x="51" y="2276"/>
                      <a:pt x="114" y="2276"/>
                    </a:cubicBezTo>
                    <a:lnTo>
                      <a:pt x="228" y="2276"/>
                    </a:lnTo>
                    <a:lnTo>
                      <a:pt x="228" y="2617"/>
                    </a:lnTo>
                    <a:lnTo>
                      <a:pt x="114" y="2617"/>
                    </a:lnTo>
                    <a:cubicBezTo>
                      <a:pt x="51" y="2617"/>
                      <a:pt x="0" y="2668"/>
                      <a:pt x="0" y="2731"/>
                    </a:cubicBezTo>
                    <a:cubicBezTo>
                      <a:pt x="0" y="2794"/>
                      <a:pt x="51" y="2844"/>
                      <a:pt x="114" y="2844"/>
                    </a:cubicBezTo>
                    <a:lnTo>
                      <a:pt x="228" y="2844"/>
                    </a:lnTo>
                    <a:lnTo>
                      <a:pt x="228" y="3186"/>
                    </a:lnTo>
                    <a:lnTo>
                      <a:pt x="114" y="3186"/>
                    </a:lnTo>
                    <a:cubicBezTo>
                      <a:pt x="51" y="3186"/>
                      <a:pt x="0" y="3237"/>
                      <a:pt x="0" y="3300"/>
                    </a:cubicBezTo>
                    <a:cubicBezTo>
                      <a:pt x="0" y="3362"/>
                      <a:pt x="51" y="3413"/>
                      <a:pt x="114" y="3413"/>
                    </a:cubicBezTo>
                    <a:lnTo>
                      <a:pt x="228" y="3413"/>
                    </a:lnTo>
                    <a:lnTo>
                      <a:pt x="228" y="3755"/>
                    </a:lnTo>
                    <a:lnTo>
                      <a:pt x="114" y="3755"/>
                    </a:lnTo>
                    <a:cubicBezTo>
                      <a:pt x="51" y="3755"/>
                      <a:pt x="0" y="3806"/>
                      <a:pt x="0" y="3868"/>
                    </a:cubicBezTo>
                    <a:cubicBezTo>
                      <a:pt x="0" y="3931"/>
                      <a:pt x="51" y="3982"/>
                      <a:pt x="114" y="3982"/>
                    </a:cubicBezTo>
                    <a:lnTo>
                      <a:pt x="228" y="3982"/>
                    </a:lnTo>
                    <a:lnTo>
                      <a:pt x="228" y="4324"/>
                    </a:lnTo>
                    <a:lnTo>
                      <a:pt x="114" y="4324"/>
                    </a:lnTo>
                    <a:cubicBezTo>
                      <a:pt x="51" y="4324"/>
                      <a:pt x="0" y="4374"/>
                      <a:pt x="0" y="4437"/>
                    </a:cubicBezTo>
                    <a:cubicBezTo>
                      <a:pt x="0" y="4500"/>
                      <a:pt x="51" y="4551"/>
                      <a:pt x="114" y="4551"/>
                    </a:cubicBezTo>
                    <a:lnTo>
                      <a:pt x="228" y="4551"/>
                    </a:lnTo>
                    <a:lnTo>
                      <a:pt x="228" y="4892"/>
                    </a:lnTo>
                    <a:lnTo>
                      <a:pt x="114" y="4892"/>
                    </a:lnTo>
                    <a:cubicBezTo>
                      <a:pt x="51" y="4892"/>
                      <a:pt x="0" y="4943"/>
                      <a:pt x="0" y="5006"/>
                    </a:cubicBezTo>
                    <a:cubicBezTo>
                      <a:pt x="0" y="5069"/>
                      <a:pt x="51" y="5120"/>
                      <a:pt x="114" y="5120"/>
                    </a:cubicBezTo>
                    <a:lnTo>
                      <a:pt x="228" y="5120"/>
                    </a:lnTo>
                    <a:lnTo>
                      <a:pt x="228" y="5461"/>
                    </a:lnTo>
                    <a:lnTo>
                      <a:pt x="114" y="5461"/>
                    </a:lnTo>
                    <a:cubicBezTo>
                      <a:pt x="51" y="5461"/>
                      <a:pt x="0" y="5512"/>
                      <a:pt x="0" y="5575"/>
                    </a:cubicBezTo>
                    <a:cubicBezTo>
                      <a:pt x="0" y="5638"/>
                      <a:pt x="51" y="5689"/>
                      <a:pt x="114" y="5689"/>
                    </a:cubicBezTo>
                    <a:lnTo>
                      <a:pt x="228" y="5689"/>
                    </a:lnTo>
                    <a:lnTo>
                      <a:pt x="228" y="6030"/>
                    </a:lnTo>
                    <a:lnTo>
                      <a:pt x="114" y="6030"/>
                    </a:lnTo>
                    <a:cubicBezTo>
                      <a:pt x="51" y="6030"/>
                      <a:pt x="0" y="6081"/>
                      <a:pt x="0" y="6144"/>
                    </a:cubicBezTo>
                    <a:cubicBezTo>
                      <a:pt x="0" y="6207"/>
                      <a:pt x="51" y="6258"/>
                      <a:pt x="114" y="6258"/>
                    </a:cubicBezTo>
                    <a:lnTo>
                      <a:pt x="228" y="6258"/>
                    </a:lnTo>
                    <a:lnTo>
                      <a:pt x="228" y="6485"/>
                    </a:lnTo>
                    <a:cubicBezTo>
                      <a:pt x="228" y="6548"/>
                      <a:pt x="278" y="6599"/>
                      <a:pt x="341" y="6599"/>
                    </a:cubicBezTo>
                    <a:lnTo>
                      <a:pt x="683" y="6599"/>
                    </a:lnTo>
                    <a:lnTo>
                      <a:pt x="683" y="6713"/>
                    </a:lnTo>
                    <a:cubicBezTo>
                      <a:pt x="683" y="6776"/>
                      <a:pt x="734" y="6827"/>
                      <a:pt x="796" y="6827"/>
                    </a:cubicBezTo>
                    <a:cubicBezTo>
                      <a:pt x="859" y="6827"/>
                      <a:pt x="910" y="6776"/>
                      <a:pt x="910" y="6713"/>
                    </a:cubicBezTo>
                    <a:lnTo>
                      <a:pt x="910" y="6599"/>
                    </a:lnTo>
                    <a:lnTo>
                      <a:pt x="1252" y="6599"/>
                    </a:lnTo>
                    <a:lnTo>
                      <a:pt x="1252" y="6713"/>
                    </a:lnTo>
                    <a:cubicBezTo>
                      <a:pt x="1252" y="6776"/>
                      <a:pt x="1302" y="6827"/>
                      <a:pt x="1365" y="6827"/>
                    </a:cubicBezTo>
                    <a:cubicBezTo>
                      <a:pt x="1428" y="6827"/>
                      <a:pt x="1479" y="6776"/>
                      <a:pt x="1479" y="6713"/>
                    </a:cubicBezTo>
                    <a:lnTo>
                      <a:pt x="1479" y="6599"/>
                    </a:lnTo>
                    <a:lnTo>
                      <a:pt x="1820" y="6599"/>
                    </a:lnTo>
                    <a:lnTo>
                      <a:pt x="1820" y="6713"/>
                    </a:lnTo>
                    <a:cubicBezTo>
                      <a:pt x="1820" y="6776"/>
                      <a:pt x="1871" y="6827"/>
                      <a:pt x="1934" y="6827"/>
                    </a:cubicBezTo>
                    <a:cubicBezTo>
                      <a:pt x="1997" y="6827"/>
                      <a:pt x="2048" y="6776"/>
                      <a:pt x="2048" y="6713"/>
                    </a:cubicBezTo>
                    <a:lnTo>
                      <a:pt x="2048" y="6599"/>
                    </a:lnTo>
                    <a:lnTo>
                      <a:pt x="2389" y="6599"/>
                    </a:lnTo>
                    <a:lnTo>
                      <a:pt x="2389" y="6713"/>
                    </a:lnTo>
                    <a:cubicBezTo>
                      <a:pt x="2389" y="6776"/>
                      <a:pt x="2440" y="6827"/>
                      <a:pt x="2503" y="6827"/>
                    </a:cubicBezTo>
                    <a:cubicBezTo>
                      <a:pt x="2566" y="6827"/>
                      <a:pt x="2617" y="6776"/>
                      <a:pt x="2617" y="6713"/>
                    </a:cubicBezTo>
                    <a:lnTo>
                      <a:pt x="2617" y="6599"/>
                    </a:lnTo>
                    <a:lnTo>
                      <a:pt x="2958" y="6599"/>
                    </a:lnTo>
                    <a:lnTo>
                      <a:pt x="2958" y="6713"/>
                    </a:lnTo>
                    <a:cubicBezTo>
                      <a:pt x="2958" y="6776"/>
                      <a:pt x="3009" y="6827"/>
                      <a:pt x="3072" y="6827"/>
                    </a:cubicBezTo>
                    <a:cubicBezTo>
                      <a:pt x="3135" y="6827"/>
                      <a:pt x="3186" y="6776"/>
                      <a:pt x="3186" y="6713"/>
                    </a:cubicBezTo>
                    <a:lnTo>
                      <a:pt x="3186" y="6599"/>
                    </a:lnTo>
                    <a:lnTo>
                      <a:pt x="3527" y="6599"/>
                    </a:lnTo>
                    <a:lnTo>
                      <a:pt x="3527" y="6713"/>
                    </a:lnTo>
                    <a:cubicBezTo>
                      <a:pt x="3527" y="6776"/>
                      <a:pt x="3578" y="6827"/>
                      <a:pt x="3641" y="6827"/>
                    </a:cubicBezTo>
                    <a:cubicBezTo>
                      <a:pt x="3704" y="6827"/>
                      <a:pt x="3755" y="6776"/>
                      <a:pt x="3755" y="6713"/>
                    </a:cubicBezTo>
                    <a:lnTo>
                      <a:pt x="3755" y="6599"/>
                    </a:lnTo>
                    <a:lnTo>
                      <a:pt x="4096" y="6599"/>
                    </a:lnTo>
                    <a:lnTo>
                      <a:pt x="4096" y="6713"/>
                    </a:lnTo>
                    <a:cubicBezTo>
                      <a:pt x="4096" y="6776"/>
                      <a:pt x="4147" y="6827"/>
                      <a:pt x="4210" y="6827"/>
                    </a:cubicBezTo>
                    <a:cubicBezTo>
                      <a:pt x="4273" y="6827"/>
                      <a:pt x="4323" y="6776"/>
                      <a:pt x="4323" y="6713"/>
                    </a:cubicBezTo>
                    <a:lnTo>
                      <a:pt x="4323" y="6599"/>
                    </a:lnTo>
                    <a:lnTo>
                      <a:pt x="4665" y="6599"/>
                    </a:lnTo>
                    <a:lnTo>
                      <a:pt x="4665" y="6713"/>
                    </a:lnTo>
                    <a:cubicBezTo>
                      <a:pt x="4665" y="6776"/>
                      <a:pt x="4716" y="6827"/>
                      <a:pt x="4779" y="6827"/>
                    </a:cubicBezTo>
                    <a:cubicBezTo>
                      <a:pt x="4842" y="6827"/>
                      <a:pt x="4892" y="6776"/>
                      <a:pt x="4892" y="6713"/>
                    </a:cubicBezTo>
                    <a:lnTo>
                      <a:pt x="4892" y="6599"/>
                    </a:lnTo>
                    <a:lnTo>
                      <a:pt x="5234" y="6599"/>
                    </a:lnTo>
                    <a:lnTo>
                      <a:pt x="5234" y="6713"/>
                    </a:lnTo>
                    <a:cubicBezTo>
                      <a:pt x="5234" y="6776"/>
                      <a:pt x="5285" y="6827"/>
                      <a:pt x="5347" y="6827"/>
                    </a:cubicBezTo>
                    <a:cubicBezTo>
                      <a:pt x="5410" y="6827"/>
                      <a:pt x="5461" y="6776"/>
                      <a:pt x="5461" y="6713"/>
                    </a:cubicBezTo>
                    <a:lnTo>
                      <a:pt x="5461" y="6599"/>
                    </a:lnTo>
                    <a:lnTo>
                      <a:pt x="5803" y="6599"/>
                    </a:lnTo>
                    <a:lnTo>
                      <a:pt x="5803" y="6713"/>
                    </a:lnTo>
                    <a:cubicBezTo>
                      <a:pt x="5803" y="6776"/>
                      <a:pt x="5853" y="6827"/>
                      <a:pt x="5916" y="6827"/>
                    </a:cubicBezTo>
                    <a:cubicBezTo>
                      <a:pt x="5979" y="6827"/>
                      <a:pt x="6030" y="6776"/>
                      <a:pt x="6030" y="6713"/>
                    </a:cubicBezTo>
                    <a:lnTo>
                      <a:pt x="6030" y="6599"/>
                    </a:lnTo>
                    <a:lnTo>
                      <a:pt x="6371" y="6599"/>
                    </a:lnTo>
                    <a:lnTo>
                      <a:pt x="6371" y="6713"/>
                    </a:lnTo>
                    <a:cubicBezTo>
                      <a:pt x="6371" y="6776"/>
                      <a:pt x="6422" y="6827"/>
                      <a:pt x="6485" y="6827"/>
                    </a:cubicBezTo>
                    <a:cubicBezTo>
                      <a:pt x="6548" y="6827"/>
                      <a:pt x="6599" y="6776"/>
                      <a:pt x="6599" y="6713"/>
                    </a:cubicBezTo>
                    <a:lnTo>
                      <a:pt x="6599" y="6599"/>
                    </a:lnTo>
                    <a:lnTo>
                      <a:pt x="6713" y="6599"/>
                    </a:lnTo>
                    <a:cubicBezTo>
                      <a:pt x="6776" y="6599"/>
                      <a:pt x="6827" y="6548"/>
                      <a:pt x="6827" y="6485"/>
                    </a:cubicBezTo>
                    <a:cubicBezTo>
                      <a:pt x="6827" y="6422"/>
                      <a:pt x="6776" y="6372"/>
                      <a:pt x="6713" y="6372"/>
                    </a:cubicBezTo>
                    <a:lnTo>
                      <a:pt x="6599" y="6372"/>
                    </a:lnTo>
                    <a:lnTo>
                      <a:pt x="6599" y="6258"/>
                    </a:lnTo>
                    <a:cubicBezTo>
                      <a:pt x="6599" y="6195"/>
                      <a:pt x="6548" y="6144"/>
                      <a:pt x="6485" y="6144"/>
                    </a:cubicBezTo>
                    <a:cubicBezTo>
                      <a:pt x="6422" y="6144"/>
                      <a:pt x="6371" y="6195"/>
                      <a:pt x="6371" y="6258"/>
                    </a:cubicBezTo>
                    <a:lnTo>
                      <a:pt x="6371" y="6372"/>
                    </a:lnTo>
                    <a:lnTo>
                      <a:pt x="6030" y="6372"/>
                    </a:lnTo>
                    <a:lnTo>
                      <a:pt x="6030" y="6258"/>
                    </a:lnTo>
                    <a:cubicBezTo>
                      <a:pt x="6030" y="6195"/>
                      <a:pt x="5979" y="6144"/>
                      <a:pt x="5916" y="6144"/>
                    </a:cubicBezTo>
                    <a:cubicBezTo>
                      <a:pt x="5853" y="6144"/>
                      <a:pt x="5803" y="6195"/>
                      <a:pt x="5803" y="6258"/>
                    </a:cubicBezTo>
                    <a:lnTo>
                      <a:pt x="5803" y="6372"/>
                    </a:lnTo>
                    <a:lnTo>
                      <a:pt x="5461" y="6372"/>
                    </a:lnTo>
                    <a:lnTo>
                      <a:pt x="5461" y="6258"/>
                    </a:lnTo>
                    <a:cubicBezTo>
                      <a:pt x="5461" y="6195"/>
                      <a:pt x="5410" y="6144"/>
                      <a:pt x="5347" y="6144"/>
                    </a:cubicBezTo>
                    <a:cubicBezTo>
                      <a:pt x="5285" y="6144"/>
                      <a:pt x="5234" y="6195"/>
                      <a:pt x="5234" y="6258"/>
                    </a:cubicBezTo>
                    <a:lnTo>
                      <a:pt x="5234" y="6372"/>
                    </a:lnTo>
                    <a:lnTo>
                      <a:pt x="4892" y="6372"/>
                    </a:lnTo>
                    <a:lnTo>
                      <a:pt x="4892" y="6258"/>
                    </a:lnTo>
                    <a:cubicBezTo>
                      <a:pt x="4892" y="6195"/>
                      <a:pt x="4842" y="6144"/>
                      <a:pt x="4779" y="6144"/>
                    </a:cubicBezTo>
                    <a:cubicBezTo>
                      <a:pt x="4716" y="6144"/>
                      <a:pt x="4665" y="6195"/>
                      <a:pt x="4665" y="6258"/>
                    </a:cubicBezTo>
                    <a:lnTo>
                      <a:pt x="4665" y="6372"/>
                    </a:lnTo>
                    <a:lnTo>
                      <a:pt x="4323" y="6372"/>
                    </a:lnTo>
                    <a:lnTo>
                      <a:pt x="4323" y="6258"/>
                    </a:lnTo>
                    <a:cubicBezTo>
                      <a:pt x="4323" y="6195"/>
                      <a:pt x="4273" y="6144"/>
                      <a:pt x="4210" y="6144"/>
                    </a:cubicBezTo>
                    <a:cubicBezTo>
                      <a:pt x="4147" y="6144"/>
                      <a:pt x="4096" y="6195"/>
                      <a:pt x="4096" y="6258"/>
                    </a:cubicBezTo>
                    <a:lnTo>
                      <a:pt x="4096" y="6372"/>
                    </a:lnTo>
                    <a:lnTo>
                      <a:pt x="3755" y="6372"/>
                    </a:lnTo>
                    <a:lnTo>
                      <a:pt x="3755" y="6258"/>
                    </a:lnTo>
                    <a:cubicBezTo>
                      <a:pt x="3755" y="6195"/>
                      <a:pt x="3704" y="6144"/>
                      <a:pt x="3641" y="6144"/>
                    </a:cubicBezTo>
                    <a:cubicBezTo>
                      <a:pt x="3578" y="6144"/>
                      <a:pt x="3527" y="6195"/>
                      <a:pt x="3527" y="6258"/>
                    </a:cubicBezTo>
                    <a:lnTo>
                      <a:pt x="3527" y="6372"/>
                    </a:lnTo>
                    <a:lnTo>
                      <a:pt x="3186" y="6372"/>
                    </a:lnTo>
                    <a:lnTo>
                      <a:pt x="3186" y="6258"/>
                    </a:lnTo>
                    <a:cubicBezTo>
                      <a:pt x="3186" y="6195"/>
                      <a:pt x="3135" y="6144"/>
                      <a:pt x="3072" y="6144"/>
                    </a:cubicBezTo>
                    <a:cubicBezTo>
                      <a:pt x="3009" y="6144"/>
                      <a:pt x="2958" y="6195"/>
                      <a:pt x="2958" y="6258"/>
                    </a:cubicBezTo>
                    <a:lnTo>
                      <a:pt x="2958" y="6372"/>
                    </a:lnTo>
                    <a:lnTo>
                      <a:pt x="2617" y="6372"/>
                    </a:lnTo>
                    <a:lnTo>
                      <a:pt x="2617" y="6258"/>
                    </a:lnTo>
                    <a:cubicBezTo>
                      <a:pt x="2617" y="6195"/>
                      <a:pt x="2566" y="6144"/>
                      <a:pt x="2503" y="6144"/>
                    </a:cubicBezTo>
                    <a:cubicBezTo>
                      <a:pt x="2440" y="6144"/>
                      <a:pt x="2389" y="6195"/>
                      <a:pt x="2389" y="6258"/>
                    </a:cubicBezTo>
                    <a:lnTo>
                      <a:pt x="2389" y="6372"/>
                    </a:lnTo>
                    <a:lnTo>
                      <a:pt x="2048" y="6372"/>
                    </a:lnTo>
                    <a:lnTo>
                      <a:pt x="2048" y="6258"/>
                    </a:lnTo>
                    <a:cubicBezTo>
                      <a:pt x="2048" y="6195"/>
                      <a:pt x="1997" y="6144"/>
                      <a:pt x="1934" y="6144"/>
                    </a:cubicBezTo>
                    <a:cubicBezTo>
                      <a:pt x="1871" y="6144"/>
                      <a:pt x="1820" y="6195"/>
                      <a:pt x="1820" y="6258"/>
                    </a:cubicBezTo>
                    <a:lnTo>
                      <a:pt x="1820" y="6372"/>
                    </a:lnTo>
                    <a:lnTo>
                      <a:pt x="1479" y="6372"/>
                    </a:lnTo>
                    <a:lnTo>
                      <a:pt x="1479" y="6258"/>
                    </a:lnTo>
                    <a:cubicBezTo>
                      <a:pt x="1479" y="6195"/>
                      <a:pt x="1428" y="6144"/>
                      <a:pt x="1365" y="6144"/>
                    </a:cubicBezTo>
                    <a:cubicBezTo>
                      <a:pt x="1302" y="6144"/>
                      <a:pt x="1252" y="6195"/>
                      <a:pt x="1252" y="6258"/>
                    </a:cubicBezTo>
                    <a:lnTo>
                      <a:pt x="1252" y="6372"/>
                    </a:lnTo>
                    <a:lnTo>
                      <a:pt x="910" y="6372"/>
                    </a:lnTo>
                    <a:lnTo>
                      <a:pt x="910" y="6258"/>
                    </a:lnTo>
                    <a:cubicBezTo>
                      <a:pt x="910" y="6195"/>
                      <a:pt x="859" y="6144"/>
                      <a:pt x="796" y="6144"/>
                    </a:cubicBezTo>
                    <a:cubicBezTo>
                      <a:pt x="734" y="6144"/>
                      <a:pt x="683" y="6195"/>
                      <a:pt x="683" y="6258"/>
                    </a:cubicBezTo>
                    <a:lnTo>
                      <a:pt x="683" y="6372"/>
                    </a:lnTo>
                    <a:lnTo>
                      <a:pt x="455" y="6372"/>
                    </a:lnTo>
                    <a:lnTo>
                      <a:pt x="455" y="5234"/>
                    </a:lnTo>
                    <a:lnTo>
                      <a:pt x="1263" y="5234"/>
                    </a:lnTo>
                    <a:close/>
                  </a:path>
                </a:pathLst>
              </a:custGeom>
              <a:solidFill>
                <a:schemeClr val="bg1"/>
              </a:solidFill>
              <a:ln>
                <a:noFill/>
              </a:ln>
            </p:spPr>
            <p:txBody>
              <a:bodyPr anchor="ctr"/>
              <a:lstStyle/>
              <a:p>
                <a:pPr algn="ctr"/>
                <a:endParaRPr/>
              </a:p>
            </p:txBody>
          </p:sp>
        </p:grpSp>
        <p:grpSp>
          <p:nvGrpSpPr>
            <p:cNvPr id="14" name="íṥḷîḑê">
              <a:extLst>
                <a:ext uri="{FF2B5EF4-FFF2-40B4-BE49-F238E27FC236}">
                  <a16:creationId xmlns:a16="http://schemas.microsoft.com/office/drawing/2014/main" id="{F9608152-4584-4FE0-91F6-FDB121D84B66}"/>
                </a:ext>
              </a:extLst>
            </p:cNvPr>
            <p:cNvGrpSpPr/>
            <p:nvPr/>
          </p:nvGrpSpPr>
          <p:grpSpPr>
            <a:xfrm>
              <a:off x="8160480" y="2322609"/>
              <a:ext cx="576616" cy="576616"/>
              <a:chOff x="3909160" y="2249137"/>
              <a:chExt cx="648072" cy="648072"/>
            </a:xfrm>
          </p:grpSpPr>
          <p:sp>
            <p:nvSpPr>
              <p:cNvPr id="18" name="íṥḻîḍè">
                <a:extLst>
                  <a:ext uri="{FF2B5EF4-FFF2-40B4-BE49-F238E27FC236}">
                    <a16:creationId xmlns:a16="http://schemas.microsoft.com/office/drawing/2014/main" id="{1985971A-2BC0-4B45-BBD0-16691905EFF2}"/>
                  </a:ext>
                </a:extLst>
              </p:cNvPr>
              <p:cNvSpPr/>
              <p:nvPr/>
            </p:nvSpPr>
            <p:spPr>
              <a:xfrm>
                <a:off x="3909160" y="2249137"/>
                <a:ext cx="648072" cy="648072"/>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í$ḷíḍé">
                <a:extLst>
                  <a:ext uri="{FF2B5EF4-FFF2-40B4-BE49-F238E27FC236}">
                    <a16:creationId xmlns:a16="http://schemas.microsoft.com/office/drawing/2014/main" id="{3F1D3E30-68A2-44D6-9681-494EE1F929E3}"/>
                  </a:ext>
                </a:extLst>
              </p:cNvPr>
              <p:cNvSpPr>
                <a:spLocks/>
              </p:cNvSpPr>
              <p:nvPr/>
            </p:nvSpPr>
            <p:spPr bwMode="auto">
              <a:xfrm>
                <a:off x="4043050" y="2390028"/>
                <a:ext cx="380293" cy="366291"/>
              </a:xfrm>
              <a:custGeom>
                <a:avLst/>
                <a:gdLst>
                  <a:gd name="T0" fmla="*/ 3413 w 6827"/>
                  <a:gd name="T1" fmla="*/ 0 h 5912"/>
                  <a:gd name="T2" fmla="*/ 0 w 6827"/>
                  <a:gd name="T3" fmla="*/ 5912 h 5912"/>
                  <a:gd name="T4" fmla="*/ 6827 w 6827"/>
                  <a:gd name="T5" fmla="*/ 5912 h 5912"/>
                  <a:gd name="T6" fmla="*/ 3413 w 6827"/>
                  <a:gd name="T7" fmla="*/ 0 h 5912"/>
                  <a:gd name="T8" fmla="*/ 3413 w 6827"/>
                  <a:gd name="T9" fmla="*/ 972 h 5912"/>
                  <a:gd name="T10" fmla="*/ 4489 w 6827"/>
                  <a:gd name="T11" fmla="*/ 2835 h 5912"/>
                  <a:gd name="T12" fmla="*/ 2338 w 6827"/>
                  <a:gd name="T13" fmla="*/ 2835 h 5912"/>
                  <a:gd name="T14" fmla="*/ 3413 w 6827"/>
                  <a:gd name="T15" fmla="*/ 972 h 5912"/>
                  <a:gd name="T16" fmla="*/ 842 w 6827"/>
                  <a:gd name="T17" fmla="*/ 5426 h 5912"/>
                  <a:gd name="T18" fmla="*/ 1917 w 6827"/>
                  <a:gd name="T19" fmla="*/ 3564 h 5912"/>
                  <a:gd name="T20" fmla="*/ 2993 w 6827"/>
                  <a:gd name="T21" fmla="*/ 5426 h 5912"/>
                  <a:gd name="T22" fmla="*/ 842 w 6827"/>
                  <a:gd name="T23" fmla="*/ 5426 h 5912"/>
                  <a:gd name="T24" fmla="*/ 2338 w 6827"/>
                  <a:gd name="T25" fmla="*/ 3321 h 5912"/>
                  <a:gd name="T26" fmla="*/ 4489 w 6827"/>
                  <a:gd name="T27" fmla="*/ 3321 h 5912"/>
                  <a:gd name="T28" fmla="*/ 3413 w 6827"/>
                  <a:gd name="T29" fmla="*/ 5183 h 5912"/>
                  <a:gd name="T30" fmla="*/ 2338 w 6827"/>
                  <a:gd name="T31" fmla="*/ 3321 h 5912"/>
                  <a:gd name="T32" fmla="*/ 4910 w 6827"/>
                  <a:gd name="T33" fmla="*/ 3564 h 5912"/>
                  <a:gd name="T34" fmla="*/ 5985 w 6827"/>
                  <a:gd name="T35" fmla="*/ 5426 h 5912"/>
                  <a:gd name="T36" fmla="*/ 3834 w 6827"/>
                  <a:gd name="T37" fmla="*/ 5426 h 5912"/>
                  <a:gd name="T38" fmla="*/ 4910 w 6827"/>
                  <a:gd name="T39" fmla="*/ 3564 h 59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827" h="5912">
                    <a:moveTo>
                      <a:pt x="3413" y="0"/>
                    </a:moveTo>
                    <a:lnTo>
                      <a:pt x="0" y="5912"/>
                    </a:lnTo>
                    <a:lnTo>
                      <a:pt x="6827" y="5912"/>
                    </a:lnTo>
                    <a:lnTo>
                      <a:pt x="3413" y="0"/>
                    </a:lnTo>
                    <a:close/>
                    <a:moveTo>
                      <a:pt x="3413" y="972"/>
                    </a:moveTo>
                    <a:lnTo>
                      <a:pt x="4489" y="2835"/>
                    </a:lnTo>
                    <a:lnTo>
                      <a:pt x="2338" y="2835"/>
                    </a:lnTo>
                    <a:lnTo>
                      <a:pt x="3413" y="972"/>
                    </a:lnTo>
                    <a:close/>
                    <a:moveTo>
                      <a:pt x="842" y="5426"/>
                    </a:moveTo>
                    <a:lnTo>
                      <a:pt x="1917" y="3564"/>
                    </a:lnTo>
                    <a:lnTo>
                      <a:pt x="2993" y="5426"/>
                    </a:lnTo>
                    <a:lnTo>
                      <a:pt x="842" y="5426"/>
                    </a:lnTo>
                    <a:close/>
                    <a:moveTo>
                      <a:pt x="2338" y="3321"/>
                    </a:moveTo>
                    <a:lnTo>
                      <a:pt x="4489" y="3321"/>
                    </a:lnTo>
                    <a:lnTo>
                      <a:pt x="3413" y="5183"/>
                    </a:lnTo>
                    <a:lnTo>
                      <a:pt x="2338" y="3321"/>
                    </a:lnTo>
                    <a:close/>
                    <a:moveTo>
                      <a:pt x="4910" y="3564"/>
                    </a:moveTo>
                    <a:lnTo>
                      <a:pt x="5985" y="5426"/>
                    </a:lnTo>
                    <a:lnTo>
                      <a:pt x="3834" y="5426"/>
                    </a:lnTo>
                    <a:lnTo>
                      <a:pt x="4910" y="3564"/>
                    </a:lnTo>
                    <a:close/>
                  </a:path>
                </a:pathLst>
              </a:custGeom>
              <a:solidFill>
                <a:schemeClr val="bg1"/>
              </a:solidFill>
              <a:ln>
                <a:noFill/>
              </a:ln>
            </p:spPr>
            <p:txBody>
              <a:bodyPr anchor="ctr"/>
              <a:lstStyle/>
              <a:p>
                <a:pPr algn="ctr"/>
                <a:endParaRPr/>
              </a:p>
            </p:txBody>
          </p:sp>
        </p:grpSp>
        <p:grpSp>
          <p:nvGrpSpPr>
            <p:cNvPr id="15" name="íśḷîḓé">
              <a:extLst>
                <a:ext uri="{FF2B5EF4-FFF2-40B4-BE49-F238E27FC236}">
                  <a16:creationId xmlns:a16="http://schemas.microsoft.com/office/drawing/2014/main" id="{05E5A51D-2F13-4FB5-B09D-0C996673FF49}"/>
                </a:ext>
              </a:extLst>
            </p:cNvPr>
            <p:cNvGrpSpPr/>
            <p:nvPr/>
          </p:nvGrpSpPr>
          <p:grpSpPr>
            <a:xfrm>
              <a:off x="3379829" y="5130031"/>
              <a:ext cx="576616" cy="576616"/>
              <a:chOff x="6559351" y="2249137"/>
              <a:chExt cx="648072" cy="648072"/>
            </a:xfrm>
          </p:grpSpPr>
          <p:sp>
            <p:nvSpPr>
              <p:cNvPr id="16" name="îS1ïḋe">
                <a:extLst>
                  <a:ext uri="{FF2B5EF4-FFF2-40B4-BE49-F238E27FC236}">
                    <a16:creationId xmlns:a16="http://schemas.microsoft.com/office/drawing/2014/main" id="{85A60B3E-6D08-4C37-999E-68805906DFEE}"/>
                  </a:ext>
                </a:extLst>
              </p:cNvPr>
              <p:cNvSpPr/>
              <p:nvPr/>
            </p:nvSpPr>
            <p:spPr>
              <a:xfrm>
                <a:off x="6559351" y="2249137"/>
                <a:ext cx="648072" cy="648072"/>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 name="íṧľiḑè">
                <a:extLst>
                  <a:ext uri="{FF2B5EF4-FFF2-40B4-BE49-F238E27FC236}">
                    <a16:creationId xmlns:a16="http://schemas.microsoft.com/office/drawing/2014/main" id="{1ACF3113-1488-4ABB-90B0-919870C3BDB5}"/>
                  </a:ext>
                </a:extLst>
              </p:cNvPr>
              <p:cNvSpPr>
                <a:spLocks/>
              </p:cNvSpPr>
              <p:nvPr/>
            </p:nvSpPr>
            <p:spPr bwMode="auto">
              <a:xfrm>
                <a:off x="6693241" y="2390028"/>
                <a:ext cx="380293" cy="366291"/>
              </a:xfrm>
              <a:custGeom>
                <a:avLst/>
                <a:gdLst>
                  <a:gd name="connsiteX0" fmla="*/ 0 w 582235"/>
                  <a:gd name="connsiteY0" fmla="*/ 404481 h 606722"/>
                  <a:gd name="connsiteX1" fmla="*/ 101261 w 582235"/>
                  <a:gd name="connsiteY1" fmla="*/ 404481 h 606722"/>
                  <a:gd name="connsiteX2" fmla="*/ 101261 w 582235"/>
                  <a:gd name="connsiteY2" fmla="*/ 606722 h 606722"/>
                  <a:gd name="connsiteX3" fmla="*/ 0 w 582235"/>
                  <a:gd name="connsiteY3" fmla="*/ 606722 h 606722"/>
                  <a:gd name="connsiteX4" fmla="*/ 151927 w 582235"/>
                  <a:gd name="connsiteY4" fmla="*/ 328623 h 606722"/>
                  <a:gd name="connsiteX5" fmla="*/ 253188 w 582235"/>
                  <a:gd name="connsiteY5" fmla="*/ 328623 h 606722"/>
                  <a:gd name="connsiteX6" fmla="*/ 253188 w 582235"/>
                  <a:gd name="connsiteY6" fmla="*/ 606722 h 606722"/>
                  <a:gd name="connsiteX7" fmla="*/ 151927 w 582235"/>
                  <a:gd name="connsiteY7" fmla="*/ 606722 h 606722"/>
                  <a:gd name="connsiteX8" fmla="*/ 303855 w 582235"/>
                  <a:gd name="connsiteY8" fmla="*/ 252766 h 606722"/>
                  <a:gd name="connsiteX9" fmla="*/ 405046 w 582235"/>
                  <a:gd name="connsiteY9" fmla="*/ 252766 h 606722"/>
                  <a:gd name="connsiteX10" fmla="*/ 405046 w 582235"/>
                  <a:gd name="connsiteY10" fmla="*/ 606722 h 606722"/>
                  <a:gd name="connsiteX11" fmla="*/ 303855 w 582235"/>
                  <a:gd name="connsiteY11" fmla="*/ 606722 h 606722"/>
                  <a:gd name="connsiteX12" fmla="*/ 455711 w 582235"/>
                  <a:gd name="connsiteY12" fmla="*/ 202241 h 606722"/>
                  <a:gd name="connsiteX13" fmla="*/ 556972 w 582235"/>
                  <a:gd name="connsiteY13" fmla="*/ 202241 h 606722"/>
                  <a:gd name="connsiteX14" fmla="*/ 556972 w 582235"/>
                  <a:gd name="connsiteY14" fmla="*/ 606722 h 606722"/>
                  <a:gd name="connsiteX15" fmla="*/ 455711 w 582235"/>
                  <a:gd name="connsiteY15" fmla="*/ 606722 h 606722"/>
                  <a:gd name="connsiteX16" fmla="*/ 455697 w 582235"/>
                  <a:gd name="connsiteY16" fmla="*/ 0 h 606722"/>
                  <a:gd name="connsiteX17" fmla="*/ 556785 w 582235"/>
                  <a:gd name="connsiteY17" fmla="*/ 0 h 606722"/>
                  <a:gd name="connsiteX18" fmla="*/ 556874 w 582235"/>
                  <a:gd name="connsiteY18" fmla="*/ 0 h 606722"/>
                  <a:gd name="connsiteX19" fmla="*/ 556963 w 582235"/>
                  <a:gd name="connsiteY19" fmla="*/ 0 h 606722"/>
                  <a:gd name="connsiteX20" fmla="*/ 557675 w 582235"/>
                  <a:gd name="connsiteY20" fmla="*/ 0 h 606722"/>
                  <a:gd name="connsiteX21" fmla="*/ 559366 w 582235"/>
                  <a:gd name="connsiteY21" fmla="*/ 89 h 606722"/>
                  <a:gd name="connsiteX22" fmla="*/ 560611 w 582235"/>
                  <a:gd name="connsiteY22" fmla="*/ 267 h 606722"/>
                  <a:gd name="connsiteX23" fmla="*/ 561857 w 582235"/>
                  <a:gd name="connsiteY23" fmla="*/ 444 h 606722"/>
                  <a:gd name="connsiteX24" fmla="*/ 563192 w 582235"/>
                  <a:gd name="connsiteY24" fmla="*/ 800 h 606722"/>
                  <a:gd name="connsiteX25" fmla="*/ 564171 w 582235"/>
                  <a:gd name="connsiteY25" fmla="*/ 1067 h 606722"/>
                  <a:gd name="connsiteX26" fmla="*/ 565506 w 582235"/>
                  <a:gd name="connsiteY26" fmla="*/ 1511 h 606722"/>
                  <a:gd name="connsiteX27" fmla="*/ 566574 w 582235"/>
                  <a:gd name="connsiteY27" fmla="*/ 1867 h 606722"/>
                  <a:gd name="connsiteX28" fmla="*/ 567730 w 582235"/>
                  <a:gd name="connsiteY28" fmla="*/ 2400 h 606722"/>
                  <a:gd name="connsiteX29" fmla="*/ 568798 w 582235"/>
                  <a:gd name="connsiteY29" fmla="*/ 2933 h 606722"/>
                  <a:gd name="connsiteX30" fmla="*/ 569777 w 582235"/>
                  <a:gd name="connsiteY30" fmla="*/ 3467 h 606722"/>
                  <a:gd name="connsiteX31" fmla="*/ 570934 w 582235"/>
                  <a:gd name="connsiteY31" fmla="*/ 4178 h 606722"/>
                  <a:gd name="connsiteX32" fmla="*/ 571824 w 582235"/>
                  <a:gd name="connsiteY32" fmla="*/ 4800 h 606722"/>
                  <a:gd name="connsiteX33" fmla="*/ 572891 w 582235"/>
                  <a:gd name="connsiteY33" fmla="*/ 5689 h 606722"/>
                  <a:gd name="connsiteX34" fmla="*/ 573781 w 582235"/>
                  <a:gd name="connsiteY34" fmla="*/ 6489 h 606722"/>
                  <a:gd name="connsiteX35" fmla="*/ 574760 w 582235"/>
                  <a:gd name="connsiteY35" fmla="*/ 7289 h 606722"/>
                  <a:gd name="connsiteX36" fmla="*/ 575917 w 582235"/>
                  <a:gd name="connsiteY36" fmla="*/ 8533 h 606722"/>
                  <a:gd name="connsiteX37" fmla="*/ 576451 w 582235"/>
                  <a:gd name="connsiteY37" fmla="*/ 9066 h 606722"/>
                  <a:gd name="connsiteX38" fmla="*/ 576451 w 582235"/>
                  <a:gd name="connsiteY38" fmla="*/ 9155 h 606722"/>
                  <a:gd name="connsiteX39" fmla="*/ 577964 w 582235"/>
                  <a:gd name="connsiteY39" fmla="*/ 11200 h 606722"/>
                  <a:gd name="connsiteX40" fmla="*/ 578053 w 582235"/>
                  <a:gd name="connsiteY40" fmla="*/ 11289 h 606722"/>
                  <a:gd name="connsiteX41" fmla="*/ 579209 w 582235"/>
                  <a:gd name="connsiteY41" fmla="*/ 13244 h 606722"/>
                  <a:gd name="connsiteX42" fmla="*/ 579743 w 582235"/>
                  <a:gd name="connsiteY42" fmla="*/ 14222 h 606722"/>
                  <a:gd name="connsiteX43" fmla="*/ 580277 w 582235"/>
                  <a:gd name="connsiteY43" fmla="*/ 15555 h 606722"/>
                  <a:gd name="connsiteX44" fmla="*/ 580722 w 582235"/>
                  <a:gd name="connsiteY44" fmla="*/ 16711 h 606722"/>
                  <a:gd name="connsiteX45" fmla="*/ 581167 w 582235"/>
                  <a:gd name="connsiteY45" fmla="*/ 17866 h 606722"/>
                  <a:gd name="connsiteX46" fmla="*/ 581523 w 582235"/>
                  <a:gd name="connsiteY46" fmla="*/ 19199 h 606722"/>
                  <a:gd name="connsiteX47" fmla="*/ 581790 w 582235"/>
                  <a:gd name="connsiteY47" fmla="*/ 20266 h 606722"/>
                  <a:gd name="connsiteX48" fmla="*/ 582146 w 582235"/>
                  <a:gd name="connsiteY48" fmla="*/ 22488 h 606722"/>
                  <a:gd name="connsiteX49" fmla="*/ 582146 w 582235"/>
                  <a:gd name="connsiteY49" fmla="*/ 22666 h 606722"/>
                  <a:gd name="connsiteX50" fmla="*/ 582235 w 582235"/>
                  <a:gd name="connsiteY50" fmla="*/ 25244 h 606722"/>
                  <a:gd name="connsiteX51" fmla="*/ 582235 w 582235"/>
                  <a:gd name="connsiteY51" fmla="*/ 126396 h 606722"/>
                  <a:gd name="connsiteX52" fmla="*/ 556963 w 582235"/>
                  <a:gd name="connsiteY52" fmla="*/ 151728 h 606722"/>
                  <a:gd name="connsiteX53" fmla="*/ 531691 w 582235"/>
                  <a:gd name="connsiteY53" fmla="*/ 126396 h 606722"/>
                  <a:gd name="connsiteX54" fmla="*/ 531691 w 582235"/>
                  <a:gd name="connsiteY54" fmla="*/ 79286 h 606722"/>
                  <a:gd name="connsiteX55" fmla="*/ 421260 w 582235"/>
                  <a:gd name="connsiteY55" fmla="*/ 171106 h 606722"/>
                  <a:gd name="connsiteX56" fmla="*/ 385666 w 582235"/>
                  <a:gd name="connsiteY56" fmla="*/ 167906 h 606722"/>
                  <a:gd name="connsiteX57" fmla="*/ 388869 w 582235"/>
                  <a:gd name="connsiteY57" fmla="*/ 132262 h 606722"/>
                  <a:gd name="connsiteX58" fmla="*/ 487020 w 582235"/>
                  <a:gd name="connsiteY58" fmla="*/ 50576 h 606722"/>
                  <a:gd name="connsiteX59" fmla="*/ 455697 w 582235"/>
                  <a:gd name="connsiteY59" fmla="*/ 50576 h 606722"/>
                  <a:gd name="connsiteX60" fmla="*/ 430425 w 582235"/>
                  <a:gd name="connsiteY60" fmla="*/ 25244 h 606722"/>
                  <a:gd name="connsiteX61" fmla="*/ 455697 w 582235"/>
                  <a:gd name="connsiteY61" fmla="*/ 0 h 606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582235" h="606722">
                    <a:moveTo>
                      <a:pt x="0" y="404481"/>
                    </a:moveTo>
                    <a:lnTo>
                      <a:pt x="101261" y="404481"/>
                    </a:lnTo>
                    <a:lnTo>
                      <a:pt x="101261" y="606722"/>
                    </a:lnTo>
                    <a:lnTo>
                      <a:pt x="0" y="606722"/>
                    </a:lnTo>
                    <a:close/>
                    <a:moveTo>
                      <a:pt x="151927" y="328623"/>
                    </a:moveTo>
                    <a:lnTo>
                      <a:pt x="253188" y="328623"/>
                    </a:lnTo>
                    <a:lnTo>
                      <a:pt x="253188" y="606722"/>
                    </a:lnTo>
                    <a:lnTo>
                      <a:pt x="151927" y="606722"/>
                    </a:lnTo>
                    <a:close/>
                    <a:moveTo>
                      <a:pt x="303855" y="252766"/>
                    </a:moveTo>
                    <a:lnTo>
                      <a:pt x="405046" y="252766"/>
                    </a:lnTo>
                    <a:lnTo>
                      <a:pt x="405046" y="606722"/>
                    </a:lnTo>
                    <a:lnTo>
                      <a:pt x="303855" y="606722"/>
                    </a:lnTo>
                    <a:close/>
                    <a:moveTo>
                      <a:pt x="455711" y="202241"/>
                    </a:moveTo>
                    <a:lnTo>
                      <a:pt x="556972" y="202241"/>
                    </a:lnTo>
                    <a:lnTo>
                      <a:pt x="556972" y="606722"/>
                    </a:lnTo>
                    <a:lnTo>
                      <a:pt x="455711" y="606722"/>
                    </a:lnTo>
                    <a:close/>
                    <a:moveTo>
                      <a:pt x="455697" y="0"/>
                    </a:moveTo>
                    <a:lnTo>
                      <a:pt x="556785" y="0"/>
                    </a:lnTo>
                    <a:lnTo>
                      <a:pt x="556874" y="0"/>
                    </a:lnTo>
                    <a:lnTo>
                      <a:pt x="556963" y="0"/>
                    </a:lnTo>
                    <a:cubicBezTo>
                      <a:pt x="557230" y="0"/>
                      <a:pt x="557408" y="0"/>
                      <a:pt x="557675" y="0"/>
                    </a:cubicBezTo>
                    <a:cubicBezTo>
                      <a:pt x="558298" y="89"/>
                      <a:pt x="558832" y="89"/>
                      <a:pt x="559366" y="89"/>
                    </a:cubicBezTo>
                    <a:cubicBezTo>
                      <a:pt x="559811" y="178"/>
                      <a:pt x="560256" y="267"/>
                      <a:pt x="560611" y="267"/>
                    </a:cubicBezTo>
                    <a:cubicBezTo>
                      <a:pt x="561056" y="356"/>
                      <a:pt x="561412" y="444"/>
                      <a:pt x="561857" y="444"/>
                    </a:cubicBezTo>
                    <a:cubicBezTo>
                      <a:pt x="562302" y="533"/>
                      <a:pt x="562747" y="711"/>
                      <a:pt x="563192" y="800"/>
                    </a:cubicBezTo>
                    <a:cubicBezTo>
                      <a:pt x="563548" y="889"/>
                      <a:pt x="563904" y="978"/>
                      <a:pt x="564171" y="1067"/>
                    </a:cubicBezTo>
                    <a:cubicBezTo>
                      <a:pt x="564616" y="1156"/>
                      <a:pt x="565061" y="1333"/>
                      <a:pt x="565506" y="1511"/>
                    </a:cubicBezTo>
                    <a:cubicBezTo>
                      <a:pt x="565862" y="1600"/>
                      <a:pt x="566218" y="1778"/>
                      <a:pt x="566574" y="1867"/>
                    </a:cubicBezTo>
                    <a:cubicBezTo>
                      <a:pt x="566929" y="2044"/>
                      <a:pt x="567285" y="2222"/>
                      <a:pt x="567730" y="2400"/>
                    </a:cubicBezTo>
                    <a:cubicBezTo>
                      <a:pt x="568086" y="2578"/>
                      <a:pt x="568442" y="2755"/>
                      <a:pt x="568798" y="2933"/>
                    </a:cubicBezTo>
                    <a:cubicBezTo>
                      <a:pt x="569154" y="3111"/>
                      <a:pt x="569421" y="3289"/>
                      <a:pt x="569777" y="3467"/>
                    </a:cubicBezTo>
                    <a:cubicBezTo>
                      <a:pt x="570133" y="3733"/>
                      <a:pt x="570578" y="4000"/>
                      <a:pt x="570934" y="4178"/>
                    </a:cubicBezTo>
                    <a:cubicBezTo>
                      <a:pt x="571201" y="4444"/>
                      <a:pt x="571557" y="4622"/>
                      <a:pt x="571824" y="4800"/>
                    </a:cubicBezTo>
                    <a:cubicBezTo>
                      <a:pt x="572180" y="5155"/>
                      <a:pt x="572536" y="5422"/>
                      <a:pt x="572891" y="5689"/>
                    </a:cubicBezTo>
                    <a:cubicBezTo>
                      <a:pt x="573247" y="5955"/>
                      <a:pt x="573514" y="6222"/>
                      <a:pt x="573781" y="6489"/>
                    </a:cubicBezTo>
                    <a:cubicBezTo>
                      <a:pt x="574137" y="6755"/>
                      <a:pt x="574493" y="7022"/>
                      <a:pt x="574760" y="7289"/>
                    </a:cubicBezTo>
                    <a:cubicBezTo>
                      <a:pt x="575205" y="7733"/>
                      <a:pt x="575561" y="8178"/>
                      <a:pt x="575917" y="8533"/>
                    </a:cubicBezTo>
                    <a:cubicBezTo>
                      <a:pt x="576095" y="8711"/>
                      <a:pt x="576273" y="8889"/>
                      <a:pt x="576451" y="9066"/>
                    </a:cubicBezTo>
                    <a:cubicBezTo>
                      <a:pt x="576451" y="9155"/>
                      <a:pt x="576451" y="9155"/>
                      <a:pt x="576451" y="9155"/>
                    </a:cubicBezTo>
                    <a:cubicBezTo>
                      <a:pt x="576985" y="9777"/>
                      <a:pt x="577519" y="10489"/>
                      <a:pt x="577964" y="11200"/>
                    </a:cubicBezTo>
                    <a:cubicBezTo>
                      <a:pt x="577964" y="11200"/>
                      <a:pt x="578053" y="11289"/>
                      <a:pt x="578053" y="11289"/>
                    </a:cubicBezTo>
                    <a:cubicBezTo>
                      <a:pt x="578498" y="12000"/>
                      <a:pt x="578854" y="12622"/>
                      <a:pt x="579209" y="13244"/>
                    </a:cubicBezTo>
                    <a:cubicBezTo>
                      <a:pt x="579387" y="13600"/>
                      <a:pt x="579565" y="13955"/>
                      <a:pt x="579743" y="14222"/>
                    </a:cubicBezTo>
                    <a:cubicBezTo>
                      <a:pt x="579921" y="14666"/>
                      <a:pt x="580099" y="15111"/>
                      <a:pt x="580277" y="15555"/>
                    </a:cubicBezTo>
                    <a:cubicBezTo>
                      <a:pt x="580455" y="15911"/>
                      <a:pt x="580633" y="16266"/>
                      <a:pt x="580722" y="16711"/>
                    </a:cubicBezTo>
                    <a:cubicBezTo>
                      <a:pt x="580900" y="17066"/>
                      <a:pt x="581078" y="17422"/>
                      <a:pt x="581167" y="17866"/>
                    </a:cubicBezTo>
                    <a:cubicBezTo>
                      <a:pt x="581256" y="18311"/>
                      <a:pt x="581434" y="18755"/>
                      <a:pt x="581523" y="19199"/>
                    </a:cubicBezTo>
                    <a:cubicBezTo>
                      <a:pt x="581612" y="19555"/>
                      <a:pt x="581701" y="19910"/>
                      <a:pt x="581790" y="20266"/>
                    </a:cubicBezTo>
                    <a:cubicBezTo>
                      <a:pt x="581879" y="20977"/>
                      <a:pt x="582057" y="21777"/>
                      <a:pt x="582146" y="22488"/>
                    </a:cubicBezTo>
                    <a:cubicBezTo>
                      <a:pt x="582146" y="22577"/>
                      <a:pt x="582146" y="22666"/>
                      <a:pt x="582146" y="22666"/>
                    </a:cubicBezTo>
                    <a:cubicBezTo>
                      <a:pt x="582235" y="23555"/>
                      <a:pt x="582235" y="24355"/>
                      <a:pt x="582235" y="25244"/>
                    </a:cubicBezTo>
                    <a:lnTo>
                      <a:pt x="582235" y="126396"/>
                    </a:lnTo>
                    <a:cubicBezTo>
                      <a:pt x="582235" y="140351"/>
                      <a:pt x="570934" y="151728"/>
                      <a:pt x="556963" y="151728"/>
                    </a:cubicBezTo>
                    <a:cubicBezTo>
                      <a:pt x="542992" y="151728"/>
                      <a:pt x="531691" y="140351"/>
                      <a:pt x="531691" y="126396"/>
                    </a:cubicBezTo>
                    <a:lnTo>
                      <a:pt x="531691" y="79286"/>
                    </a:lnTo>
                    <a:lnTo>
                      <a:pt x="421260" y="171106"/>
                    </a:lnTo>
                    <a:cubicBezTo>
                      <a:pt x="410582" y="180083"/>
                      <a:pt x="394564" y="178572"/>
                      <a:pt x="385666" y="167906"/>
                    </a:cubicBezTo>
                    <a:cubicBezTo>
                      <a:pt x="376678" y="157150"/>
                      <a:pt x="378191" y="141240"/>
                      <a:pt x="388869" y="132262"/>
                    </a:cubicBezTo>
                    <a:lnTo>
                      <a:pt x="487020" y="50576"/>
                    </a:lnTo>
                    <a:lnTo>
                      <a:pt x="455697" y="50576"/>
                    </a:lnTo>
                    <a:cubicBezTo>
                      <a:pt x="441727" y="50576"/>
                      <a:pt x="430425" y="39288"/>
                      <a:pt x="430425" y="25244"/>
                    </a:cubicBezTo>
                    <a:cubicBezTo>
                      <a:pt x="430425" y="11289"/>
                      <a:pt x="441727" y="0"/>
                      <a:pt x="455697" y="0"/>
                    </a:cubicBezTo>
                    <a:close/>
                  </a:path>
                </a:pathLst>
              </a:custGeom>
              <a:solidFill>
                <a:schemeClr val="bg1"/>
              </a:solidFill>
              <a:ln>
                <a:noFill/>
              </a:ln>
              <a:effectLst/>
            </p:spPr>
            <p:txBody>
              <a:bodyPr anchor="ctr"/>
              <a:lstStyle/>
              <a:p>
                <a:pPr algn="ctr"/>
                <a:endParaRPr/>
              </a:p>
            </p:txBody>
          </p:sp>
        </p:grpSp>
      </p:grpSp>
      <p:sp>
        <p:nvSpPr>
          <p:cNvPr id="34" name="标题 1">
            <a:extLst>
              <a:ext uri="{FF2B5EF4-FFF2-40B4-BE49-F238E27FC236}">
                <a16:creationId xmlns:a16="http://schemas.microsoft.com/office/drawing/2014/main" id="{FFF64B57-45BA-3A4F-9442-B73A357C48B9}"/>
              </a:ext>
            </a:extLst>
          </p:cNvPr>
          <p:cNvSpPr txBox="1">
            <a:spLocks/>
          </p:cNvSpPr>
          <p:nvPr/>
        </p:nvSpPr>
        <p:spPr>
          <a:xfrm>
            <a:off x="1724297" y="353493"/>
            <a:ext cx="9124393" cy="525248"/>
          </a:xfrm>
          <a:prstGeom prst="rect">
            <a:avLst/>
          </a:prstGeom>
          <a:solidFill>
            <a:schemeClr val="accent4">
              <a:lumMod val="40000"/>
              <a:lumOff val="60000"/>
            </a:schemeClr>
          </a:solidFill>
          <a:ln>
            <a:solidFill>
              <a:schemeClr val="accent3">
                <a:lumMod val="40000"/>
                <a:lumOff val="60000"/>
              </a:schemeClr>
            </a:solidFill>
          </a:ln>
        </p:spPr>
        <p:txBody>
          <a:bodyPr vert="horz" lIns="91440" tIns="45720" rIns="91440" bIns="45720" rtlCol="0" anchor="b">
            <a:normAutofit/>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pPr algn="ctr"/>
            <a:r>
              <a:rPr lang="en-US" altLang="zh-CN">
                <a:solidFill>
                  <a:schemeClr val="accent3">
                    <a:lumMod val="50000"/>
                  </a:schemeClr>
                </a:solidFill>
                <a:latin typeface="Calibri Light" panose="020F0302020204030204" pitchFamily="34" charset="0"/>
                <a:cs typeface="Calibri Light" panose="020F0302020204030204" pitchFamily="34" charset="0"/>
              </a:rPr>
              <a:t>B3. BÌNH ĐẲNG GIỮA LAO ĐỘNG NAM VÀ LAO ĐỘNG NỮ</a:t>
            </a:r>
            <a:endParaRPr lang="zh-CN" altLang="en-US" dirty="0">
              <a:solidFill>
                <a:schemeClr val="accent3">
                  <a:lumMod val="50000"/>
                </a:schemeClr>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314080735"/>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circle(in)">
                                      <p:cBhvr>
                                        <p:cTn id="11" dur="2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59349" y="1816689"/>
            <a:ext cx="1867168" cy="2117824"/>
          </a:xfrm>
        </p:spPr>
        <p:txBody>
          <a:bodyPr>
            <a:normAutofit/>
          </a:bodyPr>
          <a:lstStyle/>
          <a:p>
            <a:r>
              <a:rPr lang="en-US" altLang="zh-CN" sz="9600" dirty="0"/>
              <a:t>03</a:t>
            </a:r>
            <a:endParaRPr lang="zh-CN" altLang="en-US" sz="9600" b="0" dirty="0"/>
          </a:p>
        </p:txBody>
      </p:sp>
      <p:sp>
        <p:nvSpPr>
          <p:cNvPr id="3" name="文本占位符 2"/>
          <p:cNvSpPr>
            <a:spLocks noGrp="1"/>
          </p:cNvSpPr>
          <p:nvPr>
            <p:ph type="body" idx="1"/>
          </p:nvPr>
        </p:nvSpPr>
        <p:spPr>
          <a:xfrm>
            <a:off x="3194614" y="4016169"/>
            <a:ext cx="7558268" cy="746661"/>
          </a:xfrm>
        </p:spPr>
        <p:txBody>
          <a:bodyPr>
            <a:normAutofit/>
          </a:bodyPr>
          <a:lstStyle/>
          <a:p>
            <a:r>
              <a:rPr lang="en-US" altLang="zh-CN" sz="4000">
                <a:latin typeface="Calibri" panose="020F0502020204030204" pitchFamily="34" charset="0"/>
              </a:rPr>
              <a:t>BÌNH ĐẲNG TRONG KINH DOANH</a:t>
            </a:r>
            <a:endParaRPr lang="en-US" altLang="zh-CN" sz="4000" dirty="0">
              <a:latin typeface="Calibri" panose="020F0502020204030204" pitchFamily="34" charset="0"/>
            </a:endParaRPr>
          </a:p>
        </p:txBody>
      </p:sp>
      <p:sp>
        <p:nvSpPr>
          <p:cNvPr id="4" name="tiny-paper-airplane_19745">
            <a:extLst>
              <a:ext uri="{FF2B5EF4-FFF2-40B4-BE49-F238E27FC236}">
                <a16:creationId xmlns:a16="http://schemas.microsoft.com/office/drawing/2014/main" id="{613C7B42-3053-4991-90FA-3D1AC39ADF73}"/>
              </a:ext>
            </a:extLst>
          </p:cNvPr>
          <p:cNvSpPr>
            <a:spLocks noChangeAspect="1"/>
          </p:cNvSpPr>
          <p:nvPr/>
        </p:nvSpPr>
        <p:spPr bwMode="auto">
          <a:xfrm rot="1448200">
            <a:off x="6274303" y="1553028"/>
            <a:ext cx="812855" cy="828481"/>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
        <p:nvSpPr>
          <p:cNvPr id="5" name="tiny-paper-airplane_19745">
            <a:extLst>
              <a:ext uri="{FF2B5EF4-FFF2-40B4-BE49-F238E27FC236}">
                <a16:creationId xmlns:a16="http://schemas.microsoft.com/office/drawing/2014/main" id="{635F72D4-D14E-4EF7-963B-10F67DEAA51B}"/>
              </a:ext>
            </a:extLst>
          </p:cNvPr>
          <p:cNvSpPr>
            <a:spLocks noChangeAspect="1"/>
          </p:cNvSpPr>
          <p:nvPr/>
        </p:nvSpPr>
        <p:spPr bwMode="auto">
          <a:xfrm rot="20305682">
            <a:off x="8262480" y="2784662"/>
            <a:ext cx="1188452" cy="1211298"/>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
        <p:nvSpPr>
          <p:cNvPr id="6" name="tiny-paper-airplane_19745">
            <a:extLst>
              <a:ext uri="{FF2B5EF4-FFF2-40B4-BE49-F238E27FC236}">
                <a16:creationId xmlns:a16="http://schemas.microsoft.com/office/drawing/2014/main" id="{B694367E-7DB4-4736-B693-275ECA6F7F8D}"/>
              </a:ext>
            </a:extLst>
          </p:cNvPr>
          <p:cNvSpPr>
            <a:spLocks noChangeAspect="1"/>
          </p:cNvSpPr>
          <p:nvPr/>
        </p:nvSpPr>
        <p:spPr bwMode="auto">
          <a:xfrm>
            <a:off x="3560751" y="5218438"/>
            <a:ext cx="1188452" cy="1211298"/>
          </a:xfrm>
          <a:custGeom>
            <a:avLst/>
            <a:gdLst>
              <a:gd name="T0" fmla="*/ 3201 w 3292"/>
              <a:gd name="T1" fmla="*/ 76 h 3360"/>
              <a:gd name="T2" fmla="*/ 2945 w 3292"/>
              <a:gd name="T3" fmla="*/ 42 h 3360"/>
              <a:gd name="T4" fmla="*/ 132 w 3292"/>
              <a:gd name="T5" fmla="*/ 1499 h 3360"/>
              <a:gd name="T6" fmla="*/ 13 w 3292"/>
              <a:gd name="T7" fmla="*/ 1730 h 3360"/>
              <a:gd name="T8" fmla="*/ 192 w 3292"/>
              <a:gd name="T9" fmla="*/ 1920 h 3360"/>
              <a:gd name="T10" fmla="*/ 1322 w 3292"/>
              <a:gd name="T11" fmla="*/ 2143 h 3360"/>
              <a:gd name="T12" fmla="*/ 1630 w 3292"/>
              <a:gd name="T13" fmla="*/ 3198 h 3360"/>
              <a:gd name="T14" fmla="*/ 1836 w 3292"/>
              <a:gd name="T15" fmla="*/ 3360 h 3360"/>
              <a:gd name="T16" fmla="*/ 1846 w 3292"/>
              <a:gd name="T17" fmla="*/ 3360 h 3360"/>
              <a:gd name="T18" fmla="*/ 2054 w 3292"/>
              <a:gd name="T19" fmla="*/ 3221 h 3360"/>
              <a:gd name="T20" fmla="*/ 3256 w 3292"/>
              <a:gd name="T21" fmla="*/ 329 h 3360"/>
              <a:gd name="T22" fmla="*/ 3201 w 3292"/>
              <a:gd name="T23" fmla="*/ 76 h 3360"/>
              <a:gd name="T24" fmla="*/ 222 w 3292"/>
              <a:gd name="T25" fmla="*/ 1766 h 3360"/>
              <a:gd name="T26" fmla="*/ 168 w 3292"/>
              <a:gd name="T27" fmla="*/ 1709 h 3360"/>
              <a:gd name="T28" fmla="*/ 204 w 3292"/>
              <a:gd name="T29" fmla="*/ 1638 h 3360"/>
              <a:gd name="T30" fmla="*/ 2984 w 3292"/>
              <a:gd name="T31" fmla="*/ 198 h 3360"/>
              <a:gd name="T32" fmla="*/ 1355 w 3292"/>
              <a:gd name="T33" fmla="*/ 1991 h 3360"/>
              <a:gd name="T34" fmla="*/ 222 w 3292"/>
              <a:gd name="T35" fmla="*/ 1766 h 3360"/>
              <a:gd name="T36" fmla="*/ 1910 w 3292"/>
              <a:gd name="T37" fmla="*/ 3162 h 3360"/>
              <a:gd name="T38" fmla="*/ 1846 w 3292"/>
              <a:gd name="T39" fmla="*/ 3204 h 3360"/>
              <a:gd name="T40" fmla="*/ 1843 w 3292"/>
              <a:gd name="T41" fmla="*/ 3204 h 3360"/>
              <a:gd name="T42" fmla="*/ 1780 w 3292"/>
              <a:gd name="T43" fmla="*/ 3154 h 3360"/>
              <a:gd name="T44" fmla="*/ 1471 w 3292"/>
              <a:gd name="T45" fmla="*/ 2096 h 3360"/>
              <a:gd name="T46" fmla="*/ 3096 w 3292"/>
              <a:gd name="T47" fmla="*/ 307 h 3360"/>
              <a:gd name="T48" fmla="*/ 1910 w 3292"/>
              <a:gd name="T49" fmla="*/ 3162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92" h="3360">
                <a:moveTo>
                  <a:pt x="3201" y="76"/>
                </a:moveTo>
                <a:cubicBezTo>
                  <a:pt x="3132" y="14"/>
                  <a:pt x="3027" y="0"/>
                  <a:pt x="2945" y="42"/>
                </a:cubicBezTo>
                <a:lnTo>
                  <a:pt x="132" y="1499"/>
                </a:lnTo>
                <a:cubicBezTo>
                  <a:pt x="48" y="1543"/>
                  <a:pt x="0" y="1636"/>
                  <a:pt x="13" y="1730"/>
                </a:cubicBezTo>
                <a:cubicBezTo>
                  <a:pt x="27" y="1825"/>
                  <a:pt x="98" y="1901"/>
                  <a:pt x="192" y="1920"/>
                </a:cubicBezTo>
                <a:lnTo>
                  <a:pt x="1322" y="2143"/>
                </a:lnTo>
                <a:lnTo>
                  <a:pt x="1630" y="3198"/>
                </a:lnTo>
                <a:cubicBezTo>
                  <a:pt x="1657" y="3290"/>
                  <a:pt x="1739" y="3355"/>
                  <a:pt x="1836" y="3360"/>
                </a:cubicBezTo>
                <a:lnTo>
                  <a:pt x="1846" y="3360"/>
                </a:lnTo>
                <a:cubicBezTo>
                  <a:pt x="1938" y="3360"/>
                  <a:pt x="2019" y="3306"/>
                  <a:pt x="2054" y="3221"/>
                </a:cubicBezTo>
                <a:lnTo>
                  <a:pt x="3256" y="329"/>
                </a:lnTo>
                <a:cubicBezTo>
                  <a:pt x="3292" y="242"/>
                  <a:pt x="3270" y="140"/>
                  <a:pt x="3201" y="76"/>
                </a:cubicBezTo>
                <a:close/>
                <a:moveTo>
                  <a:pt x="222" y="1766"/>
                </a:moveTo>
                <a:cubicBezTo>
                  <a:pt x="194" y="1761"/>
                  <a:pt x="172" y="1738"/>
                  <a:pt x="168" y="1709"/>
                </a:cubicBezTo>
                <a:cubicBezTo>
                  <a:pt x="164" y="1680"/>
                  <a:pt x="178" y="1651"/>
                  <a:pt x="204" y="1638"/>
                </a:cubicBezTo>
                <a:lnTo>
                  <a:pt x="2984" y="198"/>
                </a:lnTo>
                <a:lnTo>
                  <a:pt x="1355" y="1991"/>
                </a:lnTo>
                <a:lnTo>
                  <a:pt x="222" y="1766"/>
                </a:lnTo>
                <a:close/>
                <a:moveTo>
                  <a:pt x="1910" y="3162"/>
                </a:moveTo>
                <a:cubicBezTo>
                  <a:pt x="1899" y="3187"/>
                  <a:pt x="1874" y="3204"/>
                  <a:pt x="1846" y="3204"/>
                </a:cubicBezTo>
                <a:lnTo>
                  <a:pt x="1843" y="3204"/>
                </a:lnTo>
                <a:cubicBezTo>
                  <a:pt x="1813" y="3202"/>
                  <a:pt x="1788" y="3183"/>
                  <a:pt x="1780" y="3154"/>
                </a:cubicBezTo>
                <a:lnTo>
                  <a:pt x="1471" y="2096"/>
                </a:lnTo>
                <a:lnTo>
                  <a:pt x="3096" y="307"/>
                </a:lnTo>
                <a:lnTo>
                  <a:pt x="1910" y="3162"/>
                </a:lnTo>
                <a:close/>
              </a:path>
            </a:pathLst>
          </a:custGeom>
          <a:solidFill>
            <a:schemeClr val="accent1"/>
          </a:solidFill>
          <a:ln>
            <a:noFill/>
          </a:ln>
        </p:spPr>
      </p:sp>
    </p:spTree>
    <p:extLst>
      <p:ext uri="{BB962C8B-B14F-4D97-AF65-F5344CB8AC3E}">
        <p14:creationId xmlns:p14="http://schemas.microsoft.com/office/powerpoint/2010/main" val="3973920300"/>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704" y="3656937"/>
            <a:ext cx="11250592" cy="616605"/>
          </a:xfrm>
        </p:spPr>
        <p:txBody>
          <a:bodyPr>
            <a:noAutofit/>
          </a:bodyPr>
          <a:lstStyle/>
          <a:p>
            <a:pPr algn="just"/>
            <a:r>
              <a:rPr lang="en-US" sz="2800" b="0">
                <a:solidFill>
                  <a:schemeClr val="accent1">
                    <a:lumMod val="20000"/>
                    <a:lumOff val="80000"/>
                  </a:schemeClr>
                </a:solidFill>
                <a:latin typeface="Calibri" panose="020F0502020204030204" pitchFamily="34" charset="0"/>
              </a:rPr>
              <a:t>	Bình đẳng trong kinh doanh có nghĩa là mọi cá nhân, tổ chức khi tham gia vào các quan hệ kinh tế, từ việc lựa chọng ngành, nghề, địa điểm kinh doanh, lựa chọn hình thức tổ chức kinh doanh, đến việc thực hiện quyền và nghĩa vụ trong kinh doanh đều bình đẳng theo quy định của pháp luật.</a:t>
            </a:r>
            <a:endParaRPr lang="vi-VN" sz="2800" b="0">
              <a:solidFill>
                <a:schemeClr val="accent1">
                  <a:lumMod val="20000"/>
                  <a:lumOff val="80000"/>
                </a:schemeClr>
              </a:solidFill>
              <a:latin typeface="Calibri" panose="020F0502020204030204" pitchFamily="34" charset="0"/>
            </a:endParaRPr>
          </a:p>
        </p:txBody>
      </p:sp>
      <p:sp>
        <p:nvSpPr>
          <p:cNvPr id="52" name="Rectangle 51"/>
          <p:cNvSpPr/>
          <p:nvPr/>
        </p:nvSpPr>
        <p:spPr>
          <a:xfrm>
            <a:off x="2534856" y="300941"/>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3" name="Rectangle 52"/>
          <p:cNvSpPr/>
          <p:nvPr/>
        </p:nvSpPr>
        <p:spPr>
          <a:xfrm>
            <a:off x="3333506" y="561371"/>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a. KHÁI NIỆM</a:t>
            </a:r>
            <a:endParaRPr lang="vi-VN" sz="2800"/>
          </a:p>
        </p:txBody>
      </p:sp>
    </p:spTree>
    <p:extLst>
      <p:ext uri="{BB962C8B-B14F-4D97-AF65-F5344CB8AC3E}">
        <p14:creationId xmlns:p14="http://schemas.microsoft.com/office/powerpoint/2010/main" val="614234551"/>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0303f056-f6ef-4406-8009-c90050541b5b"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a:extLst>
              <a:ext uri="{FF2B5EF4-FFF2-40B4-BE49-F238E27FC236}">
                <a16:creationId xmlns:a16="http://schemas.microsoft.com/office/drawing/2014/main" id="{B74AA68F-4D07-484A-9097-A89CE63A4150}"/>
              </a:ext>
            </a:extLst>
          </p:cNvPr>
          <p:cNvGrpSpPr>
            <a:grpSpLocks noChangeAspect="1"/>
          </p:cNvGrpSpPr>
          <p:nvPr>
            <p:custDataLst>
              <p:tags r:id="rId1"/>
            </p:custDataLst>
          </p:nvPr>
        </p:nvGrpSpPr>
        <p:grpSpPr>
          <a:xfrm>
            <a:off x="44814" y="1296386"/>
            <a:ext cx="12158656" cy="4619784"/>
            <a:chOff x="508057" y="1959022"/>
            <a:chExt cx="12158656" cy="4619784"/>
          </a:xfrm>
        </p:grpSpPr>
        <p:sp>
          <p:nvSpPr>
            <p:cNvPr id="6" name="î$ḷîḍê">
              <a:extLst>
                <a:ext uri="{FF2B5EF4-FFF2-40B4-BE49-F238E27FC236}">
                  <a16:creationId xmlns:a16="http://schemas.microsoft.com/office/drawing/2014/main" id="{8B80CA53-2C81-47FF-A22A-B4ED7D26F49E}"/>
                </a:ext>
              </a:extLst>
            </p:cNvPr>
            <p:cNvSpPr/>
            <p:nvPr/>
          </p:nvSpPr>
          <p:spPr>
            <a:xfrm>
              <a:off x="7869518" y="1959022"/>
              <a:ext cx="2358085" cy="2463270"/>
            </a:xfrm>
            <a:prstGeom prst="rect">
              <a:avLst/>
            </a:prstGeom>
            <a:solidFill>
              <a:schemeClr val="accent4"/>
            </a:solidFill>
            <a:ln w="6350" cmpd="sng">
              <a:noFill/>
            </a:ln>
            <a:effectLst/>
          </p:spPr>
          <p:style>
            <a:lnRef idx="1">
              <a:schemeClr val="accent1"/>
            </a:lnRef>
            <a:fillRef idx="3">
              <a:schemeClr val="accent1"/>
            </a:fillRef>
            <a:effectRef idx="2">
              <a:schemeClr val="accent1"/>
            </a:effectRef>
            <a:fontRef idx="minor">
              <a:schemeClr val="lt1"/>
            </a:fontRef>
          </p:style>
          <p:txBody>
            <a:bodyPr anchor="ctr">
              <a:normAutofit fontScale="92500" lnSpcReduction="10000"/>
            </a:bodyPr>
            <a:lstStyle/>
            <a:p>
              <a:pPr algn="just" defTabSz="390525">
                <a:tabLst>
                  <a:tab pos="531813" algn="l"/>
                  <a:tab pos="1343025" algn="l"/>
                </a:tabLst>
              </a:pPr>
              <a:br>
                <a:rPr lang="zh-CN" altLang="en-US" sz="2000" b="1">
                  <a:solidFill>
                    <a:schemeClr val="bg1"/>
                  </a:solidFill>
                  <a:latin typeface="Calibri" panose="020F0502020204030204" pitchFamily="34" charset="0"/>
                </a:rPr>
              </a:br>
              <a:br>
                <a:rPr lang="zh-CN" altLang="en-US" sz="2000" b="1">
                  <a:solidFill>
                    <a:schemeClr val="bg1"/>
                  </a:solidFill>
                  <a:latin typeface="Calibri" panose="020F0502020204030204" pitchFamily="34" charset="0"/>
                </a:rPr>
              </a:br>
              <a:r>
                <a:rPr lang="en-US" altLang="zh-CN" sz="2000" b="1">
                  <a:solidFill>
                    <a:schemeClr val="bg1"/>
                  </a:solidFill>
                  <a:latin typeface="Calibri" panose="020F0502020204030204" pitchFamily="34" charset="0"/>
                </a:rPr>
                <a:t>	Mọi doanh nghiệp điều bình đẳng về quyền mở rộng quy mô, ngành nghề KD, tìm kiếm thị trường, khách hàng và kí kết hợp đồng,…</a:t>
              </a:r>
              <a:endParaRPr lang="zh-CN" altLang="en-US" sz="2000" b="1">
                <a:solidFill>
                  <a:schemeClr val="bg1"/>
                </a:solidFill>
                <a:latin typeface="Calibri" panose="020F0502020204030204" pitchFamily="34" charset="0"/>
              </a:endParaRPr>
            </a:p>
          </p:txBody>
        </p:sp>
        <p:sp>
          <p:nvSpPr>
            <p:cNvPr id="7" name="îśľîḑe">
              <a:extLst>
                <a:ext uri="{FF2B5EF4-FFF2-40B4-BE49-F238E27FC236}">
                  <a16:creationId xmlns:a16="http://schemas.microsoft.com/office/drawing/2014/main" id="{3813B2C0-9438-4C3D-8224-CC11C902E027}"/>
                </a:ext>
              </a:extLst>
            </p:cNvPr>
            <p:cNvSpPr/>
            <p:nvPr/>
          </p:nvSpPr>
          <p:spPr>
            <a:xfrm>
              <a:off x="508057" y="4115535"/>
              <a:ext cx="2358085" cy="2463271"/>
            </a:xfrm>
            <a:prstGeom prst="rect">
              <a:avLst/>
            </a:prstGeom>
            <a:solidFill>
              <a:schemeClr val="accent1"/>
            </a:solidFill>
            <a:ln w="6350" cmpd="sng">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just" defTabSz="450850"/>
              <a:r>
                <a:rPr lang="en-US" altLang="zh-CN" sz="2000" b="1">
                  <a:solidFill>
                    <a:schemeClr val="bg1"/>
                  </a:solidFill>
                  <a:latin typeface="Calibri" panose="020F0502020204030204" pitchFamily="34" charset="0"/>
                </a:rPr>
                <a:t>	Mọi công dân điều có quyền tự do lựa chọn hình thức tổ chức kinh doanh.</a:t>
              </a:r>
              <a:endParaRPr lang="zh-CN" altLang="en-US" sz="2000" b="1">
                <a:solidFill>
                  <a:schemeClr val="bg1"/>
                </a:solidFill>
                <a:latin typeface="Calibri" panose="020F0502020204030204" pitchFamily="34" charset="0"/>
              </a:endParaRPr>
            </a:p>
          </p:txBody>
        </p:sp>
        <p:sp>
          <p:nvSpPr>
            <p:cNvPr id="8" name="iṣḻiďé">
              <a:extLst>
                <a:ext uri="{FF2B5EF4-FFF2-40B4-BE49-F238E27FC236}">
                  <a16:creationId xmlns:a16="http://schemas.microsoft.com/office/drawing/2014/main" id="{E92CB5DA-2C5F-471F-BB08-14235090BB32}"/>
                </a:ext>
              </a:extLst>
            </p:cNvPr>
            <p:cNvSpPr/>
            <p:nvPr/>
          </p:nvSpPr>
          <p:spPr>
            <a:xfrm>
              <a:off x="5428081" y="4115534"/>
              <a:ext cx="2358085" cy="2463271"/>
            </a:xfrm>
            <a:prstGeom prst="rect">
              <a:avLst/>
            </a:prstGeom>
            <a:solidFill>
              <a:schemeClr val="accent3"/>
            </a:solidFill>
            <a:ln w="6350" cmpd="sng">
              <a:noFill/>
            </a:ln>
            <a:effectLst/>
          </p:spPr>
          <p:style>
            <a:lnRef idx="1">
              <a:schemeClr val="accent1"/>
            </a:lnRef>
            <a:fillRef idx="3">
              <a:schemeClr val="accent1"/>
            </a:fillRef>
            <a:effectRef idx="2">
              <a:schemeClr val="accent1"/>
            </a:effectRef>
            <a:fontRef idx="minor">
              <a:schemeClr val="lt1"/>
            </a:fontRef>
          </p:style>
          <p:txBody>
            <a:bodyPr anchor="ctr">
              <a:normAutofit fontScale="92500" lnSpcReduction="10000"/>
            </a:bodyPr>
            <a:lstStyle/>
            <a:p>
              <a:pPr algn="just">
                <a:tabLst>
                  <a:tab pos="358775" algn="l"/>
                </a:tabLst>
              </a:pPr>
              <a:br>
                <a:rPr lang="zh-CN" altLang="en-US" sz="2000" b="1">
                  <a:solidFill>
                    <a:schemeClr val="bg1"/>
                  </a:solidFill>
                  <a:latin typeface="Calibri" panose="020F0502020204030204" pitchFamily="34" charset="0"/>
                </a:rPr>
              </a:br>
              <a:r>
                <a:rPr lang="en-US" altLang="zh-CN" sz="2000" b="1">
                  <a:solidFill>
                    <a:schemeClr val="bg1"/>
                  </a:solidFill>
                  <a:latin typeface="Calibri" panose="020F0502020204030204" pitchFamily="34" charset="0"/>
                </a:rPr>
                <a:t>	Mọi loại hình doanh nghiệp thuộc các thành phần KT khác nhau điều được bình đẳng trong việc KK phát triển lâu dài, hợp tác và cạnh tranh lành mạnh.</a:t>
              </a:r>
              <a:endParaRPr lang="zh-CN" altLang="en-US" sz="2000" b="1">
                <a:solidFill>
                  <a:schemeClr val="bg1"/>
                </a:solidFill>
                <a:latin typeface="Calibri" panose="020F0502020204030204" pitchFamily="34" charset="0"/>
              </a:endParaRPr>
            </a:p>
          </p:txBody>
        </p:sp>
        <p:sp>
          <p:nvSpPr>
            <p:cNvPr id="9" name="iṣliḍè">
              <a:extLst>
                <a:ext uri="{FF2B5EF4-FFF2-40B4-BE49-F238E27FC236}">
                  <a16:creationId xmlns:a16="http://schemas.microsoft.com/office/drawing/2014/main" id="{BD8897C9-EA01-4777-B7B5-DDA06B496058}"/>
                </a:ext>
              </a:extLst>
            </p:cNvPr>
            <p:cNvSpPr/>
            <p:nvPr/>
          </p:nvSpPr>
          <p:spPr>
            <a:xfrm>
              <a:off x="10308628" y="4115535"/>
              <a:ext cx="2358085" cy="2463271"/>
            </a:xfrm>
            <a:prstGeom prst="rect">
              <a:avLst/>
            </a:prstGeom>
            <a:solidFill>
              <a:schemeClr val="accent2"/>
            </a:solidFill>
            <a:ln w="6350" cmpd="sng">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just">
                <a:tabLst>
                  <a:tab pos="358775" algn="l"/>
                  <a:tab pos="1076325" algn="l"/>
                  <a:tab pos="1168400" algn="l"/>
                </a:tabLst>
              </a:pPr>
              <a:br>
                <a:rPr lang="zh-CN" altLang="en-US" sz="2000" b="1">
                  <a:solidFill>
                    <a:schemeClr val="bg1"/>
                  </a:solidFill>
                  <a:latin typeface="Calibri" panose="020F0502020204030204" pitchFamily="34" charset="0"/>
                </a:rPr>
              </a:br>
              <a:r>
                <a:rPr lang="en-US" altLang="zh-CN" sz="2000" b="1">
                  <a:solidFill>
                    <a:schemeClr val="bg1"/>
                  </a:solidFill>
                  <a:latin typeface="Calibri" panose="020F0502020204030204" pitchFamily="34" charset="0"/>
                </a:rPr>
                <a:t>	Mọi doanh nghiệp điều bình đẳng nghĩa vụ nộp thuế thực hiện các nghĩa vụ tài chính khác đối với NN…</a:t>
              </a:r>
              <a:endParaRPr lang="zh-CN" altLang="en-US" sz="2000" b="1">
                <a:solidFill>
                  <a:schemeClr val="bg1"/>
                </a:solidFill>
                <a:latin typeface="Calibri" panose="020F0502020204030204" pitchFamily="34" charset="0"/>
              </a:endParaRPr>
            </a:p>
          </p:txBody>
        </p:sp>
      </p:grpSp>
      <p:sp>
        <p:nvSpPr>
          <p:cNvPr id="26" name="î$ḷîḍê">
            <a:extLst>
              <a:ext uri="{FF2B5EF4-FFF2-40B4-BE49-F238E27FC236}">
                <a16:creationId xmlns:a16="http://schemas.microsoft.com/office/drawing/2014/main" id="{8B80CA53-2C81-47FF-A22A-B4ED7D26F49E}"/>
              </a:ext>
            </a:extLst>
          </p:cNvPr>
          <p:cNvSpPr/>
          <p:nvPr/>
        </p:nvSpPr>
        <p:spPr>
          <a:xfrm>
            <a:off x="2508549" y="1259528"/>
            <a:ext cx="2358085" cy="2463270"/>
          </a:xfrm>
          <a:prstGeom prst="rect">
            <a:avLst/>
          </a:prstGeom>
          <a:solidFill>
            <a:schemeClr val="accent4"/>
          </a:solidFill>
          <a:ln w="6350" cmpd="sng">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just">
              <a:tabLst>
                <a:tab pos="531813" algn="l"/>
              </a:tabLst>
            </a:pPr>
            <a:r>
              <a:rPr lang="en-US" altLang="zh-CN" sz="2000" b="1">
                <a:solidFill>
                  <a:schemeClr val="bg1"/>
                </a:solidFill>
                <a:latin typeface="Calibri" panose="020F0502020204030204" pitchFamily="34" charset="0"/>
              </a:rPr>
              <a:t>	Mọi công</a:t>
            </a:r>
            <a:r>
              <a:rPr lang="zh-CN" altLang="en-US" sz="2000" b="1">
                <a:solidFill>
                  <a:schemeClr val="bg1"/>
                </a:solidFill>
                <a:latin typeface="Calibri" panose="020F0502020204030204" pitchFamily="34" charset="0"/>
              </a:rPr>
              <a:t> </a:t>
            </a:r>
            <a:r>
              <a:rPr lang="en-US" altLang="zh-CN" sz="2000" b="1">
                <a:solidFill>
                  <a:schemeClr val="bg1"/>
                </a:solidFill>
                <a:latin typeface="Calibri" panose="020F0502020204030204" pitchFamily="34" charset="0"/>
              </a:rPr>
              <a:t>dân điều có quyền tự chủ đăng kí kinh doanh trong nghề mà pháp luật không cấm.</a:t>
            </a:r>
            <a:endParaRPr lang="zh-CN" altLang="en-US" sz="2000" b="1">
              <a:solidFill>
                <a:schemeClr val="bg1"/>
              </a:solidFill>
              <a:latin typeface="Calibri" panose="020F0502020204030204" pitchFamily="34" charset="0"/>
            </a:endParaRPr>
          </a:p>
        </p:txBody>
      </p:sp>
      <p:sp>
        <p:nvSpPr>
          <p:cNvPr id="28" name="iṣliḓe">
            <a:extLst>
              <a:ext uri="{FF2B5EF4-FFF2-40B4-BE49-F238E27FC236}">
                <a16:creationId xmlns:a16="http://schemas.microsoft.com/office/drawing/2014/main" id="{4972EA78-564F-4DFE-BBA5-CFCA10D20EEE}"/>
              </a:ext>
            </a:extLst>
          </p:cNvPr>
          <p:cNvSpPr/>
          <p:nvPr/>
        </p:nvSpPr>
        <p:spPr bwMode="auto">
          <a:xfrm>
            <a:off x="1858591" y="71026"/>
            <a:ext cx="2160240" cy="1051369"/>
          </a:xfrm>
          <a:prstGeom prst="frame">
            <a:avLst>
              <a:gd name="adj1" fmla="val 3747"/>
            </a:avLst>
          </a:prstGeom>
          <a:solidFill>
            <a:schemeClr val="accent2"/>
          </a:solidFill>
          <a:ln w="19050">
            <a:noFill/>
            <a:round/>
            <a:headEnd/>
            <a:tailEnd/>
          </a:ln>
        </p:spPr>
        <p:txBody>
          <a:bodyPr anchor="ctr"/>
          <a:lstStyle/>
          <a:p>
            <a:pPr algn="ctr"/>
            <a:endParaRPr sz="2800">
              <a:latin typeface="Calibri" panose="020F0502020204030204" pitchFamily="34" charset="0"/>
            </a:endParaRPr>
          </a:p>
        </p:txBody>
      </p:sp>
      <p:sp>
        <p:nvSpPr>
          <p:cNvPr id="36" name="标题 1">
            <a:extLst>
              <a:ext uri="{FF2B5EF4-FFF2-40B4-BE49-F238E27FC236}">
                <a16:creationId xmlns:a16="http://schemas.microsoft.com/office/drawing/2014/main" id="{4CDA0788-42B1-4DAB-BF08-1F75D6993BF7}"/>
              </a:ext>
            </a:extLst>
          </p:cNvPr>
          <p:cNvSpPr txBox="1">
            <a:spLocks/>
          </p:cNvSpPr>
          <p:nvPr/>
        </p:nvSpPr>
        <p:spPr>
          <a:xfrm>
            <a:off x="2024027" y="251593"/>
            <a:ext cx="8879008" cy="690237"/>
          </a:xfrm>
          <a:prstGeom prst="rect">
            <a:avLst/>
          </a:prstGeom>
          <a:solidFill>
            <a:schemeClr val="bg1"/>
          </a:solidFill>
        </p:spPr>
        <p:txBody>
          <a:bodyPr vert="horz" lIns="91440" tIns="45720" rIns="91440" bIns="45720" rtlCol="0" anchor="b">
            <a:normAutofit fontScale="85000" lnSpcReduction="10000"/>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r>
              <a:rPr lang="en-US" altLang="zh-CN" sz="4000" b="0">
                <a:solidFill>
                  <a:schemeClr val="accent1"/>
                </a:solidFill>
                <a:latin typeface="Calibri" panose="020F0502020204030204" pitchFamily="34" charset="0"/>
              </a:rPr>
              <a:t>b. ND QUYỀN BÌNH ĐẲNG TRONG KINH DOANH</a:t>
            </a:r>
            <a:endParaRPr lang="zh-CN" altLang="en-US" sz="4000" b="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41610158"/>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circle(in)">
                                      <p:cBhvr>
                                        <p:cTn id="11" dur="2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0b4e669e-5c92-4b13-b4e7-ad5f6c4d212e"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a:extLst>
              <a:ext uri="{FF2B5EF4-FFF2-40B4-BE49-F238E27FC236}">
                <a16:creationId xmlns:a16="http://schemas.microsoft.com/office/drawing/2014/main" id="{FF965361-1F32-4CB4-BC25-CAFB58435980}"/>
              </a:ext>
            </a:extLst>
          </p:cNvPr>
          <p:cNvGrpSpPr>
            <a:grpSpLocks noChangeAspect="1"/>
          </p:cNvGrpSpPr>
          <p:nvPr>
            <p:custDataLst>
              <p:tags r:id="rId1"/>
            </p:custDataLst>
          </p:nvPr>
        </p:nvGrpSpPr>
        <p:grpSpPr>
          <a:xfrm>
            <a:off x="903065" y="1668562"/>
            <a:ext cx="10722718" cy="4309607"/>
            <a:chOff x="450939" y="1350413"/>
            <a:chExt cx="12372027" cy="4972477"/>
          </a:xfrm>
        </p:grpSpPr>
        <p:grpSp>
          <p:nvGrpSpPr>
            <p:cNvPr id="6" name="íṧḷîḑe">
              <a:extLst>
                <a:ext uri="{FF2B5EF4-FFF2-40B4-BE49-F238E27FC236}">
                  <a16:creationId xmlns:a16="http://schemas.microsoft.com/office/drawing/2014/main" id="{246DA09C-AC31-4BF4-868C-80B294224C24}"/>
                </a:ext>
              </a:extLst>
            </p:cNvPr>
            <p:cNvGrpSpPr/>
            <p:nvPr/>
          </p:nvGrpSpPr>
          <p:grpSpPr>
            <a:xfrm>
              <a:off x="451691" y="1379399"/>
              <a:ext cx="3120810" cy="1633218"/>
              <a:chOff x="485356" y="-6488"/>
              <a:chExt cx="2845388" cy="1633218"/>
            </a:xfrm>
          </p:grpSpPr>
          <p:sp>
            <p:nvSpPr>
              <p:cNvPr id="36" name="îṡļiḓê">
                <a:extLst>
                  <a:ext uri="{FF2B5EF4-FFF2-40B4-BE49-F238E27FC236}">
                    <a16:creationId xmlns:a16="http://schemas.microsoft.com/office/drawing/2014/main" id="{8A6B2DD3-E1BA-487B-A9A9-B317F81DF9A5}"/>
                  </a:ext>
                </a:extLst>
              </p:cNvPr>
              <p:cNvSpPr/>
              <p:nvPr/>
            </p:nvSpPr>
            <p:spPr>
              <a:xfrm>
                <a:off x="485356" y="-6488"/>
                <a:ext cx="2845388" cy="1204686"/>
              </a:xfrm>
              <a:prstGeom prst="round1Rect">
                <a:avLst>
                  <a:gd name="adj" fmla="val 28788"/>
                </a:avLst>
              </a:prstGeom>
              <a:solidFill>
                <a:schemeClr val="accent3">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7" name="ïŝ1íďe">
                <a:extLst>
                  <a:ext uri="{FF2B5EF4-FFF2-40B4-BE49-F238E27FC236}">
                    <a16:creationId xmlns:a16="http://schemas.microsoft.com/office/drawing/2014/main" id="{D873C839-3AB4-46DE-A883-0764547C947C}"/>
                  </a:ext>
                </a:extLst>
              </p:cNvPr>
              <p:cNvSpPr/>
              <p:nvPr/>
            </p:nvSpPr>
            <p:spPr>
              <a:xfrm flipH="1" flipV="1">
                <a:off x="485356" y="1183591"/>
                <a:ext cx="876299" cy="443139"/>
              </a:xfrm>
              <a:prstGeom prst="rtTriangle">
                <a:avLst/>
              </a:prstGeom>
              <a:solidFill>
                <a:schemeClr val="accent3">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7" name="îṣ1íḓe">
              <a:extLst>
                <a:ext uri="{FF2B5EF4-FFF2-40B4-BE49-F238E27FC236}">
                  <a16:creationId xmlns:a16="http://schemas.microsoft.com/office/drawing/2014/main" id="{2FF81CF0-DC8D-4920-BCE9-E14FC9EE0A8D}"/>
                </a:ext>
              </a:extLst>
            </p:cNvPr>
            <p:cNvGrpSpPr/>
            <p:nvPr/>
          </p:nvGrpSpPr>
          <p:grpSpPr>
            <a:xfrm>
              <a:off x="3499656" y="4675065"/>
              <a:ext cx="3120813" cy="1647825"/>
              <a:chOff x="3480229" y="3289178"/>
              <a:chExt cx="2845389" cy="1647825"/>
            </a:xfrm>
          </p:grpSpPr>
          <p:sp>
            <p:nvSpPr>
              <p:cNvPr id="34" name="îsḻíḋé">
                <a:extLst>
                  <a:ext uri="{FF2B5EF4-FFF2-40B4-BE49-F238E27FC236}">
                    <a16:creationId xmlns:a16="http://schemas.microsoft.com/office/drawing/2014/main" id="{CA425145-B725-42E3-8E1D-EDF9D5C5E8DC}"/>
                  </a:ext>
                </a:extLst>
              </p:cNvPr>
              <p:cNvSpPr/>
              <p:nvPr/>
            </p:nvSpPr>
            <p:spPr>
              <a:xfrm>
                <a:off x="3480230" y="3289178"/>
                <a:ext cx="2845388" cy="1204685"/>
              </a:xfrm>
              <a:prstGeom prst="round1Rect">
                <a:avLst>
                  <a:gd name="adj" fmla="val 28788"/>
                </a:avLst>
              </a:prstGeom>
              <a:solidFill>
                <a:schemeClr val="tx2">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iṥ1íḓe">
                <a:extLst>
                  <a:ext uri="{FF2B5EF4-FFF2-40B4-BE49-F238E27FC236}">
                    <a16:creationId xmlns:a16="http://schemas.microsoft.com/office/drawing/2014/main" id="{9763DAE2-7BC3-45E0-B4C9-8E3280DB1FA3}"/>
                  </a:ext>
                </a:extLst>
              </p:cNvPr>
              <p:cNvSpPr/>
              <p:nvPr/>
            </p:nvSpPr>
            <p:spPr>
              <a:xfrm flipH="1" flipV="1">
                <a:off x="3480229" y="4493865"/>
                <a:ext cx="876300" cy="443138"/>
              </a:xfrm>
              <a:prstGeom prst="rtTriangle">
                <a:avLst/>
              </a:prstGeom>
              <a:solidFill>
                <a:schemeClr val="tx2">
                  <a:lumMod val="60000"/>
                  <a:lumOff val="4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8" name="íṣļîḍè">
              <a:extLst>
                <a:ext uri="{FF2B5EF4-FFF2-40B4-BE49-F238E27FC236}">
                  <a16:creationId xmlns:a16="http://schemas.microsoft.com/office/drawing/2014/main" id="{9087C670-FB18-4906-8956-31338C833520}"/>
                </a:ext>
              </a:extLst>
            </p:cNvPr>
            <p:cNvGrpSpPr/>
            <p:nvPr/>
          </p:nvGrpSpPr>
          <p:grpSpPr>
            <a:xfrm>
              <a:off x="6715270" y="1350413"/>
              <a:ext cx="3120811" cy="1647824"/>
              <a:chOff x="6633403" y="-35474"/>
              <a:chExt cx="2845389" cy="1647824"/>
            </a:xfrm>
          </p:grpSpPr>
          <p:sp>
            <p:nvSpPr>
              <p:cNvPr id="32" name="iṣlïḓé">
                <a:extLst>
                  <a:ext uri="{FF2B5EF4-FFF2-40B4-BE49-F238E27FC236}">
                    <a16:creationId xmlns:a16="http://schemas.microsoft.com/office/drawing/2014/main" id="{C21A8696-C0A1-4A9F-B5D1-93FBD731FFFF}"/>
                  </a:ext>
                </a:extLst>
              </p:cNvPr>
              <p:cNvSpPr/>
              <p:nvPr/>
            </p:nvSpPr>
            <p:spPr>
              <a:xfrm>
                <a:off x="6633403" y="-35474"/>
                <a:ext cx="2845389" cy="1204686"/>
              </a:xfrm>
              <a:prstGeom prst="round1Rect">
                <a:avLst>
                  <a:gd name="adj" fmla="val 28788"/>
                </a:avLst>
              </a:prstGeom>
              <a:solidFill>
                <a:schemeClr val="accent4">
                  <a:lumMod val="40000"/>
                  <a:lumOff val="6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3" name="ïṥļiďè">
                <a:extLst>
                  <a:ext uri="{FF2B5EF4-FFF2-40B4-BE49-F238E27FC236}">
                    <a16:creationId xmlns:a16="http://schemas.microsoft.com/office/drawing/2014/main" id="{87E5E76D-C05F-45F7-8F3F-A12BE386CBC3}"/>
                  </a:ext>
                </a:extLst>
              </p:cNvPr>
              <p:cNvSpPr/>
              <p:nvPr/>
            </p:nvSpPr>
            <p:spPr>
              <a:xfrm flipH="1" flipV="1">
                <a:off x="6633404" y="1169212"/>
                <a:ext cx="876300" cy="443138"/>
              </a:xfrm>
              <a:prstGeom prst="rtTriangle">
                <a:avLst/>
              </a:prstGeom>
              <a:solidFill>
                <a:schemeClr val="accent4">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9" name="îṧ1îḍé">
              <a:extLst>
                <a:ext uri="{FF2B5EF4-FFF2-40B4-BE49-F238E27FC236}">
                  <a16:creationId xmlns:a16="http://schemas.microsoft.com/office/drawing/2014/main" id="{CD6FA09B-CA75-49CF-B3FE-E4E13C34DD6B}"/>
                </a:ext>
              </a:extLst>
            </p:cNvPr>
            <p:cNvGrpSpPr/>
            <p:nvPr/>
          </p:nvGrpSpPr>
          <p:grpSpPr>
            <a:xfrm>
              <a:off x="9702155" y="4675046"/>
              <a:ext cx="3120811" cy="1647824"/>
              <a:chOff x="9572595" y="3289159"/>
              <a:chExt cx="2845390" cy="1647824"/>
            </a:xfrm>
          </p:grpSpPr>
          <p:sp>
            <p:nvSpPr>
              <p:cNvPr id="30" name="ïŝľide">
                <a:extLst>
                  <a:ext uri="{FF2B5EF4-FFF2-40B4-BE49-F238E27FC236}">
                    <a16:creationId xmlns:a16="http://schemas.microsoft.com/office/drawing/2014/main" id="{28CF8084-FBFC-49DC-B08B-4995D8AEAFD1}"/>
                  </a:ext>
                </a:extLst>
              </p:cNvPr>
              <p:cNvSpPr/>
              <p:nvPr/>
            </p:nvSpPr>
            <p:spPr>
              <a:xfrm>
                <a:off x="9572595" y="3289159"/>
                <a:ext cx="2845390" cy="1204686"/>
              </a:xfrm>
              <a:prstGeom prst="round1Rect">
                <a:avLst>
                  <a:gd name="adj" fmla="val 28788"/>
                </a:avLst>
              </a:prstGeom>
              <a:solidFill>
                <a:schemeClr val="accent5">
                  <a:lumMod val="7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1" name="ïṧlide">
                <a:extLst>
                  <a:ext uri="{FF2B5EF4-FFF2-40B4-BE49-F238E27FC236}">
                    <a16:creationId xmlns:a16="http://schemas.microsoft.com/office/drawing/2014/main" id="{1CEEB409-36C5-4C16-AE3E-773FA3AB82E1}"/>
                  </a:ext>
                </a:extLst>
              </p:cNvPr>
              <p:cNvSpPr/>
              <p:nvPr/>
            </p:nvSpPr>
            <p:spPr>
              <a:xfrm flipH="1" flipV="1">
                <a:off x="9572597" y="4493844"/>
                <a:ext cx="876299" cy="443139"/>
              </a:xfrm>
              <a:prstGeom prst="rtTriangle">
                <a:avLst/>
              </a:prstGeom>
              <a:solidFill>
                <a:schemeClr val="bg1">
                  <a:lumMod val="6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29" name="ïšļiḑè">
              <a:extLst>
                <a:ext uri="{FF2B5EF4-FFF2-40B4-BE49-F238E27FC236}">
                  <a16:creationId xmlns:a16="http://schemas.microsoft.com/office/drawing/2014/main" id="{2AEF6B4C-1811-4C48-B603-D2FCD647C547}"/>
                </a:ext>
              </a:extLst>
            </p:cNvPr>
            <p:cNvSpPr/>
            <p:nvPr/>
          </p:nvSpPr>
          <p:spPr>
            <a:xfrm>
              <a:off x="450939" y="1509954"/>
              <a:ext cx="3120808" cy="885602"/>
            </a:xfrm>
            <a:prstGeom prst="rect">
              <a:avLst/>
            </a:prstGeom>
          </p:spPr>
          <p:txBody>
            <a:bodyPr wrap="none" lIns="72000" tIns="0" rIns="72000" bIns="0">
              <a:normAutofit/>
            </a:bodyPr>
            <a:lstStyle/>
            <a:p>
              <a:pPr lvl="0" algn="ctr" defTabSz="914378">
                <a:defRPr/>
              </a:pPr>
              <a:r>
                <a:rPr lang="vi-VN" altLang="zh-CN" sz="2400" b="1">
                  <a:solidFill>
                    <a:schemeClr val="accent3">
                      <a:lumMod val="50000"/>
                    </a:schemeClr>
                  </a:solidFill>
                  <a:latin typeface="Calibri" panose="020F0502020204030204" pitchFamily="34" charset="0"/>
                  <a:cs typeface="Calibri" panose="020F0502020204030204" pitchFamily="34" charset="0"/>
                </a:rPr>
                <a:t>LỰA CHỌN </a:t>
              </a:r>
            </a:p>
            <a:p>
              <a:pPr lvl="0" algn="ctr" defTabSz="914378">
                <a:defRPr/>
              </a:pPr>
              <a:r>
                <a:rPr lang="vi-VN" altLang="zh-CN" sz="2400" b="1">
                  <a:solidFill>
                    <a:schemeClr val="accent3">
                      <a:lumMod val="50000"/>
                    </a:schemeClr>
                  </a:solidFill>
                  <a:latin typeface="Calibri" panose="020F0502020204030204" pitchFamily="34" charset="0"/>
                  <a:cs typeface="Calibri" panose="020F0502020204030204" pitchFamily="34" charset="0"/>
                </a:rPr>
                <a:t>NGÀNH NGHỀ</a:t>
              </a:r>
              <a:endParaRPr lang="zh-CN" altLang="en-US" sz="2400" b="1">
                <a:solidFill>
                  <a:schemeClr val="accent3">
                    <a:lumMod val="50000"/>
                  </a:schemeClr>
                </a:solidFill>
                <a:latin typeface="Calibri" panose="020F0502020204030204" pitchFamily="34" charset="0"/>
                <a:cs typeface="Calibri" panose="020F0502020204030204" pitchFamily="34" charset="0"/>
              </a:endParaRPr>
            </a:p>
          </p:txBody>
        </p:sp>
        <p:sp>
          <p:nvSpPr>
            <p:cNvPr id="27" name="îṡḷiḍe">
              <a:extLst>
                <a:ext uri="{FF2B5EF4-FFF2-40B4-BE49-F238E27FC236}">
                  <a16:creationId xmlns:a16="http://schemas.microsoft.com/office/drawing/2014/main" id="{CB70DD23-9573-45BC-93C7-446C523F02AB}"/>
                </a:ext>
              </a:extLst>
            </p:cNvPr>
            <p:cNvSpPr/>
            <p:nvPr/>
          </p:nvSpPr>
          <p:spPr>
            <a:xfrm>
              <a:off x="3499656" y="4857086"/>
              <a:ext cx="3120811" cy="1090313"/>
            </a:xfrm>
            <a:prstGeom prst="rect">
              <a:avLst/>
            </a:prstGeom>
          </p:spPr>
          <p:txBody>
            <a:bodyPr wrap="none" lIns="72000" tIns="0" rIns="72000" bIns="0">
              <a:normAutofit/>
            </a:bodyPr>
            <a:lstStyle/>
            <a:p>
              <a:pPr lvl="0" algn="ctr" defTabSz="914378">
                <a:defRPr/>
              </a:pPr>
              <a:r>
                <a:rPr lang="vi-VN" altLang="zh-CN" sz="2400" b="1">
                  <a:solidFill>
                    <a:schemeClr val="bg1"/>
                  </a:solidFill>
                  <a:latin typeface="Calibri" panose="020F0502020204030204" pitchFamily="34" charset="0"/>
                  <a:cs typeface="Calibri" panose="020F0502020204030204" pitchFamily="34" charset="0"/>
                </a:rPr>
                <a:t>ĐỊA ĐIỂM </a:t>
              </a:r>
            </a:p>
            <a:p>
              <a:pPr lvl="0" algn="ctr" defTabSz="914378">
                <a:defRPr/>
              </a:pPr>
              <a:r>
                <a:rPr lang="vi-VN" altLang="zh-CN" sz="2400" b="1">
                  <a:solidFill>
                    <a:schemeClr val="bg1"/>
                  </a:solidFill>
                  <a:latin typeface="Calibri" panose="020F0502020204030204" pitchFamily="34" charset="0"/>
                  <a:cs typeface="Calibri" panose="020F0502020204030204" pitchFamily="34" charset="0"/>
                </a:rPr>
                <a:t>KINH DOANH</a:t>
              </a:r>
              <a:endParaRPr lang="zh-CN" altLang="en-US" sz="2400" b="1">
                <a:solidFill>
                  <a:schemeClr val="bg1"/>
                </a:solidFill>
                <a:latin typeface="Calibri" panose="020F0502020204030204" pitchFamily="34" charset="0"/>
                <a:cs typeface="Calibri" panose="020F0502020204030204" pitchFamily="34" charset="0"/>
              </a:endParaRPr>
            </a:p>
          </p:txBody>
        </p:sp>
        <p:sp>
          <p:nvSpPr>
            <p:cNvPr id="25" name="ïŝḷiḍè">
              <a:extLst>
                <a:ext uri="{FF2B5EF4-FFF2-40B4-BE49-F238E27FC236}">
                  <a16:creationId xmlns:a16="http://schemas.microsoft.com/office/drawing/2014/main" id="{57650157-C137-43C9-8558-FF5B2B839D56}"/>
                </a:ext>
              </a:extLst>
            </p:cNvPr>
            <p:cNvSpPr/>
            <p:nvPr/>
          </p:nvSpPr>
          <p:spPr>
            <a:xfrm>
              <a:off x="6899051" y="1531763"/>
              <a:ext cx="2753249" cy="885601"/>
            </a:xfrm>
            <a:prstGeom prst="rect">
              <a:avLst/>
            </a:prstGeom>
          </p:spPr>
          <p:txBody>
            <a:bodyPr wrap="none" lIns="72000" tIns="0" rIns="72000" bIns="0">
              <a:normAutofit/>
            </a:bodyPr>
            <a:lstStyle/>
            <a:p>
              <a:pPr lvl="0" algn="ctr" defTabSz="914378">
                <a:defRPr/>
              </a:pPr>
              <a:r>
                <a:rPr lang="vi-VN" altLang="zh-CN" sz="2400" b="1">
                  <a:solidFill>
                    <a:schemeClr val="accent3">
                      <a:lumMod val="50000"/>
                    </a:schemeClr>
                  </a:solidFill>
                  <a:latin typeface="Calibri" panose="020F0502020204030204" pitchFamily="34" charset="0"/>
                  <a:cs typeface="Calibri" panose="020F0502020204030204" pitchFamily="34" charset="0"/>
                </a:rPr>
                <a:t>HÌNH THỨC </a:t>
              </a:r>
            </a:p>
            <a:p>
              <a:pPr lvl="0" algn="ctr" defTabSz="914378">
                <a:defRPr/>
              </a:pPr>
              <a:r>
                <a:rPr lang="vi-VN" altLang="zh-CN" sz="2400" b="1">
                  <a:solidFill>
                    <a:schemeClr val="accent3">
                      <a:lumMod val="50000"/>
                    </a:schemeClr>
                  </a:solidFill>
                  <a:latin typeface="Calibri" panose="020F0502020204030204" pitchFamily="34" charset="0"/>
                  <a:cs typeface="Calibri" panose="020F0502020204030204" pitchFamily="34" charset="0"/>
                </a:rPr>
                <a:t>TỔ CHỨC KD</a:t>
              </a:r>
              <a:endParaRPr lang="zh-CN" altLang="en-US" sz="2400" b="1">
                <a:solidFill>
                  <a:schemeClr val="accent3">
                    <a:lumMod val="50000"/>
                  </a:schemeClr>
                </a:solidFill>
                <a:latin typeface="Calibri" panose="020F0502020204030204" pitchFamily="34" charset="0"/>
                <a:cs typeface="Calibri" panose="020F0502020204030204" pitchFamily="34" charset="0"/>
              </a:endParaRPr>
            </a:p>
          </p:txBody>
        </p:sp>
        <p:sp>
          <p:nvSpPr>
            <p:cNvPr id="23" name="îśľîḍe">
              <a:extLst>
                <a:ext uri="{FF2B5EF4-FFF2-40B4-BE49-F238E27FC236}">
                  <a16:creationId xmlns:a16="http://schemas.microsoft.com/office/drawing/2014/main" id="{73126479-65E6-479C-B2B2-B2890CFA8BFE}"/>
                </a:ext>
              </a:extLst>
            </p:cNvPr>
            <p:cNvSpPr/>
            <p:nvPr/>
          </p:nvSpPr>
          <p:spPr>
            <a:xfrm>
              <a:off x="10182718" y="4857082"/>
              <a:ext cx="2151914" cy="1090314"/>
            </a:xfrm>
            <a:prstGeom prst="rect">
              <a:avLst/>
            </a:prstGeom>
          </p:spPr>
          <p:txBody>
            <a:bodyPr wrap="none" lIns="72000" tIns="0" rIns="72000" bIns="0">
              <a:normAutofit/>
            </a:bodyPr>
            <a:lstStyle/>
            <a:p>
              <a:pPr lvl="0" algn="ctr" defTabSz="914378">
                <a:defRPr/>
              </a:pPr>
              <a:r>
                <a:rPr lang="vi-VN" altLang="zh-CN" sz="2400" b="1">
                  <a:solidFill>
                    <a:schemeClr val="bg1"/>
                  </a:solidFill>
                  <a:latin typeface="Calibri" panose="020F0502020204030204" pitchFamily="34" charset="0"/>
                  <a:cs typeface="Calibri" panose="020F0502020204030204" pitchFamily="34" charset="0"/>
                </a:rPr>
                <a:t>THỰC HIỆN QUYỀN </a:t>
              </a:r>
            </a:p>
            <a:p>
              <a:pPr lvl="0" defTabSz="914378">
                <a:defRPr/>
              </a:pPr>
              <a:r>
                <a:rPr lang="vi-VN" altLang="zh-CN" sz="2400" b="1">
                  <a:solidFill>
                    <a:schemeClr val="bg1"/>
                  </a:solidFill>
                  <a:latin typeface="Calibri" panose="020F0502020204030204" pitchFamily="34" charset="0"/>
                  <a:cs typeface="Calibri" panose="020F0502020204030204" pitchFamily="34" charset="0"/>
                </a:rPr>
                <a:t>VÀ NGHĨA VỤ</a:t>
              </a:r>
              <a:endParaRPr lang="zh-CN" altLang="en-US" sz="2400" b="1">
                <a:solidFill>
                  <a:schemeClr val="bg1"/>
                </a:solidFill>
                <a:latin typeface="Calibri" panose="020F0502020204030204" pitchFamily="34" charset="0"/>
                <a:cs typeface="Calibri" panose="020F0502020204030204" pitchFamily="34" charset="0"/>
              </a:endParaRPr>
            </a:p>
          </p:txBody>
        </p:sp>
      </p:grpSp>
      <p:cxnSp>
        <p:nvCxnSpPr>
          <p:cNvPr id="4" name="Straight Connector 3">
            <a:extLst>
              <a:ext uri="{FF2B5EF4-FFF2-40B4-BE49-F238E27FC236}">
                <a16:creationId xmlns:a16="http://schemas.microsoft.com/office/drawing/2014/main" id="{402ECED9-107C-A849-A846-E02AFF98F69B}"/>
              </a:ext>
            </a:extLst>
          </p:cNvPr>
          <p:cNvCxnSpPr>
            <a:cxnSpLocks/>
          </p:cNvCxnSpPr>
          <p:nvPr/>
        </p:nvCxnSpPr>
        <p:spPr>
          <a:xfrm flipV="1">
            <a:off x="903065" y="3579223"/>
            <a:ext cx="10618216" cy="91440"/>
          </a:xfrm>
          <a:prstGeom prst="line">
            <a:avLst/>
          </a:prstGeom>
          <a:ln w="28575">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FE219C9-42FE-2D40-A1C4-4F61EA9521E6}"/>
              </a:ext>
            </a:extLst>
          </p:cNvPr>
          <p:cNvCxnSpPr>
            <a:cxnSpLocks/>
          </p:cNvCxnSpPr>
          <p:nvPr/>
        </p:nvCxnSpPr>
        <p:spPr>
          <a:xfrm>
            <a:off x="2255452" y="3096716"/>
            <a:ext cx="0" cy="556034"/>
          </a:xfrm>
          <a:prstGeom prst="line">
            <a:avLst/>
          </a:prstGeom>
          <a:ln w="28575">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B961437A-037A-374B-B3C3-376ED3B976E4}"/>
              </a:ext>
            </a:extLst>
          </p:cNvPr>
          <p:cNvSpPr/>
          <p:nvPr/>
        </p:nvSpPr>
        <p:spPr>
          <a:xfrm>
            <a:off x="2212885" y="3014805"/>
            <a:ext cx="85133" cy="91440"/>
          </a:xfrm>
          <a:prstGeom prst="ellipse">
            <a:avLst/>
          </a:prstGeom>
          <a:solidFill>
            <a:schemeClr val="accent4">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cxnSp>
        <p:nvCxnSpPr>
          <p:cNvPr id="45" name="Straight Connector 44">
            <a:extLst>
              <a:ext uri="{FF2B5EF4-FFF2-40B4-BE49-F238E27FC236}">
                <a16:creationId xmlns:a16="http://schemas.microsoft.com/office/drawing/2014/main" id="{71A7BD3C-2578-914E-9D81-5803526EBE10}"/>
              </a:ext>
            </a:extLst>
          </p:cNvPr>
          <p:cNvCxnSpPr>
            <a:cxnSpLocks/>
          </p:cNvCxnSpPr>
          <p:nvPr/>
        </p:nvCxnSpPr>
        <p:spPr>
          <a:xfrm>
            <a:off x="7776686" y="3063322"/>
            <a:ext cx="0" cy="556034"/>
          </a:xfrm>
          <a:prstGeom prst="line">
            <a:avLst/>
          </a:prstGeom>
          <a:ln w="28575">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E924BD52-449B-4044-A893-10B55DCBBA9A}"/>
              </a:ext>
            </a:extLst>
          </p:cNvPr>
          <p:cNvSpPr/>
          <p:nvPr/>
        </p:nvSpPr>
        <p:spPr>
          <a:xfrm>
            <a:off x="7734119" y="2981411"/>
            <a:ext cx="85133" cy="91440"/>
          </a:xfrm>
          <a:prstGeom prst="ellipse">
            <a:avLst/>
          </a:prstGeom>
          <a:solidFill>
            <a:schemeClr val="accent4">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cxnSp>
        <p:nvCxnSpPr>
          <p:cNvPr id="47" name="Straight Connector 46">
            <a:extLst>
              <a:ext uri="{FF2B5EF4-FFF2-40B4-BE49-F238E27FC236}">
                <a16:creationId xmlns:a16="http://schemas.microsoft.com/office/drawing/2014/main" id="{24F56589-1EF4-FC42-ABE9-E9CC7EAB9102}"/>
              </a:ext>
            </a:extLst>
          </p:cNvPr>
          <p:cNvCxnSpPr>
            <a:cxnSpLocks/>
          </p:cNvCxnSpPr>
          <p:nvPr/>
        </p:nvCxnSpPr>
        <p:spPr>
          <a:xfrm>
            <a:off x="4576286" y="3668534"/>
            <a:ext cx="0" cy="556034"/>
          </a:xfrm>
          <a:prstGeom prst="line">
            <a:avLst/>
          </a:prstGeom>
          <a:ln w="28575">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A88DFD6A-B4B6-444E-85AC-63C40F407C4E}"/>
              </a:ext>
            </a:extLst>
          </p:cNvPr>
          <p:cNvSpPr/>
          <p:nvPr/>
        </p:nvSpPr>
        <p:spPr>
          <a:xfrm>
            <a:off x="4533719" y="4190081"/>
            <a:ext cx="85133" cy="91440"/>
          </a:xfrm>
          <a:prstGeom prst="ellipse">
            <a:avLst/>
          </a:prstGeom>
          <a:solidFill>
            <a:schemeClr val="accent4">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cxnSp>
        <p:nvCxnSpPr>
          <p:cNvPr id="50" name="Straight Connector 49">
            <a:extLst>
              <a:ext uri="{FF2B5EF4-FFF2-40B4-BE49-F238E27FC236}">
                <a16:creationId xmlns:a16="http://schemas.microsoft.com/office/drawing/2014/main" id="{5401B29B-B2BD-3840-865E-D224DB079A76}"/>
              </a:ext>
            </a:extLst>
          </p:cNvPr>
          <p:cNvCxnSpPr>
            <a:cxnSpLocks/>
          </p:cNvCxnSpPr>
          <p:nvPr/>
        </p:nvCxnSpPr>
        <p:spPr>
          <a:xfrm>
            <a:off x="10058346" y="3572737"/>
            <a:ext cx="0" cy="556034"/>
          </a:xfrm>
          <a:prstGeom prst="line">
            <a:avLst/>
          </a:prstGeom>
          <a:ln w="28575">
            <a:solidFill>
              <a:schemeClr val="tx2">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8E271B24-96F6-4E4A-A1A4-16D2F7D5F111}"/>
              </a:ext>
            </a:extLst>
          </p:cNvPr>
          <p:cNvSpPr/>
          <p:nvPr/>
        </p:nvSpPr>
        <p:spPr>
          <a:xfrm>
            <a:off x="10015779" y="4094284"/>
            <a:ext cx="85133" cy="91440"/>
          </a:xfrm>
          <a:prstGeom prst="ellipse">
            <a:avLst/>
          </a:prstGeom>
          <a:solidFill>
            <a:schemeClr val="accent4">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54" name="iṣliḓe">
            <a:extLst>
              <a:ext uri="{FF2B5EF4-FFF2-40B4-BE49-F238E27FC236}">
                <a16:creationId xmlns:a16="http://schemas.microsoft.com/office/drawing/2014/main" id="{8BAA551A-3C23-5D4D-969C-8FCEDE1BB05E}"/>
              </a:ext>
            </a:extLst>
          </p:cNvPr>
          <p:cNvSpPr/>
          <p:nvPr/>
        </p:nvSpPr>
        <p:spPr bwMode="auto">
          <a:xfrm>
            <a:off x="1858591" y="71026"/>
            <a:ext cx="2160240" cy="1051369"/>
          </a:xfrm>
          <a:prstGeom prst="frame">
            <a:avLst>
              <a:gd name="adj1" fmla="val 3747"/>
            </a:avLst>
          </a:prstGeom>
          <a:solidFill>
            <a:schemeClr val="accent2"/>
          </a:solidFill>
          <a:ln w="19050">
            <a:noFill/>
            <a:round/>
            <a:headEnd/>
            <a:tailEnd/>
          </a:ln>
        </p:spPr>
        <p:txBody>
          <a:bodyPr anchor="ctr"/>
          <a:lstStyle/>
          <a:p>
            <a:pPr algn="ctr"/>
            <a:endParaRPr sz="2800">
              <a:latin typeface="Calibri" panose="020F0502020204030204" pitchFamily="34" charset="0"/>
            </a:endParaRPr>
          </a:p>
        </p:txBody>
      </p:sp>
      <p:sp>
        <p:nvSpPr>
          <p:cNvPr id="55" name="标题 1">
            <a:extLst>
              <a:ext uri="{FF2B5EF4-FFF2-40B4-BE49-F238E27FC236}">
                <a16:creationId xmlns:a16="http://schemas.microsoft.com/office/drawing/2014/main" id="{D5308852-CE08-BC46-B1CD-7701B732BD46}"/>
              </a:ext>
            </a:extLst>
          </p:cNvPr>
          <p:cNvSpPr txBox="1">
            <a:spLocks/>
          </p:cNvSpPr>
          <p:nvPr/>
        </p:nvSpPr>
        <p:spPr>
          <a:xfrm>
            <a:off x="2024027" y="251593"/>
            <a:ext cx="8879008" cy="690237"/>
          </a:xfrm>
          <a:prstGeom prst="rect">
            <a:avLst/>
          </a:prstGeom>
          <a:solidFill>
            <a:schemeClr val="bg1"/>
          </a:solidFill>
        </p:spPr>
        <p:txBody>
          <a:bodyPr vert="horz" lIns="91440" tIns="45720" rIns="91440" bIns="45720" rtlCol="0" anchor="b">
            <a:normAutofit fontScale="85000" lnSpcReduction="10000"/>
          </a:bodyPr>
          <a:lstStyle>
            <a:lvl1pPr algn="l" defTabSz="914354" rtl="0" eaLnBrk="1" latinLnBrk="0" hangingPunct="1">
              <a:lnSpc>
                <a:spcPct val="90000"/>
              </a:lnSpc>
              <a:spcBef>
                <a:spcPct val="0"/>
              </a:spcBef>
              <a:buNone/>
              <a:defRPr sz="2800" b="1" kern="1200">
                <a:solidFill>
                  <a:schemeClr val="tx1"/>
                </a:solidFill>
                <a:latin typeface="+mj-lt"/>
                <a:ea typeface="+mj-ea"/>
                <a:cs typeface="+mj-cs"/>
              </a:defRPr>
            </a:lvl1pPr>
          </a:lstStyle>
          <a:p>
            <a:r>
              <a:rPr lang="en-US" altLang="zh-CN" sz="4000" b="0">
                <a:solidFill>
                  <a:schemeClr val="accent1"/>
                </a:solidFill>
                <a:latin typeface="Calibri" panose="020F0502020204030204" pitchFamily="34" charset="0"/>
              </a:rPr>
              <a:t>b. ND QUYỀN BÌNH ĐẲNG TRONG KINH DOANH</a:t>
            </a:r>
            <a:endParaRPr lang="zh-CN" altLang="en-US" sz="4000" b="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97970811"/>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副标题 38"/>
          <p:cNvSpPr>
            <a:spLocks noGrp="1"/>
          </p:cNvSpPr>
          <p:nvPr>
            <p:ph type="subTitle" idx="1"/>
          </p:nvPr>
        </p:nvSpPr>
        <p:spPr>
          <a:xfrm>
            <a:off x="4305327" y="2596877"/>
            <a:ext cx="3055013" cy="1017863"/>
          </a:xfrm>
        </p:spPr>
        <p:txBody>
          <a:bodyPr>
            <a:normAutofit fontScale="55000" lnSpcReduction="20000"/>
          </a:bodyPr>
          <a:lstStyle/>
          <a:p>
            <a:r>
              <a:rPr lang="en-US" altLang="zh-CN" sz="8000" b="1">
                <a:solidFill>
                  <a:schemeClr val="accent3"/>
                </a:solidFill>
                <a:latin typeface="Calibri" panose="020F0502020204030204" pitchFamily="34" charset="0"/>
              </a:rPr>
              <a:t>THANKYOU</a:t>
            </a:r>
            <a:endParaRPr lang="zh-CN" altLang="en-US" sz="8000" b="1" dirty="0">
              <a:solidFill>
                <a:schemeClr val="accent3"/>
              </a:solidFill>
              <a:latin typeface="Calibri" panose="020F0502020204030204" pitchFamily="34" charset="0"/>
            </a:endParaRPr>
          </a:p>
        </p:txBody>
      </p:sp>
      <p:sp>
        <p:nvSpPr>
          <p:cNvPr id="3" name="Google Shape;2317;p67">
            <a:extLst>
              <a:ext uri="{FF2B5EF4-FFF2-40B4-BE49-F238E27FC236}">
                <a16:creationId xmlns:a16="http://schemas.microsoft.com/office/drawing/2014/main" id="{9E6F4F04-96B8-104B-A774-7CD4572199AE}"/>
              </a:ext>
            </a:extLst>
          </p:cNvPr>
          <p:cNvSpPr txBox="1">
            <a:spLocks/>
          </p:cNvSpPr>
          <p:nvPr/>
        </p:nvSpPr>
        <p:spPr>
          <a:xfrm>
            <a:off x="3905793" y="3429000"/>
            <a:ext cx="4062549" cy="1044522"/>
          </a:xfrm>
          <a:prstGeom prst="rect">
            <a:avLst/>
          </a:prstGeom>
        </p:spPr>
        <p:txBody>
          <a:bodyPr spcFirstLastPara="1" vert="horz" wrap="square" lIns="91425" tIns="91425" rIns="91425" bIns="91425" rtlCol="0" anchor="t" anchorCtr="0">
            <a:noAutofit/>
          </a:bodyPr>
          <a:lstStyle>
            <a:lvl1pPr marL="0" indent="0" algn="ctr" defTabSz="914354" rtl="0" eaLnBrk="1" latinLnBrk="0" hangingPunct="1">
              <a:lnSpc>
                <a:spcPct val="90000"/>
              </a:lnSpc>
              <a:spcBef>
                <a:spcPts val="1000"/>
              </a:spcBef>
              <a:buFont typeface="Arial" panose="020B0604020202020204" pitchFamily="34" charset="0"/>
              <a:buNone/>
              <a:defRPr sz="2000" kern="1200" spc="0">
                <a:solidFill>
                  <a:schemeClr val="tx1"/>
                </a:solidFill>
                <a:latin typeface="+mn-lt"/>
                <a:ea typeface="+mn-ea"/>
                <a:cs typeface="+mn-cs"/>
              </a:defRPr>
            </a:lvl1pPr>
            <a:lvl2pPr marL="457178" indent="0" algn="ctr" defTabSz="914354"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354" indent="0" algn="ctr" defTabSz="914354"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532"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709"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5886"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062"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240"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418"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en-US" b="1">
                <a:solidFill>
                  <a:schemeClr val="accent6">
                    <a:lumMod val="60000"/>
                    <a:lumOff val="40000"/>
                  </a:schemeClr>
                </a:solidFill>
              </a:rPr>
              <a:t>Do you have any questions?</a:t>
            </a:r>
          </a:p>
          <a:p>
            <a:pPr>
              <a:spcBef>
                <a:spcPts val="0"/>
              </a:spcBef>
            </a:pPr>
            <a:r>
              <a:rPr lang="en-US">
                <a:solidFill>
                  <a:schemeClr val="accent6">
                    <a:lumMod val="60000"/>
                    <a:lumOff val="40000"/>
                  </a:schemeClr>
                </a:solidFill>
              </a:rPr>
              <a:t>Email: lettm@iec.edu.vn</a:t>
            </a:r>
          </a:p>
          <a:p>
            <a:pPr>
              <a:spcBef>
                <a:spcPts val="0"/>
              </a:spcBef>
            </a:pPr>
            <a:r>
              <a:rPr lang="en-US">
                <a:solidFill>
                  <a:schemeClr val="accent6">
                    <a:lumMod val="60000"/>
                    <a:lumOff val="40000"/>
                  </a:schemeClr>
                </a:solidFill>
              </a:rPr>
              <a:t>Phone: 0935 105 957</a:t>
            </a:r>
          </a:p>
        </p:txBody>
      </p:sp>
    </p:spTree>
    <p:extLst>
      <p:ext uri="{BB962C8B-B14F-4D97-AF65-F5344CB8AC3E}">
        <p14:creationId xmlns:p14="http://schemas.microsoft.com/office/powerpoint/2010/main" val="3641638407"/>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9">
                                            <p:txEl>
                                              <p:pRg st="0" end="0"/>
                                            </p:txEl>
                                          </p:spTgt>
                                        </p:tgtEl>
                                        <p:attrNameLst>
                                          <p:attrName>style.visibility</p:attrName>
                                        </p:attrNameLst>
                                      </p:cBhvr>
                                      <p:to>
                                        <p:strVal val="visible"/>
                                      </p:to>
                                    </p:set>
                                    <p:animEffect transition="in" filter="randombar(horizontal)">
                                      <p:cBhvr>
                                        <p:cTn id="7" dur="500"/>
                                        <p:tgtEl>
                                          <p:spTgt spid="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AB5AC-CA07-DA42-A553-EBFD99E247E0}"/>
              </a:ext>
            </a:extLst>
          </p:cNvPr>
          <p:cNvSpPr>
            <a:spLocks noGrp="1"/>
          </p:cNvSpPr>
          <p:nvPr>
            <p:ph type="title"/>
          </p:nvPr>
        </p:nvSpPr>
        <p:spPr>
          <a:xfrm>
            <a:off x="669924" y="-91440"/>
            <a:ext cx="10850563" cy="1028699"/>
          </a:xfrm>
        </p:spPr>
        <p:txBody>
          <a:bodyPr>
            <a:normAutofit/>
          </a:bodyPr>
          <a:lstStyle/>
          <a:p>
            <a:r>
              <a:rPr lang="en-US" altLang="zh-CN">
                <a:latin typeface="Calibri" panose="020F0502020204030204" pitchFamily="34" charset="0"/>
              </a:rPr>
              <a:t>01. QUYỀN BÌNH ĐẲNG TRONG HÔN NHÂN VÀ GIA ĐÌNH</a:t>
            </a:r>
            <a:endParaRPr lang="en-VN"/>
          </a:p>
        </p:txBody>
      </p:sp>
      <p:sp>
        <p:nvSpPr>
          <p:cNvPr id="3" name="Rounded Rectangle 2">
            <a:extLst>
              <a:ext uri="{FF2B5EF4-FFF2-40B4-BE49-F238E27FC236}">
                <a16:creationId xmlns:a16="http://schemas.microsoft.com/office/drawing/2014/main" id="{2008CAD9-BED5-CB47-9DC9-99E55C0AB3A5}"/>
              </a:ext>
            </a:extLst>
          </p:cNvPr>
          <p:cNvSpPr/>
          <p:nvPr/>
        </p:nvSpPr>
        <p:spPr>
          <a:xfrm>
            <a:off x="3855686" y="1198088"/>
            <a:ext cx="3082835" cy="914400"/>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GIA ĐÌNH</a:t>
            </a:r>
          </a:p>
        </p:txBody>
      </p:sp>
      <p:sp>
        <p:nvSpPr>
          <p:cNvPr id="4" name="Rectangle 3">
            <a:extLst>
              <a:ext uri="{FF2B5EF4-FFF2-40B4-BE49-F238E27FC236}">
                <a16:creationId xmlns:a16="http://schemas.microsoft.com/office/drawing/2014/main" id="{CAAC36EF-584E-694A-A0A0-237EA9BD2697}"/>
              </a:ext>
            </a:extLst>
          </p:cNvPr>
          <p:cNvSpPr/>
          <p:nvPr/>
        </p:nvSpPr>
        <p:spPr>
          <a:xfrm>
            <a:off x="1177801" y="2347239"/>
            <a:ext cx="3213463" cy="9144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QH HÔN NHÂN</a:t>
            </a:r>
          </a:p>
        </p:txBody>
      </p:sp>
      <p:sp>
        <p:nvSpPr>
          <p:cNvPr id="5" name="Rectangle 4">
            <a:extLst>
              <a:ext uri="{FF2B5EF4-FFF2-40B4-BE49-F238E27FC236}">
                <a16:creationId xmlns:a16="http://schemas.microsoft.com/office/drawing/2014/main" id="{6CF8A0DC-97C5-4847-8F9F-5D47C4874F12}"/>
              </a:ext>
            </a:extLst>
          </p:cNvPr>
          <p:cNvSpPr/>
          <p:nvPr/>
        </p:nvSpPr>
        <p:spPr>
          <a:xfrm>
            <a:off x="6408371" y="2315983"/>
            <a:ext cx="3213463" cy="9144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QH HUYẾT THỐNG</a:t>
            </a:r>
          </a:p>
        </p:txBody>
      </p:sp>
      <p:sp>
        <p:nvSpPr>
          <p:cNvPr id="6" name="Rounded Rectangle 5">
            <a:extLst>
              <a:ext uri="{FF2B5EF4-FFF2-40B4-BE49-F238E27FC236}">
                <a16:creationId xmlns:a16="http://schemas.microsoft.com/office/drawing/2014/main" id="{7C88E5F2-E919-094C-AB5B-A45B5E0F2F3B}"/>
              </a:ext>
            </a:extLst>
          </p:cNvPr>
          <p:cNvSpPr/>
          <p:nvPr/>
        </p:nvSpPr>
        <p:spPr>
          <a:xfrm>
            <a:off x="2026888" y="3706097"/>
            <a:ext cx="1515290" cy="2649733"/>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a:solidFill>
                  <a:schemeClr val="bg1"/>
                </a:solidFill>
                <a:latin typeface="Calibri Light" panose="020F0302020204030204" pitchFamily="34" charset="0"/>
                <a:cs typeface="Calibri Light" panose="020F0302020204030204" pitchFamily="34" charset="0"/>
              </a:rPr>
              <a:t>QH </a:t>
            </a:r>
          </a:p>
          <a:p>
            <a:pPr algn="ctr"/>
            <a:r>
              <a:rPr lang="vi-VN" sz="2800">
                <a:solidFill>
                  <a:schemeClr val="bg1"/>
                </a:solidFill>
                <a:latin typeface="Calibri Light" panose="020F0302020204030204" pitchFamily="34" charset="0"/>
                <a:cs typeface="Calibri Light" panose="020F0302020204030204" pitchFamily="34" charset="0"/>
              </a:rPr>
              <a:t>GIỮA VỢ </a:t>
            </a:r>
          </a:p>
          <a:p>
            <a:pPr algn="ctr"/>
            <a:r>
              <a:rPr lang="vi-VN" sz="2800">
                <a:solidFill>
                  <a:schemeClr val="bg1"/>
                </a:solidFill>
                <a:latin typeface="Calibri Light" panose="020F0302020204030204" pitchFamily="34" charset="0"/>
                <a:cs typeface="Calibri Light" panose="020F0302020204030204" pitchFamily="34" charset="0"/>
              </a:rPr>
              <a:t>VÀ CHỒNG</a:t>
            </a:r>
            <a:endParaRPr lang="en-VN" sz="2800">
              <a:solidFill>
                <a:schemeClr val="bg1"/>
              </a:solidFill>
              <a:latin typeface="Calibri Light" panose="020F0302020204030204" pitchFamily="34" charset="0"/>
              <a:cs typeface="Calibri Light" panose="020F0302020204030204" pitchFamily="34" charset="0"/>
            </a:endParaRPr>
          </a:p>
        </p:txBody>
      </p:sp>
      <p:sp>
        <p:nvSpPr>
          <p:cNvPr id="7" name="Rounded Rectangle 6">
            <a:extLst>
              <a:ext uri="{FF2B5EF4-FFF2-40B4-BE49-F238E27FC236}">
                <a16:creationId xmlns:a16="http://schemas.microsoft.com/office/drawing/2014/main" id="{FF01F951-7204-F24C-B4CC-261EC2CD81EC}"/>
              </a:ext>
            </a:extLst>
          </p:cNvPr>
          <p:cNvSpPr/>
          <p:nvPr/>
        </p:nvSpPr>
        <p:spPr>
          <a:xfrm>
            <a:off x="4642172" y="3706097"/>
            <a:ext cx="1515290" cy="2649733"/>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latin typeface="Calibri Light" panose="020F0302020204030204" pitchFamily="34" charset="0"/>
                <a:cs typeface="Calibri Light" panose="020F0302020204030204" pitchFamily="34" charset="0"/>
              </a:rPr>
              <a:t>QH GIỮA CHA MẸ, CON </a:t>
            </a:r>
            <a:endParaRPr lang="en-VN" sz="2800">
              <a:solidFill>
                <a:schemeClr val="bg1"/>
              </a:solidFill>
              <a:latin typeface="Calibri Light" panose="020F0302020204030204" pitchFamily="34" charset="0"/>
              <a:cs typeface="Calibri Light" panose="020F0302020204030204" pitchFamily="34" charset="0"/>
            </a:endParaRPr>
          </a:p>
        </p:txBody>
      </p:sp>
      <p:sp>
        <p:nvSpPr>
          <p:cNvPr id="8" name="Rounded Rectangle 7">
            <a:extLst>
              <a:ext uri="{FF2B5EF4-FFF2-40B4-BE49-F238E27FC236}">
                <a16:creationId xmlns:a16="http://schemas.microsoft.com/office/drawing/2014/main" id="{362EB9EB-1F38-E64F-95DF-D3F85B7BE840}"/>
              </a:ext>
            </a:extLst>
          </p:cNvPr>
          <p:cNvSpPr/>
          <p:nvPr/>
        </p:nvSpPr>
        <p:spPr>
          <a:xfrm>
            <a:off x="6456430" y="3706097"/>
            <a:ext cx="1484241" cy="2649733"/>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latin typeface="Calibri Light" panose="020F0302020204030204" pitchFamily="34" charset="0"/>
                <a:cs typeface="Calibri Light" panose="020F0302020204030204" pitchFamily="34" charset="0"/>
              </a:rPr>
              <a:t>QH GIỮA ANH CHỊ EM</a:t>
            </a:r>
            <a:endParaRPr lang="en-VN" sz="2800">
              <a:solidFill>
                <a:schemeClr val="bg1"/>
              </a:solidFill>
              <a:latin typeface="Calibri Light" panose="020F0302020204030204" pitchFamily="34" charset="0"/>
              <a:cs typeface="Calibri Light" panose="020F0302020204030204" pitchFamily="34" charset="0"/>
            </a:endParaRPr>
          </a:p>
        </p:txBody>
      </p:sp>
      <p:sp>
        <p:nvSpPr>
          <p:cNvPr id="9" name="Rounded Rectangle 8">
            <a:extLst>
              <a:ext uri="{FF2B5EF4-FFF2-40B4-BE49-F238E27FC236}">
                <a16:creationId xmlns:a16="http://schemas.microsoft.com/office/drawing/2014/main" id="{05A1DFC9-348C-D548-A7D5-990C391ADD61}"/>
              </a:ext>
            </a:extLst>
          </p:cNvPr>
          <p:cNvSpPr/>
          <p:nvPr/>
        </p:nvSpPr>
        <p:spPr>
          <a:xfrm>
            <a:off x="8356205" y="3706096"/>
            <a:ext cx="1499766" cy="2649733"/>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latin typeface="Calibri Light" panose="020F0302020204030204" pitchFamily="34" charset="0"/>
                <a:cs typeface="Calibri Light" panose="020F0302020204030204" pitchFamily="34" charset="0"/>
              </a:rPr>
              <a:t>QH GIỮA ÔNG BÀ, CHÁU</a:t>
            </a:r>
            <a:endParaRPr lang="en-VN" sz="2800">
              <a:solidFill>
                <a:schemeClr val="bg1"/>
              </a:solidFill>
              <a:latin typeface="Calibri Light" panose="020F0302020204030204" pitchFamily="34" charset="0"/>
              <a:cs typeface="Calibri Light" panose="020F0302020204030204" pitchFamily="34" charset="0"/>
            </a:endParaRPr>
          </a:p>
        </p:txBody>
      </p:sp>
      <p:cxnSp>
        <p:nvCxnSpPr>
          <p:cNvPr id="11" name="Elbow Connector 10">
            <a:extLst>
              <a:ext uri="{FF2B5EF4-FFF2-40B4-BE49-F238E27FC236}">
                <a16:creationId xmlns:a16="http://schemas.microsoft.com/office/drawing/2014/main" id="{07B35169-3116-4041-AF66-99B414CFB8A6}"/>
              </a:ext>
            </a:extLst>
          </p:cNvPr>
          <p:cNvCxnSpPr>
            <a:cxnSpLocks/>
            <a:stCxn id="3" idx="1"/>
            <a:endCxn id="4" idx="0"/>
          </p:cNvCxnSpPr>
          <p:nvPr/>
        </p:nvCxnSpPr>
        <p:spPr>
          <a:xfrm rot="10800000" flipV="1">
            <a:off x="2784534" y="1655287"/>
            <a:ext cx="1071153" cy="691951"/>
          </a:xfrm>
          <a:prstGeom prst="bentConnector2">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Elbow Connector 19">
            <a:extLst>
              <a:ext uri="{FF2B5EF4-FFF2-40B4-BE49-F238E27FC236}">
                <a16:creationId xmlns:a16="http://schemas.microsoft.com/office/drawing/2014/main" id="{F5CD3B2C-7369-D545-81CF-C53595866261}"/>
              </a:ext>
            </a:extLst>
          </p:cNvPr>
          <p:cNvCxnSpPr>
            <a:cxnSpLocks/>
            <a:stCxn id="3" idx="3"/>
            <a:endCxn id="5" idx="0"/>
          </p:cNvCxnSpPr>
          <p:nvPr/>
        </p:nvCxnSpPr>
        <p:spPr>
          <a:xfrm>
            <a:off x="6938521" y="1655288"/>
            <a:ext cx="1076582" cy="660695"/>
          </a:xfrm>
          <a:prstGeom prst="bentConnector2">
            <a:avLst/>
          </a:prstGeom>
          <a:ln w="3810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93BAC02-4780-7847-B949-B3FA9D84B3C0}"/>
              </a:ext>
            </a:extLst>
          </p:cNvPr>
          <p:cNvCxnSpPr>
            <a:cxnSpLocks/>
            <a:stCxn id="4" idx="2"/>
            <a:endCxn id="6" idx="0"/>
          </p:cNvCxnSpPr>
          <p:nvPr/>
        </p:nvCxnSpPr>
        <p:spPr>
          <a:xfrm>
            <a:off x="2784533" y="3261639"/>
            <a:ext cx="0" cy="444458"/>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C9C3169-7C12-1C49-943C-4A8FBC452F9A}"/>
              </a:ext>
            </a:extLst>
          </p:cNvPr>
          <p:cNvCxnSpPr>
            <a:cxnSpLocks/>
            <a:stCxn id="5" idx="2"/>
            <a:endCxn id="8" idx="0"/>
          </p:cNvCxnSpPr>
          <p:nvPr/>
        </p:nvCxnSpPr>
        <p:spPr>
          <a:xfrm flipH="1">
            <a:off x="7198551" y="3230383"/>
            <a:ext cx="816552" cy="475714"/>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04B2BF3-3564-EE40-80B7-6BEF0570CFCA}"/>
              </a:ext>
            </a:extLst>
          </p:cNvPr>
          <p:cNvCxnSpPr>
            <a:cxnSpLocks/>
            <a:stCxn id="5" idx="2"/>
            <a:endCxn id="7" idx="0"/>
          </p:cNvCxnSpPr>
          <p:nvPr/>
        </p:nvCxnSpPr>
        <p:spPr>
          <a:xfrm flipH="1">
            <a:off x="5399817" y="3230383"/>
            <a:ext cx="2615286" cy="475714"/>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365CDB1-490C-CD44-A948-8F02E64B625F}"/>
              </a:ext>
            </a:extLst>
          </p:cNvPr>
          <p:cNvCxnSpPr>
            <a:cxnSpLocks/>
            <a:stCxn id="5" idx="2"/>
            <a:endCxn id="9" idx="0"/>
          </p:cNvCxnSpPr>
          <p:nvPr/>
        </p:nvCxnSpPr>
        <p:spPr>
          <a:xfrm>
            <a:off x="8015103" y="3230383"/>
            <a:ext cx="1090985" cy="475713"/>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9" name="Rounded Rectangle 18">
            <a:extLst>
              <a:ext uri="{FF2B5EF4-FFF2-40B4-BE49-F238E27FC236}">
                <a16:creationId xmlns:a16="http://schemas.microsoft.com/office/drawing/2014/main" id="{67FEC10D-6548-AC46-A070-91D16109A5D1}"/>
              </a:ext>
            </a:extLst>
          </p:cNvPr>
          <p:cNvSpPr/>
          <p:nvPr/>
        </p:nvSpPr>
        <p:spPr>
          <a:xfrm>
            <a:off x="10191981" y="3706096"/>
            <a:ext cx="1499766" cy="2649733"/>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solidFill>
                  <a:schemeClr val="bg1"/>
                </a:solidFill>
                <a:latin typeface="Calibri Light" panose="020F0302020204030204" pitchFamily="34" charset="0"/>
                <a:cs typeface="Calibri Light" panose="020F0302020204030204" pitchFamily="34" charset="0"/>
              </a:rPr>
              <a:t>QH GIỮA CÔ DÌ CHÚ BÁC, CHÁU</a:t>
            </a:r>
            <a:endParaRPr lang="en-VN" sz="2800">
              <a:solidFill>
                <a:schemeClr val="bg1"/>
              </a:solidFill>
              <a:latin typeface="Calibri Light" panose="020F0302020204030204" pitchFamily="34" charset="0"/>
              <a:cs typeface="Calibri Light" panose="020F0302020204030204" pitchFamily="34" charset="0"/>
            </a:endParaRPr>
          </a:p>
        </p:txBody>
      </p:sp>
      <p:cxnSp>
        <p:nvCxnSpPr>
          <p:cNvPr id="21" name="Straight Connector 20">
            <a:extLst>
              <a:ext uri="{FF2B5EF4-FFF2-40B4-BE49-F238E27FC236}">
                <a16:creationId xmlns:a16="http://schemas.microsoft.com/office/drawing/2014/main" id="{9231D8D8-0279-AD42-AE9F-6AF20089CA6A}"/>
              </a:ext>
            </a:extLst>
          </p:cNvPr>
          <p:cNvCxnSpPr>
            <a:cxnSpLocks/>
            <a:stCxn id="5" idx="2"/>
            <a:endCxn id="19" idx="0"/>
          </p:cNvCxnSpPr>
          <p:nvPr/>
        </p:nvCxnSpPr>
        <p:spPr>
          <a:xfrm>
            <a:off x="8015103" y="3230383"/>
            <a:ext cx="2926761" cy="475713"/>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4357506"/>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80">
                                          <p:stCondLst>
                                            <p:cond delay="0"/>
                                          </p:stCondLst>
                                        </p:cTn>
                                        <p:tgtEl>
                                          <p:spTgt spid="11"/>
                                        </p:tgtEl>
                                      </p:cBhvr>
                                    </p:animEffect>
                                    <p:anim calcmode="lin" valueType="num">
                                      <p:cBhvr>
                                        <p:cTn id="2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9" dur="26">
                                          <p:stCondLst>
                                            <p:cond delay="650"/>
                                          </p:stCondLst>
                                        </p:cTn>
                                        <p:tgtEl>
                                          <p:spTgt spid="11"/>
                                        </p:tgtEl>
                                      </p:cBhvr>
                                      <p:to x="100000" y="60000"/>
                                    </p:animScale>
                                    <p:animScale>
                                      <p:cBhvr>
                                        <p:cTn id="30" dur="166" decel="50000">
                                          <p:stCondLst>
                                            <p:cond delay="676"/>
                                          </p:stCondLst>
                                        </p:cTn>
                                        <p:tgtEl>
                                          <p:spTgt spid="11"/>
                                        </p:tgtEl>
                                      </p:cBhvr>
                                      <p:to x="100000" y="100000"/>
                                    </p:animScale>
                                    <p:animScale>
                                      <p:cBhvr>
                                        <p:cTn id="31" dur="26">
                                          <p:stCondLst>
                                            <p:cond delay="1312"/>
                                          </p:stCondLst>
                                        </p:cTn>
                                        <p:tgtEl>
                                          <p:spTgt spid="11"/>
                                        </p:tgtEl>
                                      </p:cBhvr>
                                      <p:to x="100000" y="80000"/>
                                    </p:animScale>
                                    <p:animScale>
                                      <p:cBhvr>
                                        <p:cTn id="32" dur="166" decel="50000">
                                          <p:stCondLst>
                                            <p:cond delay="1338"/>
                                          </p:stCondLst>
                                        </p:cTn>
                                        <p:tgtEl>
                                          <p:spTgt spid="11"/>
                                        </p:tgtEl>
                                      </p:cBhvr>
                                      <p:to x="100000" y="100000"/>
                                    </p:animScale>
                                    <p:animScale>
                                      <p:cBhvr>
                                        <p:cTn id="33" dur="26">
                                          <p:stCondLst>
                                            <p:cond delay="1642"/>
                                          </p:stCondLst>
                                        </p:cTn>
                                        <p:tgtEl>
                                          <p:spTgt spid="11"/>
                                        </p:tgtEl>
                                      </p:cBhvr>
                                      <p:to x="100000" y="90000"/>
                                    </p:animScale>
                                    <p:animScale>
                                      <p:cBhvr>
                                        <p:cTn id="34" dur="166" decel="50000">
                                          <p:stCondLst>
                                            <p:cond delay="1668"/>
                                          </p:stCondLst>
                                        </p:cTn>
                                        <p:tgtEl>
                                          <p:spTgt spid="11"/>
                                        </p:tgtEl>
                                      </p:cBhvr>
                                      <p:to x="100000" y="100000"/>
                                    </p:animScale>
                                    <p:animScale>
                                      <p:cBhvr>
                                        <p:cTn id="35" dur="26">
                                          <p:stCondLst>
                                            <p:cond delay="1808"/>
                                          </p:stCondLst>
                                        </p:cTn>
                                        <p:tgtEl>
                                          <p:spTgt spid="11"/>
                                        </p:tgtEl>
                                      </p:cBhvr>
                                      <p:to x="100000" y="95000"/>
                                    </p:animScale>
                                    <p:animScale>
                                      <p:cBhvr>
                                        <p:cTn id="36" dur="166" decel="50000">
                                          <p:stCondLst>
                                            <p:cond delay="1834"/>
                                          </p:stCondLst>
                                        </p:cTn>
                                        <p:tgtEl>
                                          <p:spTgt spid="11"/>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wipe(down)">
                                      <p:cBhvr>
                                        <p:cTn id="39" dur="580">
                                          <p:stCondLst>
                                            <p:cond delay="0"/>
                                          </p:stCondLst>
                                        </p:cTn>
                                        <p:tgtEl>
                                          <p:spTgt spid="20"/>
                                        </p:tgtEl>
                                      </p:cBhvr>
                                    </p:animEffect>
                                    <p:anim calcmode="lin" valueType="num">
                                      <p:cBhvr>
                                        <p:cTn id="40"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45" dur="26">
                                          <p:stCondLst>
                                            <p:cond delay="650"/>
                                          </p:stCondLst>
                                        </p:cTn>
                                        <p:tgtEl>
                                          <p:spTgt spid="20"/>
                                        </p:tgtEl>
                                      </p:cBhvr>
                                      <p:to x="100000" y="60000"/>
                                    </p:animScale>
                                    <p:animScale>
                                      <p:cBhvr>
                                        <p:cTn id="46" dur="166" decel="50000">
                                          <p:stCondLst>
                                            <p:cond delay="676"/>
                                          </p:stCondLst>
                                        </p:cTn>
                                        <p:tgtEl>
                                          <p:spTgt spid="20"/>
                                        </p:tgtEl>
                                      </p:cBhvr>
                                      <p:to x="100000" y="100000"/>
                                    </p:animScale>
                                    <p:animScale>
                                      <p:cBhvr>
                                        <p:cTn id="47" dur="26">
                                          <p:stCondLst>
                                            <p:cond delay="1312"/>
                                          </p:stCondLst>
                                        </p:cTn>
                                        <p:tgtEl>
                                          <p:spTgt spid="20"/>
                                        </p:tgtEl>
                                      </p:cBhvr>
                                      <p:to x="100000" y="80000"/>
                                    </p:animScale>
                                    <p:animScale>
                                      <p:cBhvr>
                                        <p:cTn id="48" dur="166" decel="50000">
                                          <p:stCondLst>
                                            <p:cond delay="1338"/>
                                          </p:stCondLst>
                                        </p:cTn>
                                        <p:tgtEl>
                                          <p:spTgt spid="20"/>
                                        </p:tgtEl>
                                      </p:cBhvr>
                                      <p:to x="100000" y="100000"/>
                                    </p:animScale>
                                    <p:animScale>
                                      <p:cBhvr>
                                        <p:cTn id="49" dur="26">
                                          <p:stCondLst>
                                            <p:cond delay="1642"/>
                                          </p:stCondLst>
                                        </p:cTn>
                                        <p:tgtEl>
                                          <p:spTgt spid="20"/>
                                        </p:tgtEl>
                                      </p:cBhvr>
                                      <p:to x="100000" y="90000"/>
                                    </p:animScale>
                                    <p:animScale>
                                      <p:cBhvr>
                                        <p:cTn id="50" dur="166" decel="50000">
                                          <p:stCondLst>
                                            <p:cond delay="1668"/>
                                          </p:stCondLst>
                                        </p:cTn>
                                        <p:tgtEl>
                                          <p:spTgt spid="20"/>
                                        </p:tgtEl>
                                      </p:cBhvr>
                                      <p:to x="100000" y="100000"/>
                                    </p:animScale>
                                    <p:animScale>
                                      <p:cBhvr>
                                        <p:cTn id="51" dur="26">
                                          <p:stCondLst>
                                            <p:cond delay="1808"/>
                                          </p:stCondLst>
                                        </p:cTn>
                                        <p:tgtEl>
                                          <p:spTgt spid="20"/>
                                        </p:tgtEl>
                                      </p:cBhvr>
                                      <p:to x="100000" y="95000"/>
                                    </p:animScale>
                                    <p:animScale>
                                      <p:cBhvr>
                                        <p:cTn id="52" dur="166" decel="50000">
                                          <p:stCondLst>
                                            <p:cond delay="1834"/>
                                          </p:stCondLst>
                                        </p:cTn>
                                        <p:tgtEl>
                                          <p:spTgt spid="20"/>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wipe(down)">
                                      <p:cBhvr>
                                        <p:cTn id="55" dur="580">
                                          <p:stCondLst>
                                            <p:cond delay="0"/>
                                          </p:stCondLst>
                                        </p:cTn>
                                        <p:tgtEl>
                                          <p:spTgt spid="4"/>
                                        </p:tgtEl>
                                      </p:cBhvr>
                                    </p:animEffect>
                                    <p:anim calcmode="lin" valueType="num">
                                      <p:cBhvr>
                                        <p:cTn id="5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61" dur="26">
                                          <p:stCondLst>
                                            <p:cond delay="650"/>
                                          </p:stCondLst>
                                        </p:cTn>
                                        <p:tgtEl>
                                          <p:spTgt spid="4"/>
                                        </p:tgtEl>
                                      </p:cBhvr>
                                      <p:to x="100000" y="60000"/>
                                    </p:animScale>
                                    <p:animScale>
                                      <p:cBhvr>
                                        <p:cTn id="62" dur="166" decel="50000">
                                          <p:stCondLst>
                                            <p:cond delay="676"/>
                                          </p:stCondLst>
                                        </p:cTn>
                                        <p:tgtEl>
                                          <p:spTgt spid="4"/>
                                        </p:tgtEl>
                                      </p:cBhvr>
                                      <p:to x="100000" y="100000"/>
                                    </p:animScale>
                                    <p:animScale>
                                      <p:cBhvr>
                                        <p:cTn id="63" dur="26">
                                          <p:stCondLst>
                                            <p:cond delay="1312"/>
                                          </p:stCondLst>
                                        </p:cTn>
                                        <p:tgtEl>
                                          <p:spTgt spid="4"/>
                                        </p:tgtEl>
                                      </p:cBhvr>
                                      <p:to x="100000" y="80000"/>
                                    </p:animScale>
                                    <p:animScale>
                                      <p:cBhvr>
                                        <p:cTn id="64" dur="166" decel="50000">
                                          <p:stCondLst>
                                            <p:cond delay="1338"/>
                                          </p:stCondLst>
                                        </p:cTn>
                                        <p:tgtEl>
                                          <p:spTgt spid="4"/>
                                        </p:tgtEl>
                                      </p:cBhvr>
                                      <p:to x="100000" y="100000"/>
                                    </p:animScale>
                                    <p:animScale>
                                      <p:cBhvr>
                                        <p:cTn id="65" dur="26">
                                          <p:stCondLst>
                                            <p:cond delay="1642"/>
                                          </p:stCondLst>
                                        </p:cTn>
                                        <p:tgtEl>
                                          <p:spTgt spid="4"/>
                                        </p:tgtEl>
                                      </p:cBhvr>
                                      <p:to x="100000" y="90000"/>
                                    </p:animScale>
                                    <p:animScale>
                                      <p:cBhvr>
                                        <p:cTn id="66" dur="166" decel="50000">
                                          <p:stCondLst>
                                            <p:cond delay="1668"/>
                                          </p:stCondLst>
                                        </p:cTn>
                                        <p:tgtEl>
                                          <p:spTgt spid="4"/>
                                        </p:tgtEl>
                                      </p:cBhvr>
                                      <p:to x="100000" y="100000"/>
                                    </p:animScale>
                                    <p:animScale>
                                      <p:cBhvr>
                                        <p:cTn id="67" dur="26">
                                          <p:stCondLst>
                                            <p:cond delay="1808"/>
                                          </p:stCondLst>
                                        </p:cTn>
                                        <p:tgtEl>
                                          <p:spTgt spid="4"/>
                                        </p:tgtEl>
                                      </p:cBhvr>
                                      <p:to x="100000" y="95000"/>
                                    </p:animScale>
                                    <p:animScale>
                                      <p:cBhvr>
                                        <p:cTn id="68" dur="166" decel="50000">
                                          <p:stCondLst>
                                            <p:cond delay="1834"/>
                                          </p:stCondLst>
                                        </p:cTn>
                                        <p:tgtEl>
                                          <p:spTgt spid="4"/>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5"/>
                                        </p:tgtEl>
                                        <p:attrNameLst>
                                          <p:attrName>style.visibility</p:attrName>
                                        </p:attrNameLst>
                                      </p:cBhvr>
                                      <p:to>
                                        <p:strVal val="visible"/>
                                      </p:to>
                                    </p:set>
                                    <p:animEffect transition="in" filter="wipe(down)">
                                      <p:cBhvr>
                                        <p:cTn id="71" dur="580">
                                          <p:stCondLst>
                                            <p:cond delay="0"/>
                                          </p:stCondLst>
                                        </p:cTn>
                                        <p:tgtEl>
                                          <p:spTgt spid="5"/>
                                        </p:tgtEl>
                                      </p:cBhvr>
                                    </p:animEffect>
                                    <p:anim calcmode="lin" valueType="num">
                                      <p:cBhvr>
                                        <p:cTn id="7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7" dur="26">
                                          <p:stCondLst>
                                            <p:cond delay="650"/>
                                          </p:stCondLst>
                                        </p:cTn>
                                        <p:tgtEl>
                                          <p:spTgt spid="5"/>
                                        </p:tgtEl>
                                      </p:cBhvr>
                                      <p:to x="100000" y="60000"/>
                                    </p:animScale>
                                    <p:animScale>
                                      <p:cBhvr>
                                        <p:cTn id="78" dur="166" decel="50000">
                                          <p:stCondLst>
                                            <p:cond delay="676"/>
                                          </p:stCondLst>
                                        </p:cTn>
                                        <p:tgtEl>
                                          <p:spTgt spid="5"/>
                                        </p:tgtEl>
                                      </p:cBhvr>
                                      <p:to x="100000" y="100000"/>
                                    </p:animScale>
                                    <p:animScale>
                                      <p:cBhvr>
                                        <p:cTn id="79" dur="26">
                                          <p:stCondLst>
                                            <p:cond delay="1312"/>
                                          </p:stCondLst>
                                        </p:cTn>
                                        <p:tgtEl>
                                          <p:spTgt spid="5"/>
                                        </p:tgtEl>
                                      </p:cBhvr>
                                      <p:to x="100000" y="80000"/>
                                    </p:animScale>
                                    <p:animScale>
                                      <p:cBhvr>
                                        <p:cTn id="80" dur="166" decel="50000">
                                          <p:stCondLst>
                                            <p:cond delay="1338"/>
                                          </p:stCondLst>
                                        </p:cTn>
                                        <p:tgtEl>
                                          <p:spTgt spid="5"/>
                                        </p:tgtEl>
                                      </p:cBhvr>
                                      <p:to x="100000" y="100000"/>
                                    </p:animScale>
                                    <p:animScale>
                                      <p:cBhvr>
                                        <p:cTn id="81" dur="26">
                                          <p:stCondLst>
                                            <p:cond delay="1642"/>
                                          </p:stCondLst>
                                        </p:cTn>
                                        <p:tgtEl>
                                          <p:spTgt spid="5"/>
                                        </p:tgtEl>
                                      </p:cBhvr>
                                      <p:to x="100000" y="90000"/>
                                    </p:animScale>
                                    <p:animScale>
                                      <p:cBhvr>
                                        <p:cTn id="82" dur="166" decel="50000">
                                          <p:stCondLst>
                                            <p:cond delay="1668"/>
                                          </p:stCondLst>
                                        </p:cTn>
                                        <p:tgtEl>
                                          <p:spTgt spid="5"/>
                                        </p:tgtEl>
                                      </p:cBhvr>
                                      <p:to x="100000" y="100000"/>
                                    </p:animScale>
                                    <p:animScale>
                                      <p:cBhvr>
                                        <p:cTn id="83" dur="26">
                                          <p:stCondLst>
                                            <p:cond delay="1808"/>
                                          </p:stCondLst>
                                        </p:cTn>
                                        <p:tgtEl>
                                          <p:spTgt spid="5"/>
                                        </p:tgtEl>
                                      </p:cBhvr>
                                      <p:to x="100000" y="95000"/>
                                    </p:animScale>
                                    <p:animScale>
                                      <p:cBhvr>
                                        <p:cTn id="84" dur="166" decel="50000">
                                          <p:stCondLst>
                                            <p:cond delay="1834"/>
                                          </p:stCondLst>
                                        </p:cTn>
                                        <p:tgtEl>
                                          <p:spTgt spid="5"/>
                                        </p:tgtEl>
                                      </p:cBhvr>
                                      <p:to x="100000" y="100000"/>
                                    </p:animScale>
                                  </p:childTnLst>
                                </p:cTn>
                              </p:par>
                            </p:childTnLst>
                          </p:cTn>
                        </p:par>
                      </p:childTnLst>
                    </p:cTn>
                  </p:par>
                  <p:par>
                    <p:cTn id="85" fill="hold">
                      <p:stCondLst>
                        <p:cond delay="indefinite"/>
                      </p:stCondLst>
                      <p:childTnLst>
                        <p:par>
                          <p:cTn id="86" fill="hold">
                            <p:stCondLst>
                              <p:cond delay="0"/>
                            </p:stCondLst>
                            <p:childTnLst>
                              <p:par>
                                <p:cTn id="87" presetID="26" presetClass="entr" presetSubtype="0" fill="hold" nodeType="clickEffect">
                                  <p:stCondLst>
                                    <p:cond delay="0"/>
                                  </p:stCondLst>
                                  <p:childTnLst>
                                    <p:set>
                                      <p:cBhvr>
                                        <p:cTn id="88" dur="1" fill="hold">
                                          <p:stCondLst>
                                            <p:cond delay="0"/>
                                          </p:stCondLst>
                                        </p:cTn>
                                        <p:tgtEl>
                                          <p:spTgt spid="24"/>
                                        </p:tgtEl>
                                        <p:attrNameLst>
                                          <p:attrName>style.visibility</p:attrName>
                                        </p:attrNameLst>
                                      </p:cBhvr>
                                      <p:to>
                                        <p:strVal val="visible"/>
                                      </p:to>
                                    </p:set>
                                    <p:animEffect transition="in" filter="wipe(down)">
                                      <p:cBhvr>
                                        <p:cTn id="89" dur="580">
                                          <p:stCondLst>
                                            <p:cond delay="0"/>
                                          </p:stCondLst>
                                        </p:cTn>
                                        <p:tgtEl>
                                          <p:spTgt spid="24"/>
                                        </p:tgtEl>
                                      </p:cBhvr>
                                    </p:animEffect>
                                    <p:anim calcmode="lin" valueType="num">
                                      <p:cBhvr>
                                        <p:cTn id="90"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95" dur="26">
                                          <p:stCondLst>
                                            <p:cond delay="650"/>
                                          </p:stCondLst>
                                        </p:cTn>
                                        <p:tgtEl>
                                          <p:spTgt spid="24"/>
                                        </p:tgtEl>
                                      </p:cBhvr>
                                      <p:to x="100000" y="60000"/>
                                    </p:animScale>
                                    <p:animScale>
                                      <p:cBhvr>
                                        <p:cTn id="96" dur="166" decel="50000">
                                          <p:stCondLst>
                                            <p:cond delay="676"/>
                                          </p:stCondLst>
                                        </p:cTn>
                                        <p:tgtEl>
                                          <p:spTgt spid="24"/>
                                        </p:tgtEl>
                                      </p:cBhvr>
                                      <p:to x="100000" y="100000"/>
                                    </p:animScale>
                                    <p:animScale>
                                      <p:cBhvr>
                                        <p:cTn id="97" dur="26">
                                          <p:stCondLst>
                                            <p:cond delay="1312"/>
                                          </p:stCondLst>
                                        </p:cTn>
                                        <p:tgtEl>
                                          <p:spTgt spid="24"/>
                                        </p:tgtEl>
                                      </p:cBhvr>
                                      <p:to x="100000" y="80000"/>
                                    </p:animScale>
                                    <p:animScale>
                                      <p:cBhvr>
                                        <p:cTn id="98" dur="166" decel="50000">
                                          <p:stCondLst>
                                            <p:cond delay="1338"/>
                                          </p:stCondLst>
                                        </p:cTn>
                                        <p:tgtEl>
                                          <p:spTgt spid="24"/>
                                        </p:tgtEl>
                                      </p:cBhvr>
                                      <p:to x="100000" y="100000"/>
                                    </p:animScale>
                                    <p:animScale>
                                      <p:cBhvr>
                                        <p:cTn id="99" dur="26">
                                          <p:stCondLst>
                                            <p:cond delay="1642"/>
                                          </p:stCondLst>
                                        </p:cTn>
                                        <p:tgtEl>
                                          <p:spTgt spid="24"/>
                                        </p:tgtEl>
                                      </p:cBhvr>
                                      <p:to x="100000" y="90000"/>
                                    </p:animScale>
                                    <p:animScale>
                                      <p:cBhvr>
                                        <p:cTn id="100" dur="166" decel="50000">
                                          <p:stCondLst>
                                            <p:cond delay="1668"/>
                                          </p:stCondLst>
                                        </p:cTn>
                                        <p:tgtEl>
                                          <p:spTgt spid="24"/>
                                        </p:tgtEl>
                                      </p:cBhvr>
                                      <p:to x="100000" y="100000"/>
                                    </p:animScale>
                                    <p:animScale>
                                      <p:cBhvr>
                                        <p:cTn id="101" dur="26">
                                          <p:stCondLst>
                                            <p:cond delay="1808"/>
                                          </p:stCondLst>
                                        </p:cTn>
                                        <p:tgtEl>
                                          <p:spTgt spid="24"/>
                                        </p:tgtEl>
                                      </p:cBhvr>
                                      <p:to x="100000" y="95000"/>
                                    </p:animScale>
                                    <p:animScale>
                                      <p:cBhvr>
                                        <p:cTn id="102" dur="166" decel="50000">
                                          <p:stCondLst>
                                            <p:cond delay="1834"/>
                                          </p:stCondLst>
                                        </p:cTn>
                                        <p:tgtEl>
                                          <p:spTgt spid="24"/>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6"/>
                                        </p:tgtEl>
                                        <p:attrNameLst>
                                          <p:attrName>style.visibility</p:attrName>
                                        </p:attrNameLst>
                                      </p:cBhvr>
                                      <p:to>
                                        <p:strVal val="visible"/>
                                      </p:to>
                                    </p:set>
                                    <p:animEffect transition="in" filter="wipe(down)">
                                      <p:cBhvr>
                                        <p:cTn id="105" dur="580">
                                          <p:stCondLst>
                                            <p:cond delay="0"/>
                                          </p:stCondLst>
                                        </p:cTn>
                                        <p:tgtEl>
                                          <p:spTgt spid="6"/>
                                        </p:tgtEl>
                                      </p:cBhvr>
                                    </p:animEffect>
                                    <p:anim calcmode="lin" valueType="num">
                                      <p:cBhvr>
                                        <p:cTn id="106"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11" dur="26">
                                          <p:stCondLst>
                                            <p:cond delay="650"/>
                                          </p:stCondLst>
                                        </p:cTn>
                                        <p:tgtEl>
                                          <p:spTgt spid="6"/>
                                        </p:tgtEl>
                                      </p:cBhvr>
                                      <p:to x="100000" y="60000"/>
                                    </p:animScale>
                                    <p:animScale>
                                      <p:cBhvr>
                                        <p:cTn id="112" dur="166" decel="50000">
                                          <p:stCondLst>
                                            <p:cond delay="676"/>
                                          </p:stCondLst>
                                        </p:cTn>
                                        <p:tgtEl>
                                          <p:spTgt spid="6"/>
                                        </p:tgtEl>
                                      </p:cBhvr>
                                      <p:to x="100000" y="100000"/>
                                    </p:animScale>
                                    <p:animScale>
                                      <p:cBhvr>
                                        <p:cTn id="113" dur="26">
                                          <p:stCondLst>
                                            <p:cond delay="1312"/>
                                          </p:stCondLst>
                                        </p:cTn>
                                        <p:tgtEl>
                                          <p:spTgt spid="6"/>
                                        </p:tgtEl>
                                      </p:cBhvr>
                                      <p:to x="100000" y="80000"/>
                                    </p:animScale>
                                    <p:animScale>
                                      <p:cBhvr>
                                        <p:cTn id="114" dur="166" decel="50000">
                                          <p:stCondLst>
                                            <p:cond delay="1338"/>
                                          </p:stCondLst>
                                        </p:cTn>
                                        <p:tgtEl>
                                          <p:spTgt spid="6"/>
                                        </p:tgtEl>
                                      </p:cBhvr>
                                      <p:to x="100000" y="100000"/>
                                    </p:animScale>
                                    <p:animScale>
                                      <p:cBhvr>
                                        <p:cTn id="115" dur="26">
                                          <p:stCondLst>
                                            <p:cond delay="1642"/>
                                          </p:stCondLst>
                                        </p:cTn>
                                        <p:tgtEl>
                                          <p:spTgt spid="6"/>
                                        </p:tgtEl>
                                      </p:cBhvr>
                                      <p:to x="100000" y="90000"/>
                                    </p:animScale>
                                    <p:animScale>
                                      <p:cBhvr>
                                        <p:cTn id="116" dur="166" decel="50000">
                                          <p:stCondLst>
                                            <p:cond delay="1668"/>
                                          </p:stCondLst>
                                        </p:cTn>
                                        <p:tgtEl>
                                          <p:spTgt spid="6"/>
                                        </p:tgtEl>
                                      </p:cBhvr>
                                      <p:to x="100000" y="100000"/>
                                    </p:animScale>
                                    <p:animScale>
                                      <p:cBhvr>
                                        <p:cTn id="117" dur="26">
                                          <p:stCondLst>
                                            <p:cond delay="1808"/>
                                          </p:stCondLst>
                                        </p:cTn>
                                        <p:tgtEl>
                                          <p:spTgt spid="6"/>
                                        </p:tgtEl>
                                      </p:cBhvr>
                                      <p:to x="100000" y="95000"/>
                                    </p:animScale>
                                    <p:animScale>
                                      <p:cBhvr>
                                        <p:cTn id="118" dur="166" decel="50000">
                                          <p:stCondLst>
                                            <p:cond delay="1834"/>
                                          </p:stCondLst>
                                        </p:cTn>
                                        <p:tgtEl>
                                          <p:spTgt spid="6"/>
                                        </p:tgtEl>
                                      </p:cBhvr>
                                      <p:to x="100000" y="100000"/>
                                    </p:animScale>
                                  </p:childTnLst>
                                </p:cTn>
                              </p:par>
                            </p:childTnLst>
                          </p:cTn>
                        </p:par>
                      </p:childTnLst>
                    </p:cTn>
                  </p:par>
                  <p:par>
                    <p:cTn id="119" fill="hold">
                      <p:stCondLst>
                        <p:cond delay="indefinite"/>
                      </p:stCondLst>
                      <p:childTnLst>
                        <p:par>
                          <p:cTn id="120" fill="hold">
                            <p:stCondLst>
                              <p:cond delay="0"/>
                            </p:stCondLst>
                            <p:childTnLst>
                              <p:par>
                                <p:cTn id="121" presetID="23" presetClass="entr" presetSubtype="16" fill="hold" nodeType="clickEffect">
                                  <p:stCondLst>
                                    <p:cond delay="0"/>
                                  </p:stCondLst>
                                  <p:childTnLst>
                                    <p:set>
                                      <p:cBhvr>
                                        <p:cTn id="122" dur="1" fill="hold">
                                          <p:stCondLst>
                                            <p:cond delay="0"/>
                                          </p:stCondLst>
                                        </p:cTn>
                                        <p:tgtEl>
                                          <p:spTgt spid="32"/>
                                        </p:tgtEl>
                                        <p:attrNameLst>
                                          <p:attrName>style.visibility</p:attrName>
                                        </p:attrNameLst>
                                      </p:cBhvr>
                                      <p:to>
                                        <p:strVal val="visible"/>
                                      </p:to>
                                    </p:set>
                                    <p:anim calcmode="lin" valueType="num">
                                      <p:cBhvr>
                                        <p:cTn id="123" dur="500" fill="hold"/>
                                        <p:tgtEl>
                                          <p:spTgt spid="32"/>
                                        </p:tgtEl>
                                        <p:attrNameLst>
                                          <p:attrName>ppt_w</p:attrName>
                                        </p:attrNameLst>
                                      </p:cBhvr>
                                      <p:tavLst>
                                        <p:tav tm="0">
                                          <p:val>
                                            <p:fltVal val="0"/>
                                          </p:val>
                                        </p:tav>
                                        <p:tav tm="100000">
                                          <p:val>
                                            <p:strVal val="#ppt_w"/>
                                          </p:val>
                                        </p:tav>
                                      </p:tavLst>
                                    </p:anim>
                                    <p:anim calcmode="lin" valueType="num">
                                      <p:cBhvr>
                                        <p:cTn id="124" dur="500" fill="hold"/>
                                        <p:tgtEl>
                                          <p:spTgt spid="32"/>
                                        </p:tgtEl>
                                        <p:attrNameLst>
                                          <p:attrName>ppt_h</p:attrName>
                                        </p:attrNameLst>
                                      </p:cBhvr>
                                      <p:tavLst>
                                        <p:tav tm="0">
                                          <p:val>
                                            <p:fltVal val="0"/>
                                          </p:val>
                                        </p:tav>
                                        <p:tav tm="100000">
                                          <p:val>
                                            <p:strVal val="#ppt_h"/>
                                          </p:val>
                                        </p:tav>
                                      </p:tavLst>
                                    </p:anim>
                                  </p:childTnLst>
                                </p:cTn>
                              </p:par>
                              <p:par>
                                <p:cTn id="125" presetID="23" presetClass="entr" presetSubtype="16" fill="hold" nodeType="withEffect">
                                  <p:stCondLst>
                                    <p:cond delay="0"/>
                                  </p:stCondLst>
                                  <p:childTnLst>
                                    <p:set>
                                      <p:cBhvr>
                                        <p:cTn id="126" dur="1" fill="hold">
                                          <p:stCondLst>
                                            <p:cond delay="0"/>
                                          </p:stCondLst>
                                        </p:cTn>
                                        <p:tgtEl>
                                          <p:spTgt spid="35"/>
                                        </p:tgtEl>
                                        <p:attrNameLst>
                                          <p:attrName>style.visibility</p:attrName>
                                        </p:attrNameLst>
                                      </p:cBhvr>
                                      <p:to>
                                        <p:strVal val="visible"/>
                                      </p:to>
                                    </p:set>
                                    <p:anim calcmode="lin" valueType="num">
                                      <p:cBhvr>
                                        <p:cTn id="127" dur="500" fill="hold"/>
                                        <p:tgtEl>
                                          <p:spTgt spid="35"/>
                                        </p:tgtEl>
                                        <p:attrNameLst>
                                          <p:attrName>ppt_w</p:attrName>
                                        </p:attrNameLst>
                                      </p:cBhvr>
                                      <p:tavLst>
                                        <p:tav tm="0">
                                          <p:val>
                                            <p:fltVal val="0"/>
                                          </p:val>
                                        </p:tav>
                                        <p:tav tm="100000">
                                          <p:val>
                                            <p:strVal val="#ppt_w"/>
                                          </p:val>
                                        </p:tav>
                                      </p:tavLst>
                                    </p:anim>
                                    <p:anim calcmode="lin" valueType="num">
                                      <p:cBhvr>
                                        <p:cTn id="128" dur="500" fill="hold"/>
                                        <p:tgtEl>
                                          <p:spTgt spid="35"/>
                                        </p:tgtEl>
                                        <p:attrNameLst>
                                          <p:attrName>ppt_h</p:attrName>
                                        </p:attrNameLst>
                                      </p:cBhvr>
                                      <p:tavLst>
                                        <p:tav tm="0">
                                          <p:val>
                                            <p:fltVal val="0"/>
                                          </p:val>
                                        </p:tav>
                                        <p:tav tm="100000">
                                          <p:val>
                                            <p:strVal val="#ppt_h"/>
                                          </p:val>
                                        </p:tav>
                                      </p:tavLst>
                                    </p:anim>
                                  </p:childTnLst>
                                </p:cTn>
                              </p:par>
                              <p:par>
                                <p:cTn id="129" presetID="23" presetClass="entr" presetSubtype="16" fill="hold" nodeType="withEffect">
                                  <p:stCondLst>
                                    <p:cond delay="0"/>
                                  </p:stCondLst>
                                  <p:childTnLst>
                                    <p:set>
                                      <p:cBhvr>
                                        <p:cTn id="130" dur="1" fill="hold">
                                          <p:stCondLst>
                                            <p:cond delay="0"/>
                                          </p:stCondLst>
                                        </p:cTn>
                                        <p:tgtEl>
                                          <p:spTgt spid="28"/>
                                        </p:tgtEl>
                                        <p:attrNameLst>
                                          <p:attrName>style.visibility</p:attrName>
                                        </p:attrNameLst>
                                      </p:cBhvr>
                                      <p:to>
                                        <p:strVal val="visible"/>
                                      </p:to>
                                    </p:set>
                                    <p:anim calcmode="lin" valueType="num">
                                      <p:cBhvr>
                                        <p:cTn id="131" dur="500" fill="hold"/>
                                        <p:tgtEl>
                                          <p:spTgt spid="28"/>
                                        </p:tgtEl>
                                        <p:attrNameLst>
                                          <p:attrName>ppt_w</p:attrName>
                                        </p:attrNameLst>
                                      </p:cBhvr>
                                      <p:tavLst>
                                        <p:tav tm="0">
                                          <p:val>
                                            <p:fltVal val="0"/>
                                          </p:val>
                                        </p:tav>
                                        <p:tav tm="100000">
                                          <p:val>
                                            <p:strVal val="#ppt_w"/>
                                          </p:val>
                                        </p:tav>
                                      </p:tavLst>
                                    </p:anim>
                                    <p:anim calcmode="lin" valueType="num">
                                      <p:cBhvr>
                                        <p:cTn id="132" dur="500" fill="hold"/>
                                        <p:tgtEl>
                                          <p:spTgt spid="28"/>
                                        </p:tgtEl>
                                        <p:attrNameLst>
                                          <p:attrName>ppt_h</p:attrName>
                                        </p:attrNameLst>
                                      </p:cBhvr>
                                      <p:tavLst>
                                        <p:tav tm="0">
                                          <p:val>
                                            <p:fltVal val="0"/>
                                          </p:val>
                                        </p:tav>
                                        <p:tav tm="100000">
                                          <p:val>
                                            <p:strVal val="#ppt_h"/>
                                          </p:val>
                                        </p:tav>
                                      </p:tavLst>
                                    </p:anim>
                                  </p:childTnLst>
                                </p:cTn>
                              </p:par>
                              <p:par>
                                <p:cTn id="133" presetID="23" presetClass="entr" presetSubtype="16" fill="hold" grpId="0" nodeType="withEffect">
                                  <p:stCondLst>
                                    <p:cond delay="0"/>
                                  </p:stCondLst>
                                  <p:childTnLst>
                                    <p:set>
                                      <p:cBhvr>
                                        <p:cTn id="134" dur="1" fill="hold">
                                          <p:stCondLst>
                                            <p:cond delay="0"/>
                                          </p:stCondLst>
                                        </p:cTn>
                                        <p:tgtEl>
                                          <p:spTgt spid="7"/>
                                        </p:tgtEl>
                                        <p:attrNameLst>
                                          <p:attrName>style.visibility</p:attrName>
                                        </p:attrNameLst>
                                      </p:cBhvr>
                                      <p:to>
                                        <p:strVal val="visible"/>
                                      </p:to>
                                    </p:set>
                                    <p:anim calcmode="lin" valueType="num">
                                      <p:cBhvr>
                                        <p:cTn id="135" dur="500" fill="hold"/>
                                        <p:tgtEl>
                                          <p:spTgt spid="7"/>
                                        </p:tgtEl>
                                        <p:attrNameLst>
                                          <p:attrName>ppt_w</p:attrName>
                                        </p:attrNameLst>
                                      </p:cBhvr>
                                      <p:tavLst>
                                        <p:tav tm="0">
                                          <p:val>
                                            <p:fltVal val="0"/>
                                          </p:val>
                                        </p:tav>
                                        <p:tav tm="100000">
                                          <p:val>
                                            <p:strVal val="#ppt_w"/>
                                          </p:val>
                                        </p:tav>
                                      </p:tavLst>
                                    </p:anim>
                                    <p:anim calcmode="lin" valueType="num">
                                      <p:cBhvr>
                                        <p:cTn id="136" dur="500" fill="hold"/>
                                        <p:tgtEl>
                                          <p:spTgt spid="7"/>
                                        </p:tgtEl>
                                        <p:attrNameLst>
                                          <p:attrName>ppt_h</p:attrName>
                                        </p:attrNameLst>
                                      </p:cBhvr>
                                      <p:tavLst>
                                        <p:tav tm="0">
                                          <p:val>
                                            <p:fltVal val="0"/>
                                          </p:val>
                                        </p:tav>
                                        <p:tav tm="100000">
                                          <p:val>
                                            <p:strVal val="#ppt_h"/>
                                          </p:val>
                                        </p:tav>
                                      </p:tavLst>
                                    </p:anim>
                                  </p:childTnLst>
                                </p:cTn>
                              </p:par>
                              <p:par>
                                <p:cTn id="137" presetID="23" presetClass="entr" presetSubtype="16" fill="hold" grpId="0" nodeType="withEffect">
                                  <p:stCondLst>
                                    <p:cond delay="0"/>
                                  </p:stCondLst>
                                  <p:childTnLst>
                                    <p:set>
                                      <p:cBhvr>
                                        <p:cTn id="138" dur="1" fill="hold">
                                          <p:stCondLst>
                                            <p:cond delay="0"/>
                                          </p:stCondLst>
                                        </p:cTn>
                                        <p:tgtEl>
                                          <p:spTgt spid="8"/>
                                        </p:tgtEl>
                                        <p:attrNameLst>
                                          <p:attrName>style.visibility</p:attrName>
                                        </p:attrNameLst>
                                      </p:cBhvr>
                                      <p:to>
                                        <p:strVal val="visible"/>
                                      </p:to>
                                    </p:set>
                                    <p:anim calcmode="lin" valueType="num">
                                      <p:cBhvr>
                                        <p:cTn id="139" dur="500" fill="hold"/>
                                        <p:tgtEl>
                                          <p:spTgt spid="8"/>
                                        </p:tgtEl>
                                        <p:attrNameLst>
                                          <p:attrName>ppt_w</p:attrName>
                                        </p:attrNameLst>
                                      </p:cBhvr>
                                      <p:tavLst>
                                        <p:tav tm="0">
                                          <p:val>
                                            <p:fltVal val="0"/>
                                          </p:val>
                                        </p:tav>
                                        <p:tav tm="100000">
                                          <p:val>
                                            <p:strVal val="#ppt_w"/>
                                          </p:val>
                                        </p:tav>
                                      </p:tavLst>
                                    </p:anim>
                                    <p:anim calcmode="lin" valueType="num">
                                      <p:cBhvr>
                                        <p:cTn id="140" dur="500" fill="hold"/>
                                        <p:tgtEl>
                                          <p:spTgt spid="8"/>
                                        </p:tgtEl>
                                        <p:attrNameLst>
                                          <p:attrName>ppt_h</p:attrName>
                                        </p:attrNameLst>
                                      </p:cBhvr>
                                      <p:tavLst>
                                        <p:tav tm="0">
                                          <p:val>
                                            <p:fltVal val="0"/>
                                          </p:val>
                                        </p:tav>
                                        <p:tav tm="100000">
                                          <p:val>
                                            <p:strVal val="#ppt_h"/>
                                          </p:val>
                                        </p:tav>
                                      </p:tavLst>
                                    </p:anim>
                                  </p:childTnLst>
                                </p:cTn>
                              </p:par>
                              <p:par>
                                <p:cTn id="141" presetID="23" presetClass="entr" presetSubtype="16" fill="hold" grpId="0" nodeType="withEffect">
                                  <p:stCondLst>
                                    <p:cond delay="0"/>
                                  </p:stCondLst>
                                  <p:childTnLst>
                                    <p:set>
                                      <p:cBhvr>
                                        <p:cTn id="142" dur="1" fill="hold">
                                          <p:stCondLst>
                                            <p:cond delay="0"/>
                                          </p:stCondLst>
                                        </p:cTn>
                                        <p:tgtEl>
                                          <p:spTgt spid="9"/>
                                        </p:tgtEl>
                                        <p:attrNameLst>
                                          <p:attrName>style.visibility</p:attrName>
                                        </p:attrNameLst>
                                      </p:cBhvr>
                                      <p:to>
                                        <p:strVal val="visible"/>
                                      </p:to>
                                    </p:set>
                                    <p:anim calcmode="lin" valueType="num">
                                      <p:cBhvr>
                                        <p:cTn id="143" dur="500" fill="hold"/>
                                        <p:tgtEl>
                                          <p:spTgt spid="9"/>
                                        </p:tgtEl>
                                        <p:attrNameLst>
                                          <p:attrName>ppt_w</p:attrName>
                                        </p:attrNameLst>
                                      </p:cBhvr>
                                      <p:tavLst>
                                        <p:tav tm="0">
                                          <p:val>
                                            <p:fltVal val="0"/>
                                          </p:val>
                                        </p:tav>
                                        <p:tav tm="100000">
                                          <p:val>
                                            <p:strVal val="#ppt_w"/>
                                          </p:val>
                                        </p:tav>
                                      </p:tavLst>
                                    </p:anim>
                                    <p:anim calcmode="lin" valueType="num">
                                      <p:cBhvr>
                                        <p:cTn id="144" dur="500" fill="hold"/>
                                        <p:tgtEl>
                                          <p:spTgt spid="9"/>
                                        </p:tgtEl>
                                        <p:attrNameLst>
                                          <p:attrName>ppt_h</p:attrName>
                                        </p:attrNameLst>
                                      </p:cBhvr>
                                      <p:tavLst>
                                        <p:tav tm="0">
                                          <p:val>
                                            <p:fltVal val="0"/>
                                          </p:val>
                                        </p:tav>
                                        <p:tav tm="100000">
                                          <p:val>
                                            <p:strVal val="#ppt_h"/>
                                          </p:val>
                                        </p:tav>
                                      </p:tavLst>
                                    </p:anim>
                                  </p:childTnLst>
                                </p:cTn>
                              </p:par>
                              <p:par>
                                <p:cTn id="145" presetID="23" presetClass="entr" presetSubtype="16" fill="hold" nodeType="withEffect">
                                  <p:stCondLst>
                                    <p:cond delay="0"/>
                                  </p:stCondLst>
                                  <p:childTnLst>
                                    <p:set>
                                      <p:cBhvr>
                                        <p:cTn id="146" dur="1" fill="hold">
                                          <p:stCondLst>
                                            <p:cond delay="0"/>
                                          </p:stCondLst>
                                        </p:cTn>
                                        <p:tgtEl>
                                          <p:spTgt spid="21"/>
                                        </p:tgtEl>
                                        <p:attrNameLst>
                                          <p:attrName>style.visibility</p:attrName>
                                        </p:attrNameLst>
                                      </p:cBhvr>
                                      <p:to>
                                        <p:strVal val="visible"/>
                                      </p:to>
                                    </p:set>
                                    <p:anim calcmode="lin" valueType="num">
                                      <p:cBhvr>
                                        <p:cTn id="147" dur="500" fill="hold"/>
                                        <p:tgtEl>
                                          <p:spTgt spid="21"/>
                                        </p:tgtEl>
                                        <p:attrNameLst>
                                          <p:attrName>ppt_w</p:attrName>
                                        </p:attrNameLst>
                                      </p:cBhvr>
                                      <p:tavLst>
                                        <p:tav tm="0">
                                          <p:val>
                                            <p:fltVal val="0"/>
                                          </p:val>
                                        </p:tav>
                                        <p:tav tm="100000">
                                          <p:val>
                                            <p:strVal val="#ppt_w"/>
                                          </p:val>
                                        </p:tav>
                                      </p:tavLst>
                                    </p:anim>
                                    <p:anim calcmode="lin" valueType="num">
                                      <p:cBhvr>
                                        <p:cTn id="148" dur="500" fill="hold"/>
                                        <p:tgtEl>
                                          <p:spTgt spid="21"/>
                                        </p:tgtEl>
                                        <p:attrNameLst>
                                          <p:attrName>ppt_h</p:attrName>
                                        </p:attrNameLst>
                                      </p:cBhvr>
                                      <p:tavLst>
                                        <p:tav tm="0">
                                          <p:val>
                                            <p:fltVal val="0"/>
                                          </p:val>
                                        </p:tav>
                                        <p:tav tm="100000">
                                          <p:val>
                                            <p:strVal val="#ppt_h"/>
                                          </p:val>
                                        </p:tav>
                                      </p:tavLst>
                                    </p:anim>
                                  </p:childTnLst>
                                </p:cTn>
                              </p:par>
                              <p:par>
                                <p:cTn id="149" presetID="23" presetClass="entr" presetSubtype="16" fill="hold" grpId="0" nodeType="withEffect">
                                  <p:stCondLst>
                                    <p:cond delay="0"/>
                                  </p:stCondLst>
                                  <p:childTnLst>
                                    <p:set>
                                      <p:cBhvr>
                                        <p:cTn id="150" dur="1" fill="hold">
                                          <p:stCondLst>
                                            <p:cond delay="0"/>
                                          </p:stCondLst>
                                        </p:cTn>
                                        <p:tgtEl>
                                          <p:spTgt spid="19"/>
                                        </p:tgtEl>
                                        <p:attrNameLst>
                                          <p:attrName>style.visibility</p:attrName>
                                        </p:attrNameLst>
                                      </p:cBhvr>
                                      <p:to>
                                        <p:strVal val="visible"/>
                                      </p:to>
                                    </p:set>
                                    <p:anim calcmode="lin" valueType="num">
                                      <p:cBhvr>
                                        <p:cTn id="151" dur="500" fill="hold"/>
                                        <p:tgtEl>
                                          <p:spTgt spid="19"/>
                                        </p:tgtEl>
                                        <p:attrNameLst>
                                          <p:attrName>ppt_w</p:attrName>
                                        </p:attrNameLst>
                                      </p:cBhvr>
                                      <p:tavLst>
                                        <p:tav tm="0">
                                          <p:val>
                                            <p:fltVal val="0"/>
                                          </p:val>
                                        </p:tav>
                                        <p:tav tm="100000">
                                          <p:val>
                                            <p:strVal val="#ppt_w"/>
                                          </p:val>
                                        </p:tav>
                                      </p:tavLst>
                                    </p:anim>
                                    <p:anim calcmode="lin" valueType="num">
                                      <p:cBhvr>
                                        <p:cTn id="152" dur="500" fill="hold"/>
                                        <p:tgtEl>
                                          <p:spTgt spid="19"/>
                                        </p:tgtEl>
                                        <p:attrNameLst>
                                          <p:attrName>ppt_h</p:attrName>
                                        </p:attrNameLst>
                                      </p:cBhvr>
                                      <p:tavLst>
                                        <p:tav tm="0">
                                          <p:val>
                                            <p:fltVal val="0"/>
                                          </p:val>
                                        </p:tav>
                                        <p:tav tm="100000">
                                          <p:val>
                                            <p:strVal val="#ppt_h"/>
                                          </p:val>
                                        </p:tav>
                                      </p:tavLst>
                                    </p:anim>
                                  </p:childTnLst>
                                </p:cTn>
                              </p:par>
                              <p:par>
                                <p:cTn id="153" presetID="3" presetClass="entr" presetSubtype="10" fill="hold" nodeType="withEffect">
                                  <p:stCondLst>
                                    <p:cond delay="0"/>
                                  </p:stCondLst>
                                  <p:childTnLst>
                                    <p:set>
                                      <p:cBhvr>
                                        <p:cTn id="154" dur="1" fill="hold">
                                          <p:stCondLst>
                                            <p:cond delay="0"/>
                                          </p:stCondLst>
                                        </p:cTn>
                                        <p:tgtEl>
                                          <p:spTgt spid="21"/>
                                        </p:tgtEl>
                                        <p:attrNameLst>
                                          <p:attrName>style.visibility</p:attrName>
                                        </p:attrNameLst>
                                      </p:cBhvr>
                                      <p:to>
                                        <p:strVal val="visible"/>
                                      </p:to>
                                    </p:set>
                                    <p:animEffect transition="in" filter="blinds(horizontal)">
                                      <p:cBhvr>
                                        <p:cTn id="155" dur="500"/>
                                        <p:tgtEl>
                                          <p:spTgt spid="21"/>
                                        </p:tgtEl>
                                      </p:cBhvr>
                                    </p:animEffect>
                                  </p:childTnLst>
                                </p:cTn>
                              </p:par>
                              <p:par>
                                <p:cTn id="156" presetID="3" presetClass="entr" presetSubtype="10" fill="hold" grpId="1" nodeType="withEffect">
                                  <p:stCondLst>
                                    <p:cond delay="0"/>
                                  </p:stCondLst>
                                  <p:childTnLst>
                                    <p:set>
                                      <p:cBhvr>
                                        <p:cTn id="157" dur="1" fill="hold">
                                          <p:stCondLst>
                                            <p:cond delay="0"/>
                                          </p:stCondLst>
                                        </p:cTn>
                                        <p:tgtEl>
                                          <p:spTgt spid="19"/>
                                        </p:tgtEl>
                                        <p:attrNameLst>
                                          <p:attrName>style.visibility</p:attrName>
                                        </p:attrNameLst>
                                      </p:cBhvr>
                                      <p:to>
                                        <p:strVal val="visible"/>
                                      </p:to>
                                    </p:set>
                                    <p:animEffect transition="in" filter="blinds(horizontal)">
                                      <p:cBhvr>
                                        <p:cTn id="1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9" grpId="0" animBg="1"/>
      <p:bldP spid="19"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704" y="3552434"/>
            <a:ext cx="11250592" cy="616605"/>
          </a:xfrm>
        </p:spPr>
        <p:txBody>
          <a:bodyPr>
            <a:noAutofit/>
          </a:bodyPr>
          <a:lstStyle/>
          <a:p>
            <a:pPr algn="just"/>
            <a:r>
              <a:rPr lang="en-US" sz="2800" b="0">
                <a:solidFill>
                  <a:schemeClr val="accent1">
                    <a:lumMod val="20000"/>
                    <a:lumOff val="80000"/>
                  </a:schemeClr>
                </a:solidFill>
                <a:latin typeface="Calibri" panose="020F0502020204030204" pitchFamily="34" charset="0"/>
              </a:rPr>
              <a:t>	Bình đẳng trong hôn nhân và gia đình được hiểu là bình đẳng về </a:t>
            </a:r>
            <a:r>
              <a:rPr lang="en-US" sz="2800" b="0">
                <a:solidFill>
                  <a:schemeClr val="accent1">
                    <a:lumMod val="60000"/>
                    <a:lumOff val="40000"/>
                  </a:schemeClr>
                </a:solidFill>
                <a:latin typeface="Calibri" panose="020F0502020204030204" pitchFamily="34" charset="0"/>
              </a:rPr>
              <a:t>quyền và nghĩa </a:t>
            </a:r>
            <a:r>
              <a:rPr lang="en-US" sz="2800" b="0">
                <a:solidFill>
                  <a:schemeClr val="accent1">
                    <a:lumMod val="20000"/>
                    <a:lumOff val="80000"/>
                  </a:schemeClr>
                </a:solidFill>
                <a:latin typeface="Calibri" panose="020F0502020204030204" pitchFamily="34" charset="0"/>
              </a:rPr>
              <a:t>vụ giữa vợ, chồng và giữa các thành viên trong gia đình trên cơ sở nguyên tắc dân chủ, công bằng, tôn trọng lẫn nhau, không phân biệt đối xử trong các mối quan hệ ở phạm vi gia đình và xã hội.</a:t>
            </a:r>
            <a:endParaRPr lang="vi-VN" sz="2800" b="0">
              <a:solidFill>
                <a:schemeClr val="accent1">
                  <a:lumMod val="20000"/>
                  <a:lumOff val="80000"/>
                </a:schemeClr>
              </a:solidFill>
              <a:latin typeface="Calibri" panose="020F0502020204030204" pitchFamily="34" charset="0"/>
            </a:endParaRPr>
          </a:p>
        </p:txBody>
      </p:sp>
      <p:sp>
        <p:nvSpPr>
          <p:cNvPr id="52" name="Rectangle 51"/>
          <p:cNvSpPr/>
          <p:nvPr/>
        </p:nvSpPr>
        <p:spPr>
          <a:xfrm>
            <a:off x="2534856" y="300941"/>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3" name="Rectangle 52"/>
          <p:cNvSpPr/>
          <p:nvPr/>
        </p:nvSpPr>
        <p:spPr>
          <a:xfrm>
            <a:off x="3333506" y="561371"/>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a. KHÁI NIỆM</a:t>
            </a:r>
            <a:endParaRPr lang="vi-VN" sz="2800"/>
          </a:p>
        </p:txBody>
      </p:sp>
    </p:spTree>
    <p:extLst>
      <p:ext uri="{BB962C8B-B14F-4D97-AF65-F5344CB8AC3E}">
        <p14:creationId xmlns:p14="http://schemas.microsoft.com/office/powerpoint/2010/main" val="2741654821"/>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329B8-8390-A743-95C8-B73B494012B3}"/>
              </a:ext>
            </a:extLst>
          </p:cNvPr>
          <p:cNvSpPr>
            <a:spLocks noGrp="1"/>
          </p:cNvSpPr>
          <p:nvPr>
            <p:ph type="title"/>
          </p:nvPr>
        </p:nvSpPr>
        <p:spPr>
          <a:xfrm>
            <a:off x="622663" y="2113290"/>
            <a:ext cx="10946674" cy="1867988"/>
          </a:xfrm>
        </p:spPr>
        <p:txBody>
          <a:bodyPr>
            <a:normAutofit/>
          </a:bodyPr>
          <a:lstStyle/>
          <a:p>
            <a:pPr algn="just"/>
            <a:r>
              <a:rPr lang="en-VN" b="0">
                <a:latin typeface="Open Sans" panose="020B0606030504020204" pitchFamily="34" charset="0"/>
                <a:ea typeface="Open Sans" panose="020B0606030504020204" pitchFamily="34" charset="0"/>
                <a:cs typeface="Open Sans" panose="020B0606030504020204" pitchFamily="34" charset="0"/>
              </a:rPr>
              <a:t>Anh A là chồng của chị B, anh là trụ cột kinh tế của gia đình nên anh cho rằng anh có quyền mua bán nhà mà không cần bàn bạc với vợ và anh cũng không cho chị B đi làm, muốn chị B ở nhà chăm lo cho gia đình, cho ba mẹ chồng. Bên cạnh đó, anh không cho chị B gặp gỡ bạn bè, muốn chị B phải toàn tâm toàn ý lo cho gia đình.</a:t>
            </a:r>
          </a:p>
        </p:txBody>
      </p:sp>
      <p:sp>
        <p:nvSpPr>
          <p:cNvPr id="4" name="Rectangle 3">
            <a:extLst>
              <a:ext uri="{FF2B5EF4-FFF2-40B4-BE49-F238E27FC236}">
                <a16:creationId xmlns:a16="http://schemas.microsoft.com/office/drawing/2014/main" id="{549A1475-FC5E-DE49-8690-B4FF01C547C1}"/>
              </a:ext>
            </a:extLst>
          </p:cNvPr>
          <p:cNvSpPr/>
          <p:nvPr/>
        </p:nvSpPr>
        <p:spPr>
          <a:xfrm>
            <a:off x="2534856" y="392382"/>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a:extLst>
              <a:ext uri="{FF2B5EF4-FFF2-40B4-BE49-F238E27FC236}">
                <a16:creationId xmlns:a16="http://schemas.microsoft.com/office/drawing/2014/main" id="{5A314052-A46E-AD4E-A619-C7ABFF5BCA41}"/>
              </a:ext>
            </a:extLst>
          </p:cNvPr>
          <p:cNvSpPr/>
          <p:nvPr/>
        </p:nvSpPr>
        <p:spPr>
          <a:xfrm>
            <a:off x="3333506" y="652812"/>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VÍ DỤ</a:t>
            </a:r>
            <a:endParaRPr lang="vi-VN" sz="2800"/>
          </a:p>
        </p:txBody>
      </p:sp>
      <p:sp>
        <p:nvSpPr>
          <p:cNvPr id="6" name="Rounded Rectangle 5">
            <a:extLst>
              <a:ext uri="{FF2B5EF4-FFF2-40B4-BE49-F238E27FC236}">
                <a16:creationId xmlns:a16="http://schemas.microsoft.com/office/drawing/2014/main" id="{765EF977-410C-9D49-A3E0-0373CFB17955}"/>
              </a:ext>
            </a:extLst>
          </p:cNvPr>
          <p:cNvSpPr/>
          <p:nvPr/>
        </p:nvSpPr>
        <p:spPr>
          <a:xfrm>
            <a:off x="740230" y="4099093"/>
            <a:ext cx="10715896"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Nêu suy nghĩ của cá nhân của em đối với tình huống trên. (Quan điểm của anh A có hợp lí hay không?) .</a:t>
            </a:r>
          </a:p>
        </p:txBody>
      </p:sp>
      <p:sp>
        <p:nvSpPr>
          <p:cNvPr id="8" name="Rounded Rectangle 7">
            <a:extLst>
              <a:ext uri="{FF2B5EF4-FFF2-40B4-BE49-F238E27FC236}">
                <a16:creationId xmlns:a16="http://schemas.microsoft.com/office/drawing/2014/main" id="{FA585D12-1B36-B044-990A-C3754A38800A}"/>
              </a:ext>
            </a:extLst>
          </p:cNvPr>
          <p:cNvSpPr/>
          <p:nvPr/>
        </p:nvSpPr>
        <p:spPr>
          <a:xfrm>
            <a:off x="2587110" y="4816725"/>
            <a:ext cx="3082173" cy="14262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Trái với </a:t>
            </a:r>
          </a:p>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ĐẠO ĐỨC</a:t>
            </a:r>
          </a:p>
        </p:txBody>
      </p:sp>
      <p:sp>
        <p:nvSpPr>
          <p:cNvPr id="9" name="Rounded Rectangle 8">
            <a:extLst>
              <a:ext uri="{FF2B5EF4-FFF2-40B4-BE49-F238E27FC236}">
                <a16:creationId xmlns:a16="http://schemas.microsoft.com/office/drawing/2014/main" id="{293CD809-8B83-7848-B2A8-ACFD5C25B415}"/>
              </a:ext>
            </a:extLst>
          </p:cNvPr>
          <p:cNvSpPr/>
          <p:nvPr/>
        </p:nvSpPr>
        <p:spPr>
          <a:xfrm>
            <a:off x="6500952" y="4816725"/>
            <a:ext cx="3082173" cy="14262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Trái với </a:t>
            </a:r>
          </a:p>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PHÁP LUẬT</a:t>
            </a:r>
          </a:p>
        </p:txBody>
      </p:sp>
      <p:sp>
        <p:nvSpPr>
          <p:cNvPr id="10" name="Down Arrow 9">
            <a:extLst>
              <a:ext uri="{FF2B5EF4-FFF2-40B4-BE49-F238E27FC236}">
                <a16:creationId xmlns:a16="http://schemas.microsoft.com/office/drawing/2014/main" id="{545CD070-E984-E246-BEBD-4B3745A4C2DC}"/>
              </a:ext>
            </a:extLst>
          </p:cNvPr>
          <p:cNvSpPr/>
          <p:nvPr/>
        </p:nvSpPr>
        <p:spPr>
          <a:xfrm>
            <a:off x="3894718" y="4099093"/>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11" name="Down Arrow 10">
            <a:extLst>
              <a:ext uri="{FF2B5EF4-FFF2-40B4-BE49-F238E27FC236}">
                <a16:creationId xmlns:a16="http://schemas.microsoft.com/office/drawing/2014/main" id="{BBF34EC9-333F-B34D-9E60-E79CC247A51A}"/>
              </a:ext>
            </a:extLst>
          </p:cNvPr>
          <p:cNvSpPr/>
          <p:nvPr/>
        </p:nvSpPr>
        <p:spPr>
          <a:xfrm>
            <a:off x="7890960" y="4099092"/>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cxnSp>
        <p:nvCxnSpPr>
          <p:cNvPr id="13" name="Straight Connector 12">
            <a:extLst>
              <a:ext uri="{FF2B5EF4-FFF2-40B4-BE49-F238E27FC236}">
                <a16:creationId xmlns:a16="http://schemas.microsoft.com/office/drawing/2014/main" id="{11D9941E-6B3E-7045-B938-84868ACD8766}"/>
              </a:ext>
            </a:extLst>
          </p:cNvPr>
          <p:cNvCxnSpPr>
            <a:cxnSpLocks/>
          </p:cNvCxnSpPr>
          <p:nvPr/>
        </p:nvCxnSpPr>
        <p:spPr>
          <a:xfrm>
            <a:off x="3446752" y="5930536"/>
            <a:ext cx="138901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5887F3D-7A0A-1340-8DDC-54FD0D412FEC}"/>
              </a:ext>
            </a:extLst>
          </p:cNvPr>
          <p:cNvCxnSpPr>
            <a:cxnSpLocks/>
          </p:cNvCxnSpPr>
          <p:nvPr/>
        </p:nvCxnSpPr>
        <p:spPr>
          <a:xfrm>
            <a:off x="7321405" y="5926181"/>
            <a:ext cx="1389013"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2752413"/>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1" nodeType="clickEffect">
                                  <p:stCondLst>
                                    <p:cond delay="0"/>
                                  </p:stCondLst>
                                  <p:childTnLst>
                                    <p:animEffect transition="out" filter="blinds(horizontal)">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linds(horizont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arn(inVertical)">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arn(inVertical)">
                                      <p:cBhvr>
                                        <p:cTn id="4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6" grpId="1" animBg="1"/>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DA0788-42B1-4DAB-BF08-1F75D6993BF7}"/>
              </a:ext>
            </a:extLst>
          </p:cNvPr>
          <p:cNvSpPr>
            <a:spLocks noGrp="1"/>
          </p:cNvSpPr>
          <p:nvPr>
            <p:ph type="title"/>
          </p:nvPr>
        </p:nvSpPr>
        <p:spPr>
          <a:xfrm>
            <a:off x="1374104" y="401135"/>
            <a:ext cx="9938329" cy="629141"/>
          </a:xfrm>
        </p:spPr>
        <p:txBody>
          <a:bodyPr>
            <a:normAutofit fontScale="90000"/>
          </a:bodyPr>
          <a:lstStyle/>
          <a:p>
            <a:r>
              <a:rPr lang="en-US" altLang="zh-CN" sz="4400" b="0">
                <a:solidFill>
                  <a:schemeClr val="accent1"/>
                </a:solidFill>
                <a:latin typeface="Calibri" panose="020F0502020204030204" pitchFamily="34" charset="0"/>
              </a:rPr>
              <a:t>b. ND QUYỀN BÌNH ĐẲNG TRONG HÔN NHÂN</a:t>
            </a:r>
            <a:endParaRPr lang="zh-CN" altLang="en-US" sz="4400" b="0" dirty="0">
              <a:solidFill>
                <a:schemeClr val="accent1"/>
              </a:solidFill>
              <a:latin typeface="Calibri" panose="020F0502020204030204" pitchFamily="34" charset="0"/>
            </a:endParaRPr>
          </a:p>
        </p:txBody>
      </p:sp>
      <p:grpSp>
        <p:nvGrpSpPr>
          <p:cNvPr id="5" name="14e471d2-00a8-4280-b84c-404d94f6ca3c"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title="iSlide™ 版权声明  COPYRIGHT NOTICE">
            <a:extLst>
              <a:ext uri="{FF2B5EF4-FFF2-40B4-BE49-F238E27FC236}">
                <a16:creationId xmlns:a16="http://schemas.microsoft.com/office/drawing/2014/main" id="{60C5FBC0-E05B-4F64-A398-932EAB950396}"/>
              </a:ext>
            </a:extLst>
          </p:cNvPr>
          <p:cNvGrpSpPr>
            <a:grpSpLocks noChangeAspect="1"/>
          </p:cNvGrpSpPr>
          <p:nvPr>
            <p:custDataLst>
              <p:tags r:id="rId1"/>
            </p:custDataLst>
          </p:nvPr>
        </p:nvGrpSpPr>
        <p:grpSpPr>
          <a:xfrm>
            <a:off x="1727240" y="1376772"/>
            <a:ext cx="8797888" cy="4526235"/>
            <a:chOff x="1727240" y="1376772"/>
            <a:chExt cx="8797888" cy="4526235"/>
          </a:xfrm>
        </p:grpSpPr>
        <p:sp>
          <p:nvSpPr>
            <p:cNvPr id="6" name="iṥḷíḓé">
              <a:extLst>
                <a:ext uri="{FF2B5EF4-FFF2-40B4-BE49-F238E27FC236}">
                  <a16:creationId xmlns:a16="http://schemas.microsoft.com/office/drawing/2014/main" id="{293768EF-AFEB-4882-9EFD-A3E2AFC747C5}"/>
                </a:ext>
              </a:extLst>
            </p:cNvPr>
            <p:cNvSpPr>
              <a:spLocks/>
            </p:cNvSpPr>
            <p:nvPr/>
          </p:nvSpPr>
          <p:spPr bwMode="auto">
            <a:xfrm>
              <a:off x="5787148" y="3639091"/>
              <a:ext cx="2718935" cy="2263916"/>
            </a:xfrm>
            <a:custGeom>
              <a:avLst/>
              <a:gdLst>
                <a:gd name="T0" fmla="*/ 2914 w 3407"/>
                <a:gd name="T1" fmla="*/ 65 h 2837"/>
                <a:gd name="T2" fmla="*/ 2785 w 3407"/>
                <a:gd name="T3" fmla="*/ 183 h 2837"/>
                <a:gd name="T4" fmla="*/ 2642 w 3407"/>
                <a:gd name="T5" fmla="*/ 287 h 2837"/>
                <a:gd name="T6" fmla="*/ 2491 w 3407"/>
                <a:gd name="T7" fmla="*/ 378 h 2837"/>
                <a:gd name="T8" fmla="*/ 2329 w 3407"/>
                <a:gd name="T9" fmla="*/ 453 h 2837"/>
                <a:gd name="T10" fmla="*/ 2159 w 3407"/>
                <a:gd name="T11" fmla="*/ 508 h 2837"/>
                <a:gd name="T12" fmla="*/ 1981 w 3407"/>
                <a:gd name="T13" fmla="*/ 548 h 2837"/>
                <a:gd name="T14" fmla="*/ 1798 w 3407"/>
                <a:gd name="T15" fmla="*/ 567 h 2837"/>
                <a:gd name="T16" fmla="*/ 1656 w 3407"/>
                <a:gd name="T17" fmla="*/ 569 h 2837"/>
                <a:gd name="T18" fmla="*/ 1471 w 3407"/>
                <a:gd name="T19" fmla="*/ 555 h 2837"/>
                <a:gd name="T20" fmla="*/ 1292 w 3407"/>
                <a:gd name="T21" fmla="*/ 520 h 2837"/>
                <a:gd name="T22" fmla="*/ 1119 w 3407"/>
                <a:gd name="T23" fmla="*/ 468 h 2837"/>
                <a:gd name="T24" fmla="*/ 954 w 3407"/>
                <a:gd name="T25" fmla="*/ 399 h 2837"/>
                <a:gd name="T26" fmla="*/ 801 w 3407"/>
                <a:gd name="T27" fmla="*/ 312 h 2837"/>
                <a:gd name="T28" fmla="*/ 657 w 3407"/>
                <a:gd name="T29" fmla="*/ 211 h 2837"/>
                <a:gd name="T30" fmla="*/ 524 w 3407"/>
                <a:gd name="T31" fmla="*/ 96 h 2837"/>
                <a:gd name="T32" fmla="*/ 432 w 3407"/>
                <a:gd name="T33" fmla="*/ 0 h 2837"/>
                <a:gd name="T34" fmla="*/ 336 w 3407"/>
                <a:gd name="T35" fmla="*/ 118 h 2837"/>
                <a:gd name="T36" fmla="*/ 178 w 3407"/>
                <a:gd name="T37" fmla="*/ 378 h 2837"/>
                <a:gd name="T38" fmla="*/ 66 w 3407"/>
                <a:gd name="T39" fmla="*/ 663 h 2837"/>
                <a:gd name="T40" fmla="*/ 7 w 3407"/>
                <a:gd name="T41" fmla="*/ 973 h 2837"/>
                <a:gd name="T42" fmla="*/ 2 w 3407"/>
                <a:gd name="T43" fmla="*/ 1215 h 2837"/>
                <a:gd name="T44" fmla="*/ 46 w 3407"/>
                <a:gd name="T45" fmla="*/ 1528 h 2837"/>
                <a:gd name="T46" fmla="*/ 145 w 3407"/>
                <a:gd name="T47" fmla="*/ 1822 h 2837"/>
                <a:gd name="T48" fmla="*/ 293 w 3407"/>
                <a:gd name="T49" fmla="*/ 2088 h 2837"/>
                <a:gd name="T50" fmla="*/ 432 w 3407"/>
                <a:gd name="T51" fmla="*/ 2266 h 2837"/>
                <a:gd name="T52" fmla="*/ 556 w 3407"/>
                <a:gd name="T53" fmla="*/ 2391 h 2837"/>
                <a:gd name="T54" fmla="*/ 691 w 3407"/>
                <a:gd name="T55" fmla="*/ 2502 h 2837"/>
                <a:gd name="T56" fmla="*/ 838 w 3407"/>
                <a:gd name="T57" fmla="*/ 2600 h 2837"/>
                <a:gd name="T58" fmla="*/ 994 w 3407"/>
                <a:gd name="T59" fmla="*/ 2683 h 2837"/>
                <a:gd name="T60" fmla="*/ 1161 w 3407"/>
                <a:gd name="T61" fmla="*/ 2748 h 2837"/>
                <a:gd name="T62" fmla="*/ 1335 w 3407"/>
                <a:gd name="T63" fmla="*/ 2796 h 2837"/>
                <a:gd name="T64" fmla="*/ 1516 w 3407"/>
                <a:gd name="T65" fmla="*/ 2826 h 2837"/>
                <a:gd name="T66" fmla="*/ 1703 w 3407"/>
                <a:gd name="T67" fmla="*/ 2837 h 2837"/>
                <a:gd name="T68" fmla="*/ 1835 w 3407"/>
                <a:gd name="T69" fmla="*/ 2831 h 2837"/>
                <a:gd name="T70" fmla="*/ 2005 w 3407"/>
                <a:gd name="T71" fmla="*/ 2810 h 2837"/>
                <a:gd name="T72" fmla="*/ 2169 w 3407"/>
                <a:gd name="T73" fmla="*/ 2772 h 2837"/>
                <a:gd name="T74" fmla="*/ 2442 w 3407"/>
                <a:gd name="T75" fmla="*/ 2668 h 2837"/>
                <a:gd name="T76" fmla="*/ 2723 w 3407"/>
                <a:gd name="T77" fmla="*/ 2499 h 2837"/>
                <a:gd name="T78" fmla="*/ 2964 w 3407"/>
                <a:gd name="T79" fmla="*/ 2278 h 2837"/>
                <a:gd name="T80" fmla="*/ 3159 w 3407"/>
                <a:gd name="T81" fmla="*/ 2017 h 2837"/>
                <a:gd name="T82" fmla="*/ 3304 w 3407"/>
                <a:gd name="T83" fmla="*/ 1719 h 2837"/>
                <a:gd name="T84" fmla="*/ 3363 w 3407"/>
                <a:gd name="T85" fmla="*/ 1518 h 2837"/>
                <a:gd name="T86" fmla="*/ 3393 w 3407"/>
                <a:gd name="T87" fmla="*/ 1350 h 2837"/>
                <a:gd name="T88" fmla="*/ 3407 w 3407"/>
                <a:gd name="T89" fmla="*/ 1178 h 2837"/>
                <a:gd name="T90" fmla="*/ 3400 w 3407"/>
                <a:gd name="T91" fmla="*/ 973 h 2837"/>
                <a:gd name="T92" fmla="*/ 3340 w 3407"/>
                <a:gd name="T93" fmla="*/ 663 h 2837"/>
                <a:gd name="T94" fmla="*/ 3229 w 3407"/>
                <a:gd name="T95" fmla="*/ 376 h 2837"/>
                <a:gd name="T96" fmla="*/ 3071 w 3407"/>
                <a:gd name="T97" fmla="*/ 118 h 28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07" h="2837">
                  <a:moveTo>
                    <a:pt x="2975" y="0"/>
                  </a:moveTo>
                  <a:lnTo>
                    <a:pt x="2975" y="0"/>
                  </a:lnTo>
                  <a:lnTo>
                    <a:pt x="2945" y="33"/>
                  </a:lnTo>
                  <a:lnTo>
                    <a:pt x="2914" y="65"/>
                  </a:lnTo>
                  <a:lnTo>
                    <a:pt x="2883" y="96"/>
                  </a:lnTo>
                  <a:lnTo>
                    <a:pt x="2851" y="125"/>
                  </a:lnTo>
                  <a:lnTo>
                    <a:pt x="2818" y="155"/>
                  </a:lnTo>
                  <a:lnTo>
                    <a:pt x="2785" y="183"/>
                  </a:lnTo>
                  <a:lnTo>
                    <a:pt x="2750" y="211"/>
                  </a:lnTo>
                  <a:lnTo>
                    <a:pt x="2716" y="237"/>
                  </a:lnTo>
                  <a:lnTo>
                    <a:pt x="2679" y="263"/>
                  </a:lnTo>
                  <a:lnTo>
                    <a:pt x="2642" y="287"/>
                  </a:lnTo>
                  <a:lnTo>
                    <a:pt x="2606" y="312"/>
                  </a:lnTo>
                  <a:lnTo>
                    <a:pt x="2569" y="334"/>
                  </a:lnTo>
                  <a:lnTo>
                    <a:pt x="2529" y="357"/>
                  </a:lnTo>
                  <a:lnTo>
                    <a:pt x="2491" y="378"/>
                  </a:lnTo>
                  <a:lnTo>
                    <a:pt x="2451" y="399"/>
                  </a:lnTo>
                  <a:lnTo>
                    <a:pt x="2411" y="416"/>
                  </a:lnTo>
                  <a:lnTo>
                    <a:pt x="2371" y="435"/>
                  </a:lnTo>
                  <a:lnTo>
                    <a:pt x="2329" y="453"/>
                  </a:lnTo>
                  <a:lnTo>
                    <a:pt x="2287" y="468"/>
                  </a:lnTo>
                  <a:lnTo>
                    <a:pt x="2246" y="482"/>
                  </a:lnTo>
                  <a:lnTo>
                    <a:pt x="2202" y="496"/>
                  </a:lnTo>
                  <a:lnTo>
                    <a:pt x="2159" y="508"/>
                  </a:lnTo>
                  <a:lnTo>
                    <a:pt x="2115" y="520"/>
                  </a:lnTo>
                  <a:lnTo>
                    <a:pt x="2072" y="531"/>
                  </a:lnTo>
                  <a:lnTo>
                    <a:pt x="2026" y="540"/>
                  </a:lnTo>
                  <a:lnTo>
                    <a:pt x="1981" y="548"/>
                  </a:lnTo>
                  <a:lnTo>
                    <a:pt x="1936" y="555"/>
                  </a:lnTo>
                  <a:lnTo>
                    <a:pt x="1891" y="560"/>
                  </a:lnTo>
                  <a:lnTo>
                    <a:pt x="1844" y="566"/>
                  </a:lnTo>
                  <a:lnTo>
                    <a:pt x="1798" y="567"/>
                  </a:lnTo>
                  <a:lnTo>
                    <a:pt x="1751" y="569"/>
                  </a:lnTo>
                  <a:lnTo>
                    <a:pt x="1703" y="571"/>
                  </a:lnTo>
                  <a:lnTo>
                    <a:pt x="1703" y="571"/>
                  </a:lnTo>
                  <a:lnTo>
                    <a:pt x="1656" y="569"/>
                  </a:lnTo>
                  <a:lnTo>
                    <a:pt x="1609" y="567"/>
                  </a:lnTo>
                  <a:lnTo>
                    <a:pt x="1563" y="566"/>
                  </a:lnTo>
                  <a:lnTo>
                    <a:pt x="1516" y="560"/>
                  </a:lnTo>
                  <a:lnTo>
                    <a:pt x="1471" y="555"/>
                  </a:lnTo>
                  <a:lnTo>
                    <a:pt x="1426" y="548"/>
                  </a:lnTo>
                  <a:lnTo>
                    <a:pt x="1381" y="540"/>
                  </a:lnTo>
                  <a:lnTo>
                    <a:pt x="1335" y="531"/>
                  </a:lnTo>
                  <a:lnTo>
                    <a:pt x="1292" y="520"/>
                  </a:lnTo>
                  <a:lnTo>
                    <a:pt x="1247" y="508"/>
                  </a:lnTo>
                  <a:lnTo>
                    <a:pt x="1205" y="496"/>
                  </a:lnTo>
                  <a:lnTo>
                    <a:pt x="1161" y="482"/>
                  </a:lnTo>
                  <a:lnTo>
                    <a:pt x="1119" y="468"/>
                  </a:lnTo>
                  <a:lnTo>
                    <a:pt x="1078" y="453"/>
                  </a:lnTo>
                  <a:lnTo>
                    <a:pt x="1036" y="435"/>
                  </a:lnTo>
                  <a:lnTo>
                    <a:pt x="996" y="416"/>
                  </a:lnTo>
                  <a:lnTo>
                    <a:pt x="954" y="399"/>
                  </a:lnTo>
                  <a:lnTo>
                    <a:pt x="916" y="378"/>
                  </a:lnTo>
                  <a:lnTo>
                    <a:pt x="876" y="357"/>
                  </a:lnTo>
                  <a:lnTo>
                    <a:pt x="838" y="334"/>
                  </a:lnTo>
                  <a:lnTo>
                    <a:pt x="801" y="312"/>
                  </a:lnTo>
                  <a:lnTo>
                    <a:pt x="763" y="287"/>
                  </a:lnTo>
                  <a:lnTo>
                    <a:pt x="726" y="263"/>
                  </a:lnTo>
                  <a:lnTo>
                    <a:pt x="691" y="237"/>
                  </a:lnTo>
                  <a:lnTo>
                    <a:pt x="657" y="211"/>
                  </a:lnTo>
                  <a:lnTo>
                    <a:pt x="622" y="183"/>
                  </a:lnTo>
                  <a:lnTo>
                    <a:pt x="589" y="155"/>
                  </a:lnTo>
                  <a:lnTo>
                    <a:pt x="556" y="125"/>
                  </a:lnTo>
                  <a:lnTo>
                    <a:pt x="524" y="96"/>
                  </a:lnTo>
                  <a:lnTo>
                    <a:pt x="493" y="65"/>
                  </a:lnTo>
                  <a:lnTo>
                    <a:pt x="462" y="33"/>
                  </a:lnTo>
                  <a:lnTo>
                    <a:pt x="432" y="0"/>
                  </a:lnTo>
                  <a:lnTo>
                    <a:pt x="432" y="0"/>
                  </a:lnTo>
                  <a:lnTo>
                    <a:pt x="432" y="0"/>
                  </a:lnTo>
                  <a:lnTo>
                    <a:pt x="432" y="0"/>
                  </a:lnTo>
                  <a:lnTo>
                    <a:pt x="383" y="59"/>
                  </a:lnTo>
                  <a:lnTo>
                    <a:pt x="336" y="118"/>
                  </a:lnTo>
                  <a:lnTo>
                    <a:pt x="293" y="179"/>
                  </a:lnTo>
                  <a:lnTo>
                    <a:pt x="251" y="244"/>
                  </a:lnTo>
                  <a:lnTo>
                    <a:pt x="213" y="310"/>
                  </a:lnTo>
                  <a:lnTo>
                    <a:pt x="178" y="378"/>
                  </a:lnTo>
                  <a:lnTo>
                    <a:pt x="145" y="446"/>
                  </a:lnTo>
                  <a:lnTo>
                    <a:pt x="115" y="517"/>
                  </a:lnTo>
                  <a:lnTo>
                    <a:pt x="89" y="590"/>
                  </a:lnTo>
                  <a:lnTo>
                    <a:pt x="66" y="663"/>
                  </a:lnTo>
                  <a:lnTo>
                    <a:pt x="46" y="740"/>
                  </a:lnTo>
                  <a:lnTo>
                    <a:pt x="30" y="816"/>
                  </a:lnTo>
                  <a:lnTo>
                    <a:pt x="18" y="893"/>
                  </a:lnTo>
                  <a:lnTo>
                    <a:pt x="7" y="973"/>
                  </a:lnTo>
                  <a:lnTo>
                    <a:pt x="2" y="1053"/>
                  </a:lnTo>
                  <a:lnTo>
                    <a:pt x="0" y="1133"/>
                  </a:lnTo>
                  <a:lnTo>
                    <a:pt x="0" y="1133"/>
                  </a:lnTo>
                  <a:lnTo>
                    <a:pt x="2" y="1215"/>
                  </a:lnTo>
                  <a:lnTo>
                    <a:pt x="7" y="1295"/>
                  </a:lnTo>
                  <a:lnTo>
                    <a:pt x="18" y="1375"/>
                  </a:lnTo>
                  <a:lnTo>
                    <a:pt x="30" y="1451"/>
                  </a:lnTo>
                  <a:lnTo>
                    <a:pt x="46" y="1528"/>
                  </a:lnTo>
                  <a:lnTo>
                    <a:pt x="66" y="1605"/>
                  </a:lnTo>
                  <a:lnTo>
                    <a:pt x="89" y="1678"/>
                  </a:lnTo>
                  <a:lnTo>
                    <a:pt x="115" y="1751"/>
                  </a:lnTo>
                  <a:lnTo>
                    <a:pt x="145" y="1822"/>
                  </a:lnTo>
                  <a:lnTo>
                    <a:pt x="178" y="1890"/>
                  </a:lnTo>
                  <a:lnTo>
                    <a:pt x="213" y="1958"/>
                  </a:lnTo>
                  <a:lnTo>
                    <a:pt x="251" y="2024"/>
                  </a:lnTo>
                  <a:lnTo>
                    <a:pt x="293" y="2088"/>
                  </a:lnTo>
                  <a:lnTo>
                    <a:pt x="336" y="2149"/>
                  </a:lnTo>
                  <a:lnTo>
                    <a:pt x="383" y="2208"/>
                  </a:lnTo>
                  <a:lnTo>
                    <a:pt x="432" y="2266"/>
                  </a:lnTo>
                  <a:lnTo>
                    <a:pt x="432" y="2266"/>
                  </a:lnTo>
                  <a:lnTo>
                    <a:pt x="462" y="2299"/>
                  </a:lnTo>
                  <a:lnTo>
                    <a:pt x="493" y="2330"/>
                  </a:lnTo>
                  <a:lnTo>
                    <a:pt x="523" y="2361"/>
                  </a:lnTo>
                  <a:lnTo>
                    <a:pt x="556" y="2391"/>
                  </a:lnTo>
                  <a:lnTo>
                    <a:pt x="589" y="2421"/>
                  </a:lnTo>
                  <a:lnTo>
                    <a:pt x="622" y="2448"/>
                  </a:lnTo>
                  <a:lnTo>
                    <a:pt x="657" y="2476"/>
                  </a:lnTo>
                  <a:lnTo>
                    <a:pt x="691" y="2502"/>
                  </a:lnTo>
                  <a:lnTo>
                    <a:pt x="726" y="2529"/>
                  </a:lnTo>
                  <a:lnTo>
                    <a:pt x="763" y="2553"/>
                  </a:lnTo>
                  <a:lnTo>
                    <a:pt x="801" y="2577"/>
                  </a:lnTo>
                  <a:lnTo>
                    <a:pt x="838" y="2600"/>
                  </a:lnTo>
                  <a:lnTo>
                    <a:pt x="876" y="2622"/>
                  </a:lnTo>
                  <a:lnTo>
                    <a:pt x="916" y="2643"/>
                  </a:lnTo>
                  <a:lnTo>
                    <a:pt x="954" y="2664"/>
                  </a:lnTo>
                  <a:lnTo>
                    <a:pt x="994" y="2683"/>
                  </a:lnTo>
                  <a:lnTo>
                    <a:pt x="1036" y="2701"/>
                  </a:lnTo>
                  <a:lnTo>
                    <a:pt x="1078" y="2718"/>
                  </a:lnTo>
                  <a:lnTo>
                    <a:pt x="1119" y="2734"/>
                  </a:lnTo>
                  <a:lnTo>
                    <a:pt x="1161" y="2748"/>
                  </a:lnTo>
                  <a:lnTo>
                    <a:pt x="1205" y="2762"/>
                  </a:lnTo>
                  <a:lnTo>
                    <a:pt x="1247" y="2774"/>
                  </a:lnTo>
                  <a:lnTo>
                    <a:pt x="1292" y="2786"/>
                  </a:lnTo>
                  <a:lnTo>
                    <a:pt x="1335" y="2796"/>
                  </a:lnTo>
                  <a:lnTo>
                    <a:pt x="1381" y="2805"/>
                  </a:lnTo>
                  <a:lnTo>
                    <a:pt x="1426" y="2814"/>
                  </a:lnTo>
                  <a:lnTo>
                    <a:pt x="1471" y="2821"/>
                  </a:lnTo>
                  <a:lnTo>
                    <a:pt x="1516" y="2826"/>
                  </a:lnTo>
                  <a:lnTo>
                    <a:pt x="1563" y="2831"/>
                  </a:lnTo>
                  <a:lnTo>
                    <a:pt x="1609" y="2833"/>
                  </a:lnTo>
                  <a:lnTo>
                    <a:pt x="1656" y="2837"/>
                  </a:lnTo>
                  <a:lnTo>
                    <a:pt x="1703" y="2837"/>
                  </a:lnTo>
                  <a:lnTo>
                    <a:pt x="1703" y="2837"/>
                  </a:lnTo>
                  <a:lnTo>
                    <a:pt x="1748" y="2837"/>
                  </a:lnTo>
                  <a:lnTo>
                    <a:pt x="1791" y="2835"/>
                  </a:lnTo>
                  <a:lnTo>
                    <a:pt x="1835" y="2831"/>
                  </a:lnTo>
                  <a:lnTo>
                    <a:pt x="1877" y="2828"/>
                  </a:lnTo>
                  <a:lnTo>
                    <a:pt x="1920" y="2823"/>
                  </a:lnTo>
                  <a:lnTo>
                    <a:pt x="1962" y="2817"/>
                  </a:lnTo>
                  <a:lnTo>
                    <a:pt x="2005" y="2810"/>
                  </a:lnTo>
                  <a:lnTo>
                    <a:pt x="2047" y="2802"/>
                  </a:lnTo>
                  <a:lnTo>
                    <a:pt x="2087" y="2793"/>
                  </a:lnTo>
                  <a:lnTo>
                    <a:pt x="2129" y="2783"/>
                  </a:lnTo>
                  <a:lnTo>
                    <a:pt x="2169" y="2772"/>
                  </a:lnTo>
                  <a:lnTo>
                    <a:pt x="2209" y="2760"/>
                  </a:lnTo>
                  <a:lnTo>
                    <a:pt x="2289" y="2734"/>
                  </a:lnTo>
                  <a:lnTo>
                    <a:pt x="2366" y="2703"/>
                  </a:lnTo>
                  <a:lnTo>
                    <a:pt x="2442" y="2668"/>
                  </a:lnTo>
                  <a:lnTo>
                    <a:pt x="2515" y="2631"/>
                  </a:lnTo>
                  <a:lnTo>
                    <a:pt x="2587" y="2589"/>
                  </a:lnTo>
                  <a:lnTo>
                    <a:pt x="2656" y="2546"/>
                  </a:lnTo>
                  <a:lnTo>
                    <a:pt x="2723" y="2499"/>
                  </a:lnTo>
                  <a:lnTo>
                    <a:pt x="2787" y="2448"/>
                  </a:lnTo>
                  <a:lnTo>
                    <a:pt x="2848" y="2395"/>
                  </a:lnTo>
                  <a:lnTo>
                    <a:pt x="2907" y="2337"/>
                  </a:lnTo>
                  <a:lnTo>
                    <a:pt x="2964" y="2278"/>
                  </a:lnTo>
                  <a:lnTo>
                    <a:pt x="3017" y="2217"/>
                  </a:lnTo>
                  <a:lnTo>
                    <a:pt x="3069" y="2153"/>
                  </a:lnTo>
                  <a:lnTo>
                    <a:pt x="3116" y="2087"/>
                  </a:lnTo>
                  <a:lnTo>
                    <a:pt x="3159" y="2017"/>
                  </a:lnTo>
                  <a:lnTo>
                    <a:pt x="3201" y="1946"/>
                  </a:lnTo>
                  <a:lnTo>
                    <a:pt x="3238" y="1872"/>
                  </a:lnTo>
                  <a:lnTo>
                    <a:pt x="3273" y="1796"/>
                  </a:lnTo>
                  <a:lnTo>
                    <a:pt x="3304" y="1719"/>
                  </a:lnTo>
                  <a:lnTo>
                    <a:pt x="3330" y="1639"/>
                  </a:lnTo>
                  <a:lnTo>
                    <a:pt x="3342" y="1599"/>
                  </a:lnTo>
                  <a:lnTo>
                    <a:pt x="3353" y="1559"/>
                  </a:lnTo>
                  <a:lnTo>
                    <a:pt x="3363" y="1518"/>
                  </a:lnTo>
                  <a:lnTo>
                    <a:pt x="3372" y="1477"/>
                  </a:lnTo>
                  <a:lnTo>
                    <a:pt x="3380" y="1436"/>
                  </a:lnTo>
                  <a:lnTo>
                    <a:pt x="3387" y="1392"/>
                  </a:lnTo>
                  <a:lnTo>
                    <a:pt x="3393" y="1350"/>
                  </a:lnTo>
                  <a:lnTo>
                    <a:pt x="3398" y="1307"/>
                  </a:lnTo>
                  <a:lnTo>
                    <a:pt x="3401" y="1265"/>
                  </a:lnTo>
                  <a:lnTo>
                    <a:pt x="3405" y="1222"/>
                  </a:lnTo>
                  <a:lnTo>
                    <a:pt x="3407" y="1178"/>
                  </a:lnTo>
                  <a:lnTo>
                    <a:pt x="3407" y="1133"/>
                  </a:lnTo>
                  <a:lnTo>
                    <a:pt x="3407" y="1133"/>
                  </a:lnTo>
                  <a:lnTo>
                    <a:pt x="3405" y="1053"/>
                  </a:lnTo>
                  <a:lnTo>
                    <a:pt x="3400" y="973"/>
                  </a:lnTo>
                  <a:lnTo>
                    <a:pt x="3389" y="893"/>
                  </a:lnTo>
                  <a:lnTo>
                    <a:pt x="3377" y="816"/>
                  </a:lnTo>
                  <a:lnTo>
                    <a:pt x="3360" y="740"/>
                  </a:lnTo>
                  <a:lnTo>
                    <a:pt x="3340" y="663"/>
                  </a:lnTo>
                  <a:lnTo>
                    <a:pt x="3318" y="590"/>
                  </a:lnTo>
                  <a:lnTo>
                    <a:pt x="3292" y="517"/>
                  </a:lnTo>
                  <a:lnTo>
                    <a:pt x="3262" y="446"/>
                  </a:lnTo>
                  <a:lnTo>
                    <a:pt x="3229" y="376"/>
                  </a:lnTo>
                  <a:lnTo>
                    <a:pt x="3194" y="310"/>
                  </a:lnTo>
                  <a:lnTo>
                    <a:pt x="3156" y="244"/>
                  </a:lnTo>
                  <a:lnTo>
                    <a:pt x="3114" y="179"/>
                  </a:lnTo>
                  <a:lnTo>
                    <a:pt x="3071" y="118"/>
                  </a:lnTo>
                  <a:lnTo>
                    <a:pt x="3024" y="58"/>
                  </a:lnTo>
                  <a:lnTo>
                    <a:pt x="2975" y="0"/>
                  </a:lnTo>
                  <a:lnTo>
                    <a:pt x="2975" y="0"/>
                  </a:lnTo>
                  <a:close/>
                </a:path>
              </a:pathLst>
            </a:custGeom>
            <a:solidFill>
              <a:schemeClr val="accent3"/>
            </a:solidFill>
            <a:ln w="57150">
              <a:solidFill>
                <a:schemeClr val="bg1"/>
              </a:solidFill>
              <a:prstDash val="solid"/>
              <a:round/>
              <a:headEnd/>
              <a:tailEnd/>
            </a:ln>
          </p:spPr>
          <p:txBody>
            <a:bodyPr vert="horz" wrap="square" lIns="360000" tIns="1080000" rIns="360000" bIns="60960" anchor="t" anchorCtr="1" compatLnSpc="1">
              <a:prstTxWarp prst="textNoShape">
                <a:avLst/>
              </a:prstTxWarp>
              <a:normAutofit/>
            </a:bodyPr>
            <a:lstStyle/>
            <a:p>
              <a:pPr algn="ctr">
                <a:lnSpc>
                  <a:spcPct val="120000"/>
                </a:lnSpc>
                <a:defRPr/>
              </a:pPr>
              <a:endParaRPr lang="zh-CN" altLang="en-US" sz="1400">
                <a:solidFill>
                  <a:schemeClr val="bg1"/>
                </a:solidFill>
                <a:latin typeface="Calibri" panose="020F0502020204030204" pitchFamily="34" charset="0"/>
              </a:endParaRPr>
            </a:p>
          </p:txBody>
        </p:sp>
        <p:sp>
          <p:nvSpPr>
            <p:cNvPr id="7" name="iṩḷiḋé">
              <a:extLst>
                <a:ext uri="{FF2B5EF4-FFF2-40B4-BE49-F238E27FC236}">
                  <a16:creationId xmlns:a16="http://schemas.microsoft.com/office/drawing/2014/main" id="{14B8DE9B-3B20-45A9-8D1F-1747B0E77A5B}"/>
                </a:ext>
              </a:extLst>
            </p:cNvPr>
            <p:cNvSpPr>
              <a:spLocks/>
            </p:cNvSpPr>
            <p:nvPr/>
          </p:nvSpPr>
          <p:spPr bwMode="auto">
            <a:xfrm>
              <a:off x="3757926" y="3185670"/>
              <a:ext cx="2374079" cy="2717337"/>
            </a:xfrm>
            <a:custGeom>
              <a:avLst/>
              <a:gdLst>
                <a:gd name="T0" fmla="*/ 2975 w 2975"/>
                <a:gd name="T1" fmla="*/ 569 h 3406"/>
                <a:gd name="T2" fmla="*/ 2851 w 2975"/>
                <a:gd name="T3" fmla="*/ 446 h 3406"/>
                <a:gd name="T4" fmla="*/ 2716 w 2975"/>
                <a:gd name="T5" fmla="*/ 332 h 3406"/>
                <a:gd name="T6" fmla="*/ 2569 w 2975"/>
                <a:gd name="T7" fmla="*/ 237 h 3406"/>
                <a:gd name="T8" fmla="*/ 2411 w 2975"/>
                <a:gd name="T9" fmla="*/ 153 h 3406"/>
                <a:gd name="T10" fmla="*/ 2246 w 2975"/>
                <a:gd name="T11" fmla="*/ 89 h 3406"/>
                <a:gd name="T12" fmla="*/ 2072 w 2975"/>
                <a:gd name="T13" fmla="*/ 40 h 3406"/>
                <a:gd name="T14" fmla="*/ 1891 w 2975"/>
                <a:gd name="T15" fmla="*/ 11 h 3406"/>
                <a:gd name="T16" fmla="*/ 1703 w 2975"/>
                <a:gd name="T17" fmla="*/ 0 h 3406"/>
                <a:gd name="T18" fmla="*/ 1563 w 2975"/>
                <a:gd name="T19" fmla="*/ 5 h 3406"/>
                <a:gd name="T20" fmla="*/ 1381 w 2975"/>
                <a:gd name="T21" fmla="*/ 31 h 3406"/>
                <a:gd name="T22" fmla="*/ 1205 w 2975"/>
                <a:gd name="T23" fmla="*/ 75 h 3406"/>
                <a:gd name="T24" fmla="*/ 1036 w 2975"/>
                <a:gd name="T25" fmla="*/ 136 h 3406"/>
                <a:gd name="T26" fmla="*/ 876 w 2975"/>
                <a:gd name="T27" fmla="*/ 214 h 3406"/>
                <a:gd name="T28" fmla="*/ 728 w 2975"/>
                <a:gd name="T29" fmla="*/ 308 h 3406"/>
                <a:gd name="T30" fmla="*/ 589 w 2975"/>
                <a:gd name="T31" fmla="*/ 416 h 3406"/>
                <a:gd name="T32" fmla="*/ 462 w 2975"/>
                <a:gd name="T33" fmla="*/ 538 h 3406"/>
                <a:gd name="T34" fmla="*/ 336 w 2975"/>
                <a:gd name="T35" fmla="*/ 687 h 3406"/>
                <a:gd name="T36" fmla="*/ 178 w 2975"/>
                <a:gd name="T37" fmla="*/ 945 h 3406"/>
                <a:gd name="T38" fmla="*/ 67 w 2975"/>
                <a:gd name="T39" fmla="*/ 1232 h 3406"/>
                <a:gd name="T40" fmla="*/ 7 w 2975"/>
                <a:gd name="T41" fmla="*/ 1542 h 3406"/>
                <a:gd name="T42" fmla="*/ 0 w 2975"/>
                <a:gd name="T43" fmla="*/ 1747 h 3406"/>
                <a:gd name="T44" fmla="*/ 14 w 2975"/>
                <a:gd name="T45" fmla="*/ 1919 h 3406"/>
                <a:gd name="T46" fmla="*/ 44 w 2975"/>
                <a:gd name="T47" fmla="*/ 2087 h 3406"/>
                <a:gd name="T48" fmla="*/ 103 w 2975"/>
                <a:gd name="T49" fmla="*/ 2288 h 3406"/>
                <a:gd name="T50" fmla="*/ 248 w 2975"/>
                <a:gd name="T51" fmla="*/ 2586 h 3406"/>
                <a:gd name="T52" fmla="*/ 443 w 2975"/>
                <a:gd name="T53" fmla="*/ 2847 h 3406"/>
                <a:gd name="T54" fmla="*/ 684 w 2975"/>
                <a:gd name="T55" fmla="*/ 3068 h 3406"/>
                <a:gd name="T56" fmla="*/ 965 w 2975"/>
                <a:gd name="T57" fmla="*/ 3237 h 3406"/>
                <a:gd name="T58" fmla="*/ 1238 w 2975"/>
                <a:gd name="T59" fmla="*/ 3341 h 3406"/>
                <a:gd name="T60" fmla="*/ 1402 w 2975"/>
                <a:gd name="T61" fmla="*/ 3379 h 3406"/>
                <a:gd name="T62" fmla="*/ 1572 w 2975"/>
                <a:gd name="T63" fmla="*/ 3400 h 3406"/>
                <a:gd name="T64" fmla="*/ 1703 w 2975"/>
                <a:gd name="T65" fmla="*/ 3406 h 3406"/>
                <a:gd name="T66" fmla="*/ 1891 w 2975"/>
                <a:gd name="T67" fmla="*/ 3395 h 3406"/>
                <a:gd name="T68" fmla="*/ 2072 w 2975"/>
                <a:gd name="T69" fmla="*/ 3365 h 3406"/>
                <a:gd name="T70" fmla="*/ 2246 w 2975"/>
                <a:gd name="T71" fmla="*/ 3317 h 3406"/>
                <a:gd name="T72" fmla="*/ 2411 w 2975"/>
                <a:gd name="T73" fmla="*/ 3252 h 3406"/>
                <a:gd name="T74" fmla="*/ 2569 w 2975"/>
                <a:gd name="T75" fmla="*/ 3169 h 3406"/>
                <a:gd name="T76" fmla="*/ 2716 w 2975"/>
                <a:gd name="T77" fmla="*/ 3071 h 3406"/>
                <a:gd name="T78" fmla="*/ 2851 w 2975"/>
                <a:gd name="T79" fmla="*/ 2960 h 3406"/>
                <a:gd name="T80" fmla="*/ 2975 w 2975"/>
                <a:gd name="T81" fmla="*/ 2835 h 3406"/>
                <a:gd name="T82" fmla="*/ 2836 w 2975"/>
                <a:gd name="T83" fmla="*/ 2657 h 3406"/>
                <a:gd name="T84" fmla="*/ 2688 w 2975"/>
                <a:gd name="T85" fmla="*/ 2391 h 3406"/>
                <a:gd name="T86" fmla="*/ 2589 w 2975"/>
                <a:gd name="T87" fmla="*/ 2097 h 3406"/>
                <a:gd name="T88" fmla="*/ 2545 w 2975"/>
                <a:gd name="T89" fmla="*/ 1784 h 3406"/>
                <a:gd name="T90" fmla="*/ 2550 w 2975"/>
                <a:gd name="T91" fmla="*/ 1542 h 3406"/>
                <a:gd name="T92" fmla="*/ 2609 w 2975"/>
                <a:gd name="T93" fmla="*/ 1232 h 3406"/>
                <a:gd name="T94" fmla="*/ 2721 w 2975"/>
                <a:gd name="T95" fmla="*/ 947 h 3406"/>
                <a:gd name="T96" fmla="*/ 2879 w 2975"/>
                <a:gd name="T97" fmla="*/ 687 h 3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975" h="3406">
                  <a:moveTo>
                    <a:pt x="2975" y="569"/>
                  </a:moveTo>
                  <a:lnTo>
                    <a:pt x="2975" y="569"/>
                  </a:lnTo>
                  <a:lnTo>
                    <a:pt x="2975" y="569"/>
                  </a:lnTo>
                  <a:lnTo>
                    <a:pt x="2975" y="569"/>
                  </a:lnTo>
                  <a:lnTo>
                    <a:pt x="2945" y="538"/>
                  </a:lnTo>
                  <a:lnTo>
                    <a:pt x="2914" y="506"/>
                  </a:lnTo>
                  <a:lnTo>
                    <a:pt x="2883" y="475"/>
                  </a:lnTo>
                  <a:lnTo>
                    <a:pt x="2851" y="446"/>
                  </a:lnTo>
                  <a:lnTo>
                    <a:pt x="2818" y="416"/>
                  </a:lnTo>
                  <a:lnTo>
                    <a:pt x="2785" y="388"/>
                  </a:lnTo>
                  <a:lnTo>
                    <a:pt x="2750" y="360"/>
                  </a:lnTo>
                  <a:lnTo>
                    <a:pt x="2716" y="332"/>
                  </a:lnTo>
                  <a:lnTo>
                    <a:pt x="2679" y="308"/>
                  </a:lnTo>
                  <a:lnTo>
                    <a:pt x="2644" y="282"/>
                  </a:lnTo>
                  <a:lnTo>
                    <a:pt x="2606" y="259"/>
                  </a:lnTo>
                  <a:lnTo>
                    <a:pt x="2569" y="237"/>
                  </a:lnTo>
                  <a:lnTo>
                    <a:pt x="2531" y="214"/>
                  </a:lnTo>
                  <a:lnTo>
                    <a:pt x="2491" y="193"/>
                  </a:lnTo>
                  <a:lnTo>
                    <a:pt x="2451" y="172"/>
                  </a:lnTo>
                  <a:lnTo>
                    <a:pt x="2411" y="153"/>
                  </a:lnTo>
                  <a:lnTo>
                    <a:pt x="2371" y="136"/>
                  </a:lnTo>
                  <a:lnTo>
                    <a:pt x="2329" y="118"/>
                  </a:lnTo>
                  <a:lnTo>
                    <a:pt x="2288" y="103"/>
                  </a:lnTo>
                  <a:lnTo>
                    <a:pt x="2246" y="89"/>
                  </a:lnTo>
                  <a:lnTo>
                    <a:pt x="2202" y="75"/>
                  </a:lnTo>
                  <a:lnTo>
                    <a:pt x="2159" y="61"/>
                  </a:lnTo>
                  <a:lnTo>
                    <a:pt x="2115" y="51"/>
                  </a:lnTo>
                  <a:lnTo>
                    <a:pt x="2072" y="40"/>
                  </a:lnTo>
                  <a:lnTo>
                    <a:pt x="2026" y="31"/>
                  </a:lnTo>
                  <a:lnTo>
                    <a:pt x="1981" y="23"/>
                  </a:lnTo>
                  <a:lnTo>
                    <a:pt x="1936" y="16"/>
                  </a:lnTo>
                  <a:lnTo>
                    <a:pt x="1891" y="11"/>
                  </a:lnTo>
                  <a:lnTo>
                    <a:pt x="1844" y="5"/>
                  </a:lnTo>
                  <a:lnTo>
                    <a:pt x="1798" y="2"/>
                  </a:lnTo>
                  <a:lnTo>
                    <a:pt x="1751" y="0"/>
                  </a:lnTo>
                  <a:lnTo>
                    <a:pt x="1703" y="0"/>
                  </a:lnTo>
                  <a:lnTo>
                    <a:pt x="1703" y="0"/>
                  </a:lnTo>
                  <a:lnTo>
                    <a:pt x="1656" y="0"/>
                  </a:lnTo>
                  <a:lnTo>
                    <a:pt x="1609" y="2"/>
                  </a:lnTo>
                  <a:lnTo>
                    <a:pt x="1563" y="5"/>
                  </a:lnTo>
                  <a:lnTo>
                    <a:pt x="1516" y="11"/>
                  </a:lnTo>
                  <a:lnTo>
                    <a:pt x="1471" y="16"/>
                  </a:lnTo>
                  <a:lnTo>
                    <a:pt x="1426" y="23"/>
                  </a:lnTo>
                  <a:lnTo>
                    <a:pt x="1381" y="31"/>
                  </a:lnTo>
                  <a:lnTo>
                    <a:pt x="1335" y="40"/>
                  </a:lnTo>
                  <a:lnTo>
                    <a:pt x="1292" y="51"/>
                  </a:lnTo>
                  <a:lnTo>
                    <a:pt x="1248" y="61"/>
                  </a:lnTo>
                  <a:lnTo>
                    <a:pt x="1205" y="75"/>
                  </a:lnTo>
                  <a:lnTo>
                    <a:pt x="1161" y="89"/>
                  </a:lnTo>
                  <a:lnTo>
                    <a:pt x="1120" y="103"/>
                  </a:lnTo>
                  <a:lnTo>
                    <a:pt x="1078" y="118"/>
                  </a:lnTo>
                  <a:lnTo>
                    <a:pt x="1036" y="136"/>
                  </a:lnTo>
                  <a:lnTo>
                    <a:pt x="996" y="153"/>
                  </a:lnTo>
                  <a:lnTo>
                    <a:pt x="956" y="172"/>
                  </a:lnTo>
                  <a:lnTo>
                    <a:pt x="916" y="193"/>
                  </a:lnTo>
                  <a:lnTo>
                    <a:pt x="876" y="214"/>
                  </a:lnTo>
                  <a:lnTo>
                    <a:pt x="838" y="237"/>
                  </a:lnTo>
                  <a:lnTo>
                    <a:pt x="801" y="259"/>
                  </a:lnTo>
                  <a:lnTo>
                    <a:pt x="763" y="282"/>
                  </a:lnTo>
                  <a:lnTo>
                    <a:pt x="728" y="308"/>
                  </a:lnTo>
                  <a:lnTo>
                    <a:pt x="691" y="332"/>
                  </a:lnTo>
                  <a:lnTo>
                    <a:pt x="657" y="360"/>
                  </a:lnTo>
                  <a:lnTo>
                    <a:pt x="622" y="388"/>
                  </a:lnTo>
                  <a:lnTo>
                    <a:pt x="589" y="416"/>
                  </a:lnTo>
                  <a:lnTo>
                    <a:pt x="556" y="446"/>
                  </a:lnTo>
                  <a:lnTo>
                    <a:pt x="524" y="475"/>
                  </a:lnTo>
                  <a:lnTo>
                    <a:pt x="493" y="506"/>
                  </a:lnTo>
                  <a:lnTo>
                    <a:pt x="462" y="538"/>
                  </a:lnTo>
                  <a:lnTo>
                    <a:pt x="432" y="569"/>
                  </a:lnTo>
                  <a:lnTo>
                    <a:pt x="432" y="569"/>
                  </a:lnTo>
                  <a:lnTo>
                    <a:pt x="383" y="627"/>
                  </a:lnTo>
                  <a:lnTo>
                    <a:pt x="336" y="687"/>
                  </a:lnTo>
                  <a:lnTo>
                    <a:pt x="293" y="748"/>
                  </a:lnTo>
                  <a:lnTo>
                    <a:pt x="251" y="813"/>
                  </a:lnTo>
                  <a:lnTo>
                    <a:pt x="213" y="879"/>
                  </a:lnTo>
                  <a:lnTo>
                    <a:pt x="178" y="945"/>
                  </a:lnTo>
                  <a:lnTo>
                    <a:pt x="145" y="1015"/>
                  </a:lnTo>
                  <a:lnTo>
                    <a:pt x="115" y="1086"/>
                  </a:lnTo>
                  <a:lnTo>
                    <a:pt x="89" y="1159"/>
                  </a:lnTo>
                  <a:lnTo>
                    <a:pt x="67" y="1232"/>
                  </a:lnTo>
                  <a:lnTo>
                    <a:pt x="46" y="1309"/>
                  </a:lnTo>
                  <a:lnTo>
                    <a:pt x="30" y="1385"/>
                  </a:lnTo>
                  <a:lnTo>
                    <a:pt x="18" y="1462"/>
                  </a:lnTo>
                  <a:lnTo>
                    <a:pt x="7" y="1542"/>
                  </a:lnTo>
                  <a:lnTo>
                    <a:pt x="2" y="1622"/>
                  </a:lnTo>
                  <a:lnTo>
                    <a:pt x="0" y="1702"/>
                  </a:lnTo>
                  <a:lnTo>
                    <a:pt x="0" y="1702"/>
                  </a:lnTo>
                  <a:lnTo>
                    <a:pt x="0" y="1747"/>
                  </a:lnTo>
                  <a:lnTo>
                    <a:pt x="2" y="1791"/>
                  </a:lnTo>
                  <a:lnTo>
                    <a:pt x="6" y="1834"/>
                  </a:lnTo>
                  <a:lnTo>
                    <a:pt x="9" y="1876"/>
                  </a:lnTo>
                  <a:lnTo>
                    <a:pt x="14" y="1919"/>
                  </a:lnTo>
                  <a:lnTo>
                    <a:pt x="20" y="1961"/>
                  </a:lnTo>
                  <a:lnTo>
                    <a:pt x="27" y="2005"/>
                  </a:lnTo>
                  <a:lnTo>
                    <a:pt x="35" y="2046"/>
                  </a:lnTo>
                  <a:lnTo>
                    <a:pt x="44" y="2087"/>
                  </a:lnTo>
                  <a:lnTo>
                    <a:pt x="54" y="2128"/>
                  </a:lnTo>
                  <a:lnTo>
                    <a:pt x="65" y="2168"/>
                  </a:lnTo>
                  <a:lnTo>
                    <a:pt x="77" y="2208"/>
                  </a:lnTo>
                  <a:lnTo>
                    <a:pt x="103" y="2288"/>
                  </a:lnTo>
                  <a:lnTo>
                    <a:pt x="134" y="2365"/>
                  </a:lnTo>
                  <a:lnTo>
                    <a:pt x="168" y="2441"/>
                  </a:lnTo>
                  <a:lnTo>
                    <a:pt x="206" y="2515"/>
                  </a:lnTo>
                  <a:lnTo>
                    <a:pt x="248" y="2586"/>
                  </a:lnTo>
                  <a:lnTo>
                    <a:pt x="291" y="2656"/>
                  </a:lnTo>
                  <a:lnTo>
                    <a:pt x="338" y="2722"/>
                  </a:lnTo>
                  <a:lnTo>
                    <a:pt x="389" y="2786"/>
                  </a:lnTo>
                  <a:lnTo>
                    <a:pt x="443" y="2847"/>
                  </a:lnTo>
                  <a:lnTo>
                    <a:pt x="500" y="2906"/>
                  </a:lnTo>
                  <a:lnTo>
                    <a:pt x="559" y="2964"/>
                  </a:lnTo>
                  <a:lnTo>
                    <a:pt x="620" y="3017"/>
                  </a:lnTo>
                  <a:lnTo>
                    <a:pt x="684" y="3068"/>
                  </a:lnTo>
                  <a:lnTo>
                    <a:pt x="751" y="3115"/>
                  </a:lnTo>
                  <a:lnTo>
                    <a:pt x="820" y="3158"/>
                  </a:lnTo>
                  <a:lnTo>
                    <a:pt x="892" y="3200"/>
                  </a:lnTo>
                  <a:lnTo>
                    <a:pt x="965" y="3237"/>
                  </a:lnTo>
                  <a:lnTo>
                    <a:pt x="1041" y="3272"/>
                  </a:lnTo>
                  <a:lnTo>
                    <a:pt x="1118" y="3303"/>
                  </a:lnTo>
                  <a:lnTo>
                    <a:pt x="1198" y="3329"/>
                  </a:lnTo>
                  <a:lnTo>
                    <a:pt x="1238" y="3341"/>
                  </a:lnTo>
                  <a:lnTo>
                    <a:pt x="1278" y="3352"/>
                  </a:lnTo>
                  <a:lnTo>
                    <a:pt x="1320" y="3362"/>
                  </a:lnTo>
                  <a:lnTo>
                    <a:pt x="1360" y="3371"/>
                  </a:lnTo>
                  <a:lnTo>
                    <a:pt x="1402" y="3379"/>
                  </a:lnTo>
                  <a:lnTo>
                    <a:pt x="1443" y="3386"/>
                  </a:lnTo>
                  <a:lnTo>
                    <a:pt x="1487" y="3392"/>
                  </a:lnTo>
                  <a:lnTo>
                    <a:pt x="1529" y="3397"/>
                  </a:lnTo>
                  <a:lnTo>
                    <a:pt x="1572" y="3400"/>
                  </a:lnTo>
                  <a:lnTo>
                    <a:pt x="1616" y="3404"/>
                  </a:lnTo>
                  <a:lnTo>
                    <a:pt x="1659" y="3406"/>
                  </a:lnTo>
                  <a:lnTo>
                    <a:pt x="1703" y="3406"/>
                  </a:lnTo>
                  <a:lnTo>
                    <a:pt x="1703" y="3406"/>
                  </a:lnTo>
                  <a:lnTo>
                    <a:pt x="1751" y="3406"/>
                  </a:lnTo>
                  <a:lnTo>
                    <a:pt x="1798" y="3402"/>
                  </a:lnTo>
                  <a:lnTo>
                    <a:pt x="1844" y="3400"/>
                  </a:lnTo>
                  <a:lnTo>
                    <a:pt x="1891" y="3395"/>
                  </a:lnTo>
                  <a:lnTo>
                    <a:pt x="1936" y="3390"/>
                  </a:lnTo>
                  <a:lnTo>
                    <a:pt x="1981" y="3383"/>
                  </a:lnTo>
                  <a:lnTo>
                    <a:pt x="2026" y="3374"/>
                  </a:lnTo>
                  <a:lnTo>
                    <a:pt x="2072" y="3365"/>
                  </a:lnTo>
                  <a:lnTo>
                    <a:pt x="2115" y="3355"/>
                  </a:lnTo>
                  <a:lnTo>
                    <a:pt x="2160" y="3343"/>
                  </a:lnTo>
                  <a:lnTo>
                    <a:pt x="2202" y="3331"/>
                  </a:lnTo>
                  <a:lnTo>
                    <a:pt x="2246" y="3317"/>
                  </a:lnTo>
                  <a:lnTo>
                    <a:pt x="2288" y="3303"/>
                  </a:lnTo>
                  <a:lnTo>
                    <a:pt x="2329" y="3287"/>
                  </a:lnTo>
                  <a:lnTo>
                    <a:pt x="2371" y="3270"/>
                  </a:lnTo>
                  <a:lnTo>
                    <a:pt x="2411" y="3252"/>
                  </a:lnTo>
                  <a:lnTo>
                    <a:pt x="2453" y="3233"/>
                  </a:lnTo>
                  <a:lnTo>
                    <a:pt x="2491" y="3212"/>
                  </a:lnTo>
                  <a:lnTo>
                    <a:pt x="2531" y="3191"/>
                  </a:lnTo>
                  <a:lnTo>
                    <a:pt x="2569" y="3169"/>
                  </a:lnTo>
                  <a:lnTo>
                    <a:pt x="2606" y="3146"/>
                  </a:lnTo>
                  <a:lnTo>
                    <a:pt x="2644" y="3122"/>
                  </a:lnTo>
                  <a:lnTo>
                    <a:pt x="2681" y="3098"/>
                  </a:lnTo>
                  <a:lnTo>
                    <a:pt x="2716" y="3071"/>
                  </a:lnTo>
                  <a:lnTo>
                    <a:pt x="2750" y="3045"/>
                  </a:lnTo>
                  <a:lnTo>
                    <a:pt x="2785" y="3017"/>
                  </a:lnTo>
                  <a:lnTo>
                    <a:pt x="2818" y="2990"/>
                  </a:lnTo>
                  <a:lnTo>
                    <a:pt x="2851" y="2960"/>
                  </a:lnTo>
                  <a:lnTo>
                    <a:pt x="2883" y="2930"/>
                  </a:lnTo>
                  <a:lnTo>
                    <a:pt x="2914" y="2899"/>
                  </a:lnTo>
                  <a:lnTo>
                    <a:pt x="2945" y="2868"/>
                  </a:lnTo>
                  <a:lnTo>
                    <a:pt x="2975" y="2835"/>
                  </a:lnTo>
                  <a:lnTo>
                    <a:pt x="2975" y="2835"/>
                  </a:lnTo>
                  <a:lnTo>
                    <a:pt x="2926" y="2777"/>
                  </a:lnTo>
                  <a:lnTo>
                    <a:pt x="2879" y="2718"/>
                  </a:lnTo>
                  <a:lnTo>
                    <a:pt x="2836" y="2657"/>
                  </a:lnTo>
                  <a:lnTo>
                    <a:pt x="2794" y="2593"/>
                  </a:lnTo>
                  <a:lnTo>
                    <a:pt x="2756" y="2527"/>
                  </a:lnTo>
                  <a:lnTo>
                    <a:pt x="2721" y="2459"/>
                  </a:lnTo>
                  <a:lnTo>
                    <a:pt x="2688" y="2391"/>
                  </a:lnTo>
                  <a:lnTo>
                    <a:pt x="2658" y="2320"/>
                  </a:lnTo>
                  <a:lnTo>
                    <a:pt x="2632" y="2247"/>
                  </a:lnTo>
                  <a:lnTo>
                    <a:pt x="2609" y="2174"/>
                  </a:lnTo>
                  <a:lnTo>
                    <a:pt x="2589" y="2097"/>
                  </a:lnTo>
                  <a:lnTo>
                    <a:pt x="2573" y="2020"/>
                  </a:lnTo>
                  <a:lnTo>
                    <a:pt x="2561" y="1944"/>
                  </a:lnTo>
                  <a:lnTo>
                    <a:pt x="2550" y="1864"/>
                  </a:lnTo>
                  <a:lnTo>
                    <a:pt x="2545" y="1784"/>
                  </a:lnTo>
                  <a:lnTo>
                    <a:pt x="2543" y="1702"/>
                  </a:lnTo>
                  <a:lnTo>
                    <a:pt x="2543" y="1702"/>
                  </a:lnTo>
                  <a:lnTo>
                    <a:pt x="2545" y="1622"/>
                  </a:lnTo>
                  <a:lnTo>
                    <a:pt x="2550" y="1542"/>
                  </a:lnTo>
                  <a:lnTo>
                    <a:pt x="2561" y="1462"/>
                  </a:lnTo>
                  <a:lnTo>
                    <a:pt x="2573" y="1385"/>
                  </a:lnTo>
                  <a:lnTo>
                    <a:pt x="2589" y="1309"/>
                  </a:lnTo>
                  <a:lnTo>
                    <a:pt x="2609" y="1232"/>
                  </a:lnTo>
                  <a:lnTo>
                    <a:pt x="2632" y="1159"/>
                  </a:lnTo>
                  <a:lnTo>
                    <a:pt x="2658" y="1086"/>
                  </a:lnTo>
                  <a:lnTo>
                    <a:pt x="2688" y="1015"/>
                  </a:lnTo>
                  <a:lnTo>
                    <a:pt x="2721" y="947"/>
                  </a:lnTo>
                  <a:lnTo>
                    <a:pt x="2756" y="879"/>
                  </a:lnTo>
                  <a:lnTo>
                    <a:pt x="2794" y="813"/>
                  </a:lnTo>
                  <a:lnTo>
                    <a:pt x="2836" y="748"/>
                  </a:lnTo>
                  <a:lnTo>
                    <a:pt x="2879" y="687"/>
                  </a:lnTo>
                  <a:lnTo>
                    <a:pt x="2926" y="628"/>
                  </a:lnTo>
                  <a:lnTo>
                    <a:pt x="2975" y="569"/>
                  </a:lnTo>
                  <a:lnTo>
                    <a:pt x="2975" y="569"/>
                  </a:lnTo>
                  <a:close/>
                </a:path>
              </a:pathLst>
            </a:custGeom>
            <a:solidFill>
              <a:schemeClr val="accent4"/>
            </a:solidFill>
            <a:ln w="57150">
              <a:solidFill>
                <a:schemeClr val="bg1"/>
              </a:solidFill>
              <a:prstDash val="solid"/>
              <a:round/>
              <a:headEnd/>
              <a:tailEnd/>
            </a:ln>
          </p:spPr>
          <p:txBody>
            <a:bodyPr vert="horz" wrap="square" lIns="216000" tIns="1260000" rIns="540000" bIns="60960" anchor="t" anchorCtr="1" compatLnSpc="1">
              <a:prstTxWarp prst="textNoShape">
                <a:avLst/>
              </a:prstTxWarp>
              <a:normAutofit/>
            </a:bodyPr>
            <a:lstStyle/>
            <a:p>
              <a:pPr algn="ctr">
                <a:lnSpc>
                  <a:spcPct val="120000"/>
                </a:lnSpc>
                <a:defRPr/>
              </a:pPr>
              <a:endParaRPr lang="zh-CN" altLang="en-US" sz="2000">
                <a:solidFill>
                  <a:schemeClr val="bg1"/>
                </a:solidFill>
                <a:latin typeface="Calibri" panose="020F0502020204030204" pitchFamily="34" charset="0"/>
              </a:endParaRPr>
            </a:p>
          </p:txBody>
        </p:sp>
        <p:sp>
          <p:nvSpPr>
            <p:cNvPr id="8" name="ïŝļiḋè">
              <a:extLst>
                <a:ext uri="{FF2B5EF4-FFF2-40B4-BE49-F238E27FC236}">
                  <a16:creationId xmlns:a16="http://schemas.microsoft.com/office/drawing/2014/main" id="{0107244B-0EDE-46F5-9572-06BD7938A0C5}"/>
                </a:ext>
              </a:extLst>
            </p:cNvPr>
            <p:cNvSpPr>
              <a:spLocks/>
            </p:cNvSpPr>
            <p:nvPr/>
          </p:nvSpPr>
          <p:spPr bwMode="auto">
            <a:xfrm>
              <a:off x="6132004" y="1376772"/>
              <a:ext cx="2374079" cy="2717337"/>
            </a:xfrm>
            <a:custGeom>
              <a:avLst/>
              <a:gdLst>
                <a:gd name="T0" fmla="*/ 1177 w 2975"/>
                <a:gd name="T1" fmla="*/ 2 h 3406"/>
                <a:gd name="T2" fmla="*/ 994 w 2975"/>
                <a:gd name="T3" fmla="*/ 23 h 3406"/>
                <a:gd name="T4" fmla="*/ 815 w 2975"/>
                <a:gd name="T5" fmla="*/ 61 h 3406"/>
                <a:gd name="T6" fmla="*/ 646 w 2975"/>
                <a:gd name="T7" fmla="*/ 119 h 3406"/>
                <a:gd name="T8" fmla="*/ 484 w 2975"/>
                <a:gd name="T9" fmla="*/ 194 h 3406"/>
                <a:gd name="T10" fmla="*/ 331 w 2975"/>
                <a:gd name="T11" fmla="*/ 282 h 3406"/>
                <a:gd name="T12" fmla="*/ 190 w 2975"/>
                <a:gd name="T13" fmla="*/ 389 h 3406"/>
                <a:gd name="T14" fmla="*/ 61 w 2975"/>
                <a:gd name="T15" fmla="*/ 507 h 3406"/>
                <a:gd name="T16" fmla="*/ 49 w 2975"/>
                <a:gd name="T17" fmla="*/ 627 h 3406"/>
                <a:gd name="T18" fmla="*/ 219 w 2975"/>
                <a:gd name="T19" fmla="*/ 879 h 3406"/>
                <a:gd name="T20" fmla="*/ 343 w 2975"/>
                <a:gd name="T21" fmla="*/ 1159 h 3406"/>
                <a:gd name="T22" fmla="*/ 414 w 2975"/>
                <a:gd name="T23" fmla="*/ 1462 h 3406"/>
                <a:gd name="T24" fmla="*/ 432 w 2975"/>
                <a:gd name="T25" fmla="*/ 1702 h 3406"/>
                <a:gd name="T26" fmla="*/ 402 w 2975"/>
                <a:gd name="T27" fmla="*/ 2021 h 3406"/>
                <a:gd name="T28" fmla="*/ 317 w 2975"/>
                <a:gd name="T29" fmla="*/ 2320 h 3406"/>
                <a:gd name="T30" fmla="*/ 181 w 2975"/>
                <a:gd name="T31" fmla="*/ 2593 h 3406"/>
                <a:gd name="T32" fmla="*/ 0 w 2975"/>
                <a:gd name="T33" fmla="*/ 2835 h 3406"/>
                <a:gd name="T34" fmla="*/ 30 w 2975"/>
                <a:gd name="T35" fmla="*/ 2868 h 3406"/>
                <a:gd name="T36" fmla="*/ 157 w 2975"/>
                <a:gd name="T37" fmla="*/ 2990 h 3406"/>
                <a:gd name="T38" fmla="*/ 294 w 2975"/>
                <a:gd name="T39" fmla="*/ 3098 h 3406"/>
                <a:gd name="T40" fmla="*/ 444 w 2975"/>
                <a:gd name="T41" fmla="*/ 3192 h 3406"/>
                <a:gd name="T42" fmla="*/ 604 w 2975"/>
                <a:gd name="T43" fmla="*/ 3270 h 3406"/>
                <a:gd name="T44" fmla="*/ 773 w 2975"/>
                <a:gd name="T45" fmla="*/ 3331 h 3406"/>
                <a:gd name="T46" fmla="*/ 949 w 2975"/>
                <a:gd name="T47" fmla="*/ 3375 h 3406"/>
                <a:gd name="T48" fmla="*/ 1131 w 2975"/>
                <a:gd name="T49" fmla="*/ 3401 h 3406"/>
                <a:gd name="T50" fmla="*/ 1271 w 2975"/>
                <a:gd name="T51" fmla="*/ 3406 h 3406"/>
                <a:gd name="T52" fmla="*/ 1459 w 2975"/>
                <a:gd name="T53" fmla="*/ 3395 h 3406"/>
                <a:gd name="T54" fmla="*/ 1640 w 2975"/>
                <a:gd name="T55" fmla="*/ 3366 h 3406"/>
                <a:gd name="T56" fmla="*/ 1814 w 2975"/>
                <a:gd name="T57" fmla="*/ 3317 h 3406"/>
                <a:gd name="T58" fmla="*/ 1979 w 2975"/>
                <a:gd name="T59" fmla="*/ 3251 h 3406"/>
                <a:gd name="T60" fmla="*/ 2137 w 2975"/>
                <a:gd name="T61" fmla="*/ 3169 h 3406"/>
                <a:gd name="T62" fmla="*/ 2284 w 2975"/>
                <a:gd name="T63" fmla="*/ 3072 h 3406"/>
                <a:gd name="T64" fmla="*/ 2419 w 2975"/>
                <a:gd name="T65" fmla="*/ 2960 h 3406"/>
                <a:gd name="T66" fmla="*/ 2543 w 2975"/>
                <a:gd name="T67" fmla="*/ 2835 h 3406"/>
                <a:gd name="T68" fmla="*/ 2682 w 2975"/>
                <a:gd name="T69" fmla="*/ 2658 h 3406"/>
                <a:gd name="T70" fmla="*/ 2830 w 2975"/>
                <a:gd name="T71" fmla="*/ 2391 h 3406"/>
                <a:gd name="T72" fmla="*/ 2928 w 2975"/>
                <a:gd name="T73" fmla="*/ 2097 h 3406"/>
                <a:gd name="T74" fmla="*/ 2973 w 2975"/>
                <a:gd name="T75" fmla="*/ 1784 h 3406"/>
                <a:gd name="T76" fmla="*/ 2973 w 2975"/>
                <a:gd name="T77" fmla="*/ 1615 h 3406"/>
                <a:gd name="T78" fmla="*/ 2955 w 2975"/>
                <a:gd name="T79" fmla="*/ 1443 h 3406"/>
                <a:gd name="T80" fmla="*/ 2921 w 2975"/>
                <a:gd name="T81" fmla="*/ 1278 h 3406"/>
                <a:gd name="T82" fmla="*/ 2841 w 2975"/>
                <a:gd name="T83" fmla="*/ 1039 h 3406"/>
                <a:gd name="T84" fmla="*/ 2684 w 2975"/>
                <a:gd name="T85" fmla="*/ 750 h 3406"/>
                <a:gd name="T86" fmla="*/ 2475 w 2975"/>
                <a:gd name="T87" fmla="*/ 498 h 3406"/>
                <a:gd name="T88" fmla="*/ 2224 w 2975"/>
                <a:gd name="T89" fmla="*/ 291 h 3406"/>
                <a:gd name="T90" fmla="*/ 1934 w 2975"/>
                <a:gd name="T91" fmla="*/ 134 h 3406"/>
                <a:gd name="T92" fmla="*/ 1697 w 2975"/>
                <a:gd name="T93" fmla="*/ 54 h 3406"/>
                <a:gd name="T94" fmla="*/ 1530 w 2975"/>
                <a:gd name="T95" fmla="*/ 20 h 3406"/>
                <a:gd name="T96" fmla="*/ 1359 w 2975"/>
                <a:gd name="T97" fmla="*/ 2 h 3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975" h="3406">
                  <a:moveTo>
                    <a:pt x="1271" y="0"/>
                  </a:moveTo>
                  <a:lnTo>
                    <a:pt x="1271" y="0"/>
                  </a:lnTo>
                  <a:lnTo>
                    <a:pt x="1224" y="0"/>
                  </a:lnTo>
                  <a:lnTo>
                    <a:pt x="1177" y="2"/>
                  </a:lnTo>
                  <a:lnTo>
                    <a:pt x="1131" y="6"/>
                  </a:lnTo>
                  <a:lnTo>
                    <a:pt x="1084" y="11"/>
                  </a:lnTo>
                  <a:lnTo>
                    <a:pt x="1039" y="16"/>
                  </a:lnTo>
                  <a:lnTo>
                    <a:pt x="994" y="23"/>
                  </a:lnTo>
                  <a:lnTo>
                    <a:pt x="949" y="30"/>
                  </a:lnTo>
                  <a:lnTo>
                    <a:pt x="903" y="41"/>
                  </a:lnTo>
                  <a:lnTo>
                    <a:pt x="860" y="51"/>
                  </a:lnTo>
                  <a:lnTo>
                    <a:pt x="815" y="61"/>
                  </a:lnTo>
                  <a:lnTo>
                    <a:pt x="773" y="75"/>
                  </a:lnTo>
                  <a:lnTo>
                    <a:pt x="729" y="87"/>
                  </a:lnTo>
                  <a:lnTo>
                    <a:pt x="687" y="103"/>
                  </a:lnTo>
                  <a:lnTo>
                    <a:pt x="646" y="119"/>
                  </a:lnTo>
                  <a:lnTo>
                    <a:pt x="604" y="136"/>
                  </a:lnTo>
                  <a:lnTo>
                    <a:pt x="562" y="154"/>
                  </a:lnTo>
                  <a:lnTo>
                    <a:pt x="522" y="173"/>
                  </a:lnTo>
                  <a:lnTo>
                    <a:pt x="484" y="194"/>
                  </a:lnTo>
                  <a:lnTo>
                    <a:pt x="444" y="215"/>
                  </a:lnTo>
                  <a:lnTo>
                    <a:pt x="406" y="235"/>
                  </a:lnTo>
                  <a:lnTo>
                    <a:pt x="369" y="260"/>
                  </a:lnTo>
                  <a:lnTo>
                    <a:pt x="331" y="282"/>
                  </a:lnTo>
                  <a:lnTo>
                    <a:pt x="294" y="308"/>
                  </a:lnTo>
                  <a:lnTo>
                    <a:pt x="259" y="333"/>
                  </a:lnTo>
                  <a:lnTo>
                    <a:pt x="225" y="361"/>
                  </a:lnTo>
                  <a:lnTo>
                    <a:pt x="190" y="389"/>
                  </a:lnTo>
                  <a:lnTo>
                    <a:pt x="157" y="416"/>
                  </a:lnTo>
                  <a:lnTo>
                    <a:pt x="124" y="446"/>
                  </a:lnTo>
                  <a:lnTo>
                    <a:pt x="91" y="476"/>
                  </a:lnTo>
                  <a:lnTo>
                    <a:pt x="61" y="507"/>
                  </a:lnTo>
                  <a:lnTo>
                    <a:pt x="30" y="538"/>
                  </a:lnTo>
                  <a:lnTo>
                    <a:pt x="0" y="569"/>
                  </a:lnTo>
                  <a:lnTo>
                    <a:pt x="0" y="569"/>
                  </a:lnTo>
                  <a:lnTo>
                    <a:pt x="49" y="627"/>
                  </a:lnTo>
                  <a:lnTo>
                    <a:pt x="96" y="688"/>
                  </a:lnTo>
                  <a:lnTo>
                    <a:pt x="139" y="749"/>
                  </a:lnTo>
                  <a:lnTo>
                    <a:pt x="181" y="813"/>
                  </a:lnTo>
                  <a:lnTo>
                    <a:pt x="219" y="879"/>
                  </a:lnTo>
                  <a:lnTo>
                    <a:pt x="254" y="945"/>
                  </a:lnTo>
                  <a:lnTo>
                    <a:pt x="287" y="1015"/>
                  </a:lnTo>
                  <a:lnTo>
                    <a:pt x="317" y="1086"/>
                  </a:lnTo>
                  <a:lnTo>
                    <a:pt x="343" y="1159"/>
                  </a:lnTo>
                  <a:lnTo>
                    <a:pt x="366" y="1232"/>
                  </a:lnTo>
                  <a:lnTo>
                    <a:pt x="386" y="1307"/>
                  </a:lnTo>
                  <a:lnTo>
                    <a:pt x="402" y="1384"/>
                  </a:lnTo>
                  <a:lnTo>
                    <a:pt x="414" y="1462"/>
                  </a:lnTo>
                  <a:lnTo>
                    <a:pt x="425" y="1542"/>
                  </a:lnTo>
                  <a:lnTo>
                    <a:pt x="430" y="1622"/>
                  </a:lnTo>
                  <a:lnTo>
                    <a:pt x="432" y="1702"/>
                  </a:lnTo>
                  <a:lnTo>
                    <a:pt x="432" y="1702"/>
                  </a:lnTo>
                  <a:lnTo>
                    <a:pt x="430" y="1784"/>
                  </a:lnTo>
                  <a:lnTo>
                    <a:pt x="425" y="1864"/>
                  </a:lnTo>
                  <a:lnTo>
                    <a:pt x="414" y="1942"/>
                  </a:lnTo>
                  <a:lnTo>
                    <a:pt x="402" y="2021"/>
                  </a:lnTo>
                  <a:lnTo>
                    <a:pt x="386" y="2097"/>
                  </a:lnTo>
                  <a:lnTo>
                    <a:pt x="366" y="2174"/>
                  </a:lnTo>
                  <a:lnTo>
                    <a:pt x="343" y="2247"/>
                  </a:lnTo>
                  <a:lnTo>
                    <a:pt x="317" y="2320"/>
                  </a:lnTo>
                  <a:lnTo>
                    <a:pt x="287" y="2390"/>
                  </a:lnTo>
                  <a:lnTo>
                    <a:pt x="254" y="2459"/>
                  </a:lnTo>
                  <a:lnTo>
                    <a:pt x="219" y="2527"/>
                  </a:lnTo>
                  <a:lnTo>
                    <a:pt x="181" y="2593"/>
                  </a:lnTo>
                  <a:lnTo>
                    <a:pt x="139" y="2656"/>
                  </a:lnTo>
                  <a:lnTo>
                    <a:pt x="96" y="2719"/>
                  </a:lnTo>
                  <a:lnTo>
                    <a:pt x="49" y="2778"/>
                  </a:lnTo>
                  <a:lnTo>
                    <a:pt x="0" y="2835"/>
                  </a:lnTo>
                  <a:lnTo>
                    <a:pt x="0" y="2835"/>
                  </a:lnTo>
                  <a:lnTo>
                    <a:pt x="0" y="2835"/>
                  </a:lnTo>
                  <a:lnTo>
                    <a:pt x="0" y="2835"/>
                  </a:lnTo>
                  <a:lnTo>
                    <a:pt x="30" y="2868"/>
                  </a:lnTo>
                  <a:lnTo>
                    <a:pt x="61" y="2900"/>
                  </a:lnTo>
                  <a:lnTo>
                    <a:pt x="92" y="2931"/>
                  </a:lnTo>
                  <a:lnTo>
                    <a:pt x="124" y="2960"/>
                  </a:lnTo>
                  <a:lnTo>
                    <a:pt x="157" y="2990"/>
                  </a:lnTo>
                  <a:lnTo>
                    <a:pt x="190" y="3018"/>
                  </a:lnTo>
                  <a:lnTo>
                    <a:pt x="225" y="3046"/>
                  </a:lnTo>
                  <a:lnTo>
                    <a:pt x="259" y="3072"/>
                  </a:lnTo>
                  <a:lnTo>
                    <a:pt x="294" y="3098"/>
                  </a:lnTo>
                  <a:lnTo>
                    <a:pt x="331" y="3122"/>
                  </a:lnTo>
                  <a:lnTo>
                    <a:pt x="369" y="3147"/>
                  </a:lnTo>
                  <a:lnTo>
                    <a:pt x="406" y="3169"/>
                  </a:lnTo>
                  <a:lnTo>
                    <a:pt x="444" y="3192"/>
                  </a:lnTo>
                  <a:lnTo>
                    <a:pt x="484" y="3213"/>
                  </a:lnTo>
                  <a:lnTo>
                    <a:pt x="522" y="3234"/>
                  </a:lnTo>
                  <a:lnTo>
                    <a:pt x="564" y="3251"/>
                  </a:lnTo>
                  <a:lnTo>
                    <a:pt x="604" y="3270"/>
                  </a:lnTo>
                  <a:lnTo>
                    <a:pt x="646" y="3288"/>
                  </a:lnTo>
                  <a:lnTo>
                    <a:pt x="687" y="3303"/>
                  </a:lnTo>
                  <a:lnTo>
                    <a:pt x="729" y="3317"/>
                  </a:lnTo>
                  <a:lnTo>
                    <a:pt x="773" y="3331"/>
                  </a:lnTo>
                  <a:lnTo>
                    <a:pt x="815" y="3343"/>
                  </a:lnTo>
                  <a:lnTo>
                    <a:pt x="860" y="3355"/>
                  </a:lnTo>
                  <a:lnTo>
                    <a:pt x="903" y="3366"/>
                  </a:lnTo>
                  <a:lnTo>
                    <a:pt x="949" y="3375"/>
                  </a:lnTo>
                  <a:lnTo>
                    <a:pt x="994" y="3383"/>
                  </a:lnTo>
                  <a:lnTo>
                    <a:pt x="1039" y="3390"/>
                  </a:lnTo>
                  <a:lnTo>
                    <a:pt x="1084" y="3395"/>
                  </a:lnTo>
                  <a:lnTo>
                    <a:pt x="1131" y="3401"/>
                  </a:lnTo>
                  <a:lnTo>
                    <a:pt x="1177" y="3402"/>
                  </a:lnTo>
                  <a:lnTo>
                    <a:pt x="1224" y="3404"/>
                  </a:lnTo>
                  <a:lnTo>
                    <a:pt x="1271" y="3406"/>
                  </a:lnTo>
                  <a:lnTo>
                    <a:pt x="1271" y="3406"/>
                  </a:lnTo>
                  <a:lnTo>
                    <a:pt x="1319" y="3404"/>
                  </a:lnTo>
                  <a:lnTo>
                    <a:pt x="1366" y="3402"/>
                  </a:lnTo>
                  <a:lnTo>
                    <a:pt x="1412" y="3401"/>
                  </a:lnTo>
                  <a:lnTo>
                    <a:pt x="1459" y="3395"/>
                  </a:lnTo>
                  <a:lnTo>
                    <a:pt x="1504" y="3390"/>
                  </a:lnTo>
                  <a:lnTo>
                    <a:pt x="1549" y="3383"/>
                  </a:lnTo>
                  <a:lnTo>
                    <a:pt x="1594" y="3375"/>
                  </a:lnTo>
                  <a:lnTo>
                    <a:pt x="1640" y="3366"/>
                  </a:lnTo>
                  <a:lnTo>
                    <a:pt x="1683" y="3355"/>
                  </a:lnTo>
                  <a:lnTo>
                    <a:pt x="1727" y="3343"/>
                  </a:lnTo>
                  <a:lnTo>
                    <a:pt x="1770" y="3331"/>
                  </a:lnTo>
                  <a:lnTo>
                    <a:pt x="1814" y="3317"/>
                  </a:lnTo>
                  <a:lnTo>
                    <a:pt x="1855" y="3303"/>
                  </a:lnTo>
                  <a:lnTo>
                    <a:pt x="1897" y="3288"/>
                  </a:lnTo>
                  <a:lnTo>
                    <a:pt x="1939" y="3270"/>
                  </a:lnTo>
                  <a:lnTo>
                    <a:pt x="1979" y="3251"/>
                  </a:lnTo>
                  <a:lnTo>
                    <a:pt x="2019" y="3234"/>
                  </a:lnTo>
                  <a:lnTo>
                    <a:pt x="2059" y="3213"/>
                  </a:lnTo>
                  <a:lnTo>
                    <a:pt x="2097" y="3192"/>
                  </a:lnTo>
                  <a:lnTo>
                    <a:pt x="2137" y="3169"/>
                  </a:lnTo>
                  <a:lnTo>
                    <a:pt x="2174" y="3147"/>
                  </a:lnTo>
                  <a:lnTo>
                    <a:pt x="2210" y="3122"/>
                  </a:lnTo>
                  <a:lnTo>
                    <a:pt x="2247" y="3098"/>
                  </a:lnTo>
                  <a:lnTo>
                    <a:pt x="2284" y="3072"/>
                  </a:lnTo>
                  <a:lnTo>
                    <a:pt x="2318" y="3046"/>
                  </a:lnTo>
                  <a:lnTo>
                    <a:pt x="2353" y="3018"/>
                  </a:lnTo>
                  <a:lnTo>
                    <a:pt x="2386" y="2990"/>
                  </a:lnTo>
                  <a:lnTo>
                    <a:pt x="2419" y="2960"/>
                  </a:lnTo>
                  <a:lnTo>
                    <a:pt x="2451" y="2931"/>
                  </a:lnTo>
                  <a:lnTo>
                    <a:pt x="2482" y="2900"/>
                  </a:lnTo>
                  <a:lnTo>
                    <a:pt x="2513" y="2868"/>
                  </a:lnTo>
                  <a:lnTo>
                    <a:pt x="2543" y="2835"/>
                  </a:lnTo>
                  <a:lnTo>
                    <a:pt x="2543" y="2835"/>
                  </a:lnTo>
                  <a:lnTo>
                    <a:pt x="2592" y="2778"/>
                  </a:lnTo>
                  <a:lnTo>
                    <a:pt x="2639" y="2719"/>
                  </a:lnTo>
                  <a:lnTo>
                    <a:pt x="2682" y="2658"/>
                  </a:lnTo>
                  <a:lnTo>
                    <a:pt x="2724" y="2593"/>
                  </a:lnTo>
                  <a:lnTo>
                    <a:pt x="2762" y="2527"/>
                  </a:lnTo>
                  <a:lnTo>
                    <a:pt x="2797" y="2459"/>
                  </a:lnTo>
                  <a:lnTo>
                    <a:pt x="2830" y="2391"/>
                  </a:lnTo>
                  <a:lnTo>
                    <a:pt x="2860" y="2320"/>
                  </a:lnTo>
                  <a:lnTo>
                    <a:pt x="2886" y="2247"/>
                  </a:lnTo>
                  <a:lnTo>
                    <a:pt x="2908" y="2174"/>
                  </a:lnTo>
                  <a:lnTo>
                    <a:pt x="2928" y="2097"/>
                  </a:lnTo>
                  <a:lnTo>
                    <a:pt x="2945" y="2021"/>
                  </a:lnTo>
                  <a:lnTo>
                    <a:pt x="2957" y="1942"/>
                  </a:lnTo>
                  <a:lnTo>
                    <a:pt x="2968" y="1864"/>
                  </a:lnTo>
                  <a:lnTo>
                    <a:pt x="2973" y="1784"/>
                  </a:lnTo>
                  <a:lnTo>
                    <a:pt x="2975" y="1702"/>
                  </a:lnTo>
                  <a:lnTo>
                    <a:pt x="2975" y="1702"/>
                  </a:lnTo>
                  <a:lnTo>
                    <a:pt x="2975" y="1659"/>
                  </a:lnTo>
                  <a:lnTo>
                    <a:pt x="2973" y="1615"/>
                  </a:lnTo>
                  <a:lnTo>
                    <a:pt x="2969" y="1572"/>
                  </a:lnTo>
                  <a:lnTo>
                    <a:pt x="2966" y="1528"/>
                  </a:lnTo>
                  <a:lnTo>
                    <a:pt x="2961" y="1487"/>
                  </a:lnTo>
                  <a:lnTo>
                    <a:pt x="2955" y="1443"/>
                  </a:lnTo>
                  <a:lnTo>
                    <a:pt x="2948" y="1401"/>
                  </a:lnTo>
                  <a:lnTo>
                    <a:pt x="2940" y="1360"/>
                  </a:lnTo>
                  <a:lnTo>
                    <a:pt x="2931" y="1318"/>
                  </a:lnTo>
                  <a:lnTo>
                    <a:pt x="2921" y="1278"/>
                  </a:lnTo>
                  <a:lnTo>
                    <a:pt x="2910" y="1236"/>
                  </a:lnTo>
                  <a:lnTo>
                    <a:pt x="2898" y="1196"/>
                  </a:lnTo>
                  <a:lnTo>
                    <a:pt x="2872" y="1118"/>
                  </a:lnTo>
                  <a:lnTo>
                    <a:pt x="2841" y="1039"/>
                  </a:lnTo>
                  <a:lnTo>
                    <a:pt x="2806" y="965"/>
                  </a:lnTo>
                  <a:lnTo>
                    <a:pt x="2769" y="891"/>
                  </a:lnTo>
                  <a:lnTo>
                    <a:pt x="2727" y="820"/>
                  </a:lnTo>
                  <a:lnTo>
                    <a:pt x="2684" y="750"/>
                  </a:lnTo>
                  <a:lnTo>
                    <a:pt x="2637" y="684"/>
                  </a:lnTo>
                  <a:lnTo>
                    <a:pt x="2585" y="620"/>
                  </a:lnTo>
                  <a:lnTo>
                    <a:pt x="2532" y="557"/>
                  </a:lnTo>
                  <a:lnTo>
                    <a:pt x="2475" y="498"/>
                  </a:lnTo>
                  <a:lnTo>
                    <a:pt x="2416" y="442"/>
                  </a:lnTo>
                  <a:lnTo>
                    <a:pt x="2355" y="389"/>
                  </a:lnTo>
                  <a:lnTo>
                    <a:pt x="2291" y="338"/>
                  </a:lnTo>
                  <a:lnTo>
                    <a:pt x="2224" y="291"/>
                  </a:lnTo>
                  <a:lnTo>
                    <a:pt x="2155" y="248"/>
                  </a:lnTo>
                  <a:lnTo>
                    <a:pt x="2083" y="206"/>
                  </a:lnTo>
                  <a:lnTo>
                    <a:pt x="2010" y="168"/>
                  </a:lnTo>
                  <a:lnTo>
                    <a:pt x="1934" y="134"/>
                  </a:lnTo>
                  <a:lnTo>
                    <a:pt x="1857" y="103"/>
                  </a:lnTo>
                  <a:lnTo>
                    <a:pt x="1777" y="77"/>
                  </a:lnTo>
                  <a:lnTo>
                    <a:pt x="1737" y="65"/>
                  </a:lnTo>
                  <a:lnTo>
                    <a:pt x="1697" y="54"/>
                  </a:lnTo>
                  <a:lnTo>
                    <a:pt x="1655" y="44"/>
                  </a:lnTo>
                  <a:lnTo>
                    <a:pt x="1615" y="35"/>
                  </a:lnTo>
                  <a:lnTo>
                    <a:pt x="1573" y="27"/>
                  </a:lnTo>
                  <a:lnTo>
                    <a:pt x="1530" y="20"/>
                  </a:lnTo>
                  <a:lnTo>
                    <a:pt x="1488" y="14"/>
                  </a:lnTo>
                  <a:lnTo>
                    <a:pt x="1445" y="9"/>
                  </a:lnTo>
                  <a:lnTo>
                    <a:pt x="1403" y="6"/>
                  </a:lnTo>
                  <a:lnTo>
                    <a:pt x="1359" y="2"/>
                  </a:lnTo>
                  <a:lnTo>
                    <a:pt x="1316" y="0"/>
                  </a:lnTo>
                  <a:lnTo>
                    <a:pt x="1271" y="0"/>
                  </a:lnTo>
                  <a:lnTo>
                    <a:pt x="1271" y="0"/>
                  </a:lnTo>
                  <a:close/>
                </a:path>
              </a:pathLst>
            </a:custGeom>
            <a:solidFill>
              <a:schemeClr val="accent2"/>
            </a:solidFill>
            <a:ln w="57150">
              <a:solidFill>
                <a:schemeClr val="bg1"/>
              </a:solidFill>
              <a:prstDash val="solid"/>
              <a:round/>
              <a:headEnd/>
              <a:tailEnd/>
            </a:ln>
          </p:spPr>
          <p:txBody>
            <a:bodyPr vert="horz" wrap="square" lIns="540000" tIns="1260000" rIns="216000" bIns="0" anchor="t" anchorCtr="1" compatLnSpc="1">
              <a:prstTxWarp prst="textNoShape">
                <a:avLst/>
              </a:prstTxWarp>
              <a:normAutofit/>
            </a:bodyPr>
            <a:lstStyle/>
            <a:p>
              <a:pPr algn="ctr">
                <a:lnSpc>
                  <a:spcPct val="120000"/>
                </a:lnSpc>
                <a:defRPr/>
              </a:pPr>
              <a:endParaRPr lang="zh-CN" altLang="en-US" sz="2000">
                <a:solidFill>
                  <a:schemeClr val="bg1"/>
                </a:solidFill>
                <a:latin typeface="Calibri" panose="020F0502020204030204" pitchFamily="34" charset="0"/>
              </a:endParaRPr>
            </a:p>
          </p:txBody>
        </p:sp>
        <p:sp>
          <p:nvSpPr>
            <p:cNvPr id="9" name="isľîďè">
              <a:extLst>
                <a:ext uri="{FF2B5EF4-FFF2-40B4-BE49-F238E27FC236}">
                  <a16:creationId xmlns:a16="http://schemas.microsoft.com/office/drawing/2014/main" id="{9AC285E9-2ED4-4A92-A143-49B65F2D1D7D}"/>
                </a:ext>
              </a:extLst>
            </p:cNvPr>
            <p:cNvSpPr>
              <a:spLocks/>
            </p:cNvSpPr>
            <p:nvPr/>
          </p:nvSpPr>
          <p:spPr bwMode="auto">
            <a:xfrm>
              <a:off x="3757926" y="1376772"/>
              <a:ext cx="2718935" cy="2262319"/>
            </a:xfrm>
            <a:custGeom>
              <a:avLst/>
              <a:gdLst>
                <a:gd name="T0" fmla="*/ 2914 w 3407"/>
                <a:gd name="T1" fmla="*/ 507 h 2835"/>
                <a:gd name="T2" fmla="*/ 2785 w 3407"/>
                <a:gd name="T3" fmla="*/ 389 h 2835"/>
                <a:gd name="T4" fmla="*/ 2644 w 3407"/>
                <a:gd name="T5" fmla="*/ 282 h 2835"/>
                <a:gd name="T6" fmla="*/ 2491 w 3407"/>
                <a:gd name="T7" fmla="*/ 194 h 2835"/>
                <a:gd name="T8" fmla="*/ 2329 w 3407"/>
                <a:gd name="T9" fmla="*/ 119 h 2835"/>
                <a:gd name="T10" fmla="*/ 2160 w 3407"/>
                <a:gd name="T11" fmla="*/ 61 h 2835"/>
                <a:gd name="T12" fmla="*/ 1981 w 3407"/>
                <a:gd name="T13" fmla="*/ 23 h 2835"/>
                <a:gd name="T14" fmla="*/ 1798 w 3407"/>
                <a:gd name="T15" fmla="*/ 2 h 2835"/>
                <a:gd name="T16" fmla="*/ 1659 w 3407"/>
                <a:gd name="T17" fmla="*/ 0 h 2835"/>
                <a:gd name="T18" fmla="*/ 1487 w 3407"/>
                <a:gd name="T19" fmla="*/ 14 h 2835"/>
                <a:gd name="T20" fmla="*/ 1320 w 3407"/>
                <a:gd name="T21" fmla="*/ 44 h 2835"/>
                <a:gd name="T22" fmla="*/ 1118 w 3407"/>
                <a:gd name="T23" fmla="*/ 103 h 2835"/>
                <a:gd name="T24" fmla="*/ 820 w 3407"/>
                <a:gd name="T25" fmla="*/ 248 h 2835"/>
                <a:gd name="T26" fmla="*/ 559 w 3407"/>
                <a:gd name="T27" fmla="*/ 442 h 2835"/>
                <a:gd name="T28" fmla="*/ 338 w 3407"/>
                <a:gd name="T29" fmla="*/ 684 h 2835"/>
                <a:gd name="T30" fmla="*/ 168 w 3407"/>
                <a:gd name="T31" fmla="*/ 965 h 2835"/>
                <a:gd name="T32" fmla="*/ 65 w 3407"/>
                <a:gd name="T33" fmla="*/ 1236 h 2835"/>
                <a:gd name="T34" fmla="*/ 27 w 3407"/>
                <a:gd name="T35" fmla="*/ 1401 h 2835"/>
                <a:gd name="T36" fmla="*/ 6 w 3407"/>
                <a:gd name="T37" fmla="*/ 1572 h 2835"/>
                <a:gd name="T38" fmla="*/ 0 w 3407"/>
                <a:gd name="T39" fmla="*/ 1702 h 2835"/>
                <a:gd name="T40" fmla="*/ 30 w 3407"/>
                <a:gd name="T41" fmla="*/ 2021 h 2835"/>
                <a:gd name="T42" fmla="*/ 115 w 3407"/>
                <a:gd name="T43" fmla="*/ 2320 h 2835"/>
                <a:gd name="T44" fmla="*/ 251 w 3407"/>
                <a:gd name="T45" fmla="*/ 2593 h 2835"/>
                <a:gd name="T46" fmla="*/ 432 w 3407"/>
                <a:gd name="T47" fmla="*/ 2835 h 2835"/>
                <a:gd name="T48" fmla="*/ 524 w 3407"/>
                <a:gd name="T49" fmla="*/ 2741 h 2835"/>
                <a:gd name="T50" fmla="*/ 657 w 3407"/>
                <a:gd name="T51" fmla="*/ 2626 h 2835"/>
                <a:gd name="T52" fmla="*/ 801 w 3407"/>
                <a:gd name="T53" fmla="*/ 2525 h 2835"/>
                <a:gd name="T54" fmla="*/ 956 w 3407"/>
                <a:gd name="T55" fmla="*/ 2438 h 2835"/>
                <a:gd name="T56" fmla="*/ 1120 w 3407"/>
                <a:gd name="T57" fmla="*/ 2369 h 2835"/>
                <a:gd name="T58" fmla="*/ 1292 w 3407"/>
                <a:gd name="T59" fmla="*/ 2317 h 2835"/>
                <a:gd name="T60" fmla="*/ 1471 w 3407"/>
                <a:gd name="T61" fmla="*/ 2282 h 2835"/>
                <a:gd name="T62" fmla="*/ 1656 w 3407"/>
                <a:gd name="T63" fmla="*/ 2266 h 2835"/>
                <a:gd name="T64" fmla="*/ 1798 w 3407"/>
                <a:gd name="T65" fmla="*/ 2268 h 2835"/>
                <a:gd name="T66" fmla="*/ 1981 w 3407"/>
                <a:gd name="T67" fmla="*/ 2289 h 2835"/>
                <a:gd name="T68" fmla="*/ 2159 w 3407"/>
                <a:gd name="T69" fmla="*/ 2327 h 2835"/>
                <a:gd name="T70" fmla="*/ 2329 w 3407"/>
                <a:gd name="T71" fmla="*/ 2384 h 2835"/>
                <a:gd name="T72" fmla="*/ 2491 w 3407"/>
                <a:gd name="T73" fmla="*/ 2459 h 2835"/>
                <a:gd name="T74" fmla="*/ 2644 w 3407"/>
                <a:gd name="T75" fmla="*/ 2548 h 2835"/>
                <a:gd name="T76" fmla="*/ 2785 w 3407"/>
                <a:gd name="T77" fmla="*/ 2654 h 2835"/>
                <a:gd name="T78" fmla="*/ 2914 w 3407"/>
                <a:gd name="T79" fmla="*/ 2772 h 2835"/>
                <a:gd name="T80" fmla="*/ 2975 w 3407"/>
                <a:gd name="T81" fmla="*/ 2835 h 2835"/>
                <a:gd name="T82" fmla="*/ 3114 w 3407"/>
                <a:gd name="T83" fmla="*/ 2656 h 2835"/>
                <a:gd name="T84" fmla="*/ 3262 w 3407"/>
                <a:gd name="T85" fmla="*/ 2390 h 2835"/>
                <a:gd name="T86" fmla="*/ 3361 w 3407"/>
                <a:gd name="T87" fmla="*/ 2097 h 2835"/>
                <a:gd name="T88" fmla="*/ 3405 w 3407"/>
                <a:gd name="T89" fmla="*/ 1784 h 2835"/>
                <a:gd name="T90" fmla="*/ 3400 w 3407"/>
                <a:gd name="T91" fmla="*/ 1542 h 2835"/>
                <a:gd name="T92" fmla="*/ 3341 w 3407"/>
                <a:gd name="T93" fmla="*/ 1232 h 2835"/>
                <a:gd name="T94" fmla="*/ 3229 w 3407"/>
                <a:gd name="T95" fmla="*/ 945 h 2835"/>
                <a:gd name="T96" fmla="*/ 3071 w 3407"/>
                <a:gd name="T97" fmla="*/ 688 h 28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07" h="2835">
                  <a:moveTo>
                    <a:pt x="2975" y="569"/>
                  </a:moveTo>
                  <a:lnTo>
                    <a:pt x="2975" y="569"/>
                  </a:lnTo>
                  <a:lnTo>
                    <a:pt x="2945" y="538"/>
                  </a:lnTo>
                  <a:lnTo>
                    <a:pt x="2914" y="507"/>
                  </a:lnTo>
                  <a:lnTo>
                    <a:pt x="2883" y="476"/>
                  </a:lnTo>
                  <a:lnTo>
                    <a:pt x="2851" y="446"/>
                  </a:lnTo>
                  <a:lnTo>
                    <a:pt x="2818" y="416"/>
                  </a:lnTo>
                  <a:lnTo>
                    <a:pt x="2785" y="389"/>
                  </a:lnTo>
                  <a:lnTo>
                    <a:pt x="2750" y="361"/>
                  </a:lnTo>
                  <a:lnTo>
                    <a:pt x="2716" y="333"/>
                  </a:lnTo>
                  <a:lnTo>
                    <a:pt x="2681" y="308"/>
                  </a:lnTo>
                  <a:lnTo>
                    <a:pt x="2644" y="282"/>
                  </a:lnTo>
                  <a:lnTo>
                    <a:pt x="2606" y="260"/>
                  </a:lnTo>
                  <a:lnTo>
                    <a:pt x="2569" y="235"/>
                  </a:lnTo>
                  <a:lnTo>
                    <a:pt x="2531" y="215"/>
                  </a:lnTo>
                  <a:lnTo>
                    <a:pt x="2491" y="194"/>
                  </a:lnTo>
                  <a:lnTo>
                    <a:pt x="2453" y="173"/>
                  </a:lnTo>
                  <a:lnTo>
                    <a:pt x="2411" y="154"/>
                  </a:lnTo>
                  <a:lnTo>
                    <a:pt x="2371" y="136"/>
                  </a:lnTo>
                  <a:lnTo>
                    <a:pt x="2329" y="119"/>
                  </a:lnTo>
                  <a:lnTo>
                    <a:pt x="2288" y="103"/>
                  </a:lnTo>
                  <a:lnTo>
                    <a:pt x="2246" y="87"/>
                  </a:lnTo>
                  <a:lnTo>
                    <a:pt x="2202" y="75"/>
                  </a:lnTo>
                  <a:lnTo>
                    <a:pt x="2160" y="61"/>
                  </a:lnTo>
                  <a:lnTo>
                    <a:pt x="2115" y="51"/>
                  </a:lnTo>
                  <a:lnTo>
                    <a:pt x="2072" y="41"/>
                  </a:lnTo>
                  <a:lnTo>
                    <a:pt x="2026" y="30"/>
                  </a:lnTo>
                  <a:lnTo>
                    <a:pt x="1981" y="23"/>
                  </a:lnTo>
                  <a:lnTo>
                    <a:pt x="1936" y="16"/>
                  </a:lnTo>
                  <a:lnTo>
                    <a:pt x="1891" y="11"/>
                  </a:lnTo>
                  <a:lnTo>
                    <a:pt x="1844" y="6"/>
                  </a:lnTo>
                  <a:lnTo>
                    <a:pt x="1798" y="2"/>
                  </a:lnTo>
                  <a:lnTo>
                    <a:pt x="1751" y="0"/>
                  </a:lnTo>
                  <a:lnTo>
                    <a:pt x="1703" y="0"/>
                  </a:lnTo>
                  <a:lnTo>
                    <a:pt x="1703" y="0"/>
                  </a:lnTo>
                  <a:lnTo>
                    <a:pt x="1659" y="0"/>
                  </a:lnTo>
                  <a:lnTo>
                    <a:pt x="1616" y="2"/>
                  </a:lnTo>
                  <a:lnTo>
                    <a:pt x="1572" y="6"/>
                  </a:lnTo>
                  <a:lnTo>
                    <a:pt x="1529" y="9"/>
                  </a:lnTo>
                  <a:lnTo>
                    <a:pt x="1487" y="14"/>
                  </a:lnTo>
                  <a:lnTo>
                    <a:pt x="1443" y="20"/>
                  </a:lnTo>
                  <a:lnTo>
                    <a:pt x="1402" y="27"/>
                  </a:lnTo>
                  <a:lnTo>
                    <a:pt x="1360" y="35"/>
                  </a:lnTo>
                  <a:lnTo>
                    <a:pt x="1320" y="44"/>
                  </a:lnTo>
                  <a:lnTo>
                    <a:pt x="1278" y="54"/>
                  </a:lnTo>
                  <a:lnTo>
                    <a:pt x="1238" y="65"/>
                  </a:lnTo>
                  <a:lnTo>
                    <a:pt x="1198" y="77"/>
                  </a:lnTo>
                  <a:lnTo>
                    <a:pt x="1118" y="103"/>
                  </a:lnTo>
                  <a:lnTo>
                    <a:pt x="1041" y="134"/>
                  </a:lnTo>
                  <a:lnTo>
                    <a:pt x="965" y="168"/>
                  </a:lnTo>
                  <a:lnTo>
                    <a:pt x="892" y="206"/>
                  </a:lnTo>
                  <a:lnTo>
                    <a:pt x="820" y="248"/>
                  </a:lnTo>
                  <a:lnTo>
                    <a:pt x="751" y="291"/>
                  </a:lnTo>
                  <a:lnTo>
                    <a:pt x="684" y="338"/>
                  </a:lnTo>
                  <a:lnTo>
                    <a:pt x="620" y="389"/>
                  </a:lnTo>
                  <a:lnTo>
                    <a:pt x="559" y="442"/>
                  </a:lnTo>
                  <a:lnTo>
                    <a:pt x="500" y="498"/>
                  </a:lnTo>
                  <a:lnTo>
                    <a:pt x="443" y="557"/>
                  </a:lnTo>
                  <a:lnTo>
                    <a:pt x="389" y="620"/>
                  </a:lnTo>
                  <a:lnTo>
                    <a:pt x="338" y="684"/>
                  </a:lnTo>
                  <a:lnTo>
                    <a:pt x="291" y="750"/>
                  </a:lnTo>
                  <a:lnTo>
                    <a:pt x="248" y="820"/>
                  </a:lnTo>
                  <a:lnTo>
                    <a:pt x="206" y="891"/>
                  </a:lnTo>
                  <a:lnTo>
                    <a:pt x="168" y="965"/>
                  </a:lnTo>
                  <a:lnTo>
                    <a:pt x="134" y="1039"/>
                  </a:lnTo>
                  <a:lnTo>
                    <a:pt x="103" y="1118"/>
                  </a:lnTo>
                  <a:lnTo>
                    <a:pt x="77" y="1196"/>
                  </a:lnTo>
                  <a:lnTo>
                    <a:pt x="65" y="1236"/>
                  </a:lnTo>
                  <a:lnTo>
                    <a:pt x="54" y="1278"/>
                  </a:lnTo>
                  <a:lnTo>
                    <a:pt x="44" y="1318"/>
                  </a:lnTo>
                  <a:lnTo>
                    <a:pt x="35" y="1360"/>
                  </a:lnTo>
                  <a:lnTo>
                    <a:pt x="27" y="1401"/>
                  </a:lnTo>
                  <a:lnTo>
                    <a:pt x="20" y="1443"/>
                  </a:lnTo>
                  <a:lnTo>
                    <a:pt x="14" y="1487"/>
                  </a:lnTo>
                  <a:lnTo>
                    <a:pt x="9" y="1528"/>
                  </a:lnTo>
                  <a:lnTo>
                    <a:pt x="6" y="1572"/>
                  </a:lnTo>
                  <a:lnTo>
                    <a:pt x="2" y="1615"/>
                  </a:lnTo>
                  <a:lnTo>
                    <a:pt x="0" y="1659"/>
                  </a:lnTo>
                  <a:lnTo>
                    <a:pt x="0" y="1702"/>
                  </a:lnTo>
                  <a:lnTo>
                    <a:pt x="0" y="1702"/>
                  </a:lnTo>
                  <a:lnTo>
                    <a:pt x="2" y="1784"/>
                  </a:lnTo>
                  <a:lnTo>
                    <a:pt x="7" y="1864"/>
                  </a:lnTo>
                  <a:lnTo>
                    <a:pt x="18" y="1942"/>
                  </a:lnTo>
                  <a:lnTo>
                    <a:pt x="30" y="2021"/>
                  </a:lnTo>
                  <a:lnTo>
                    <a:pt x="46" y="2097"/>
                  </a:lnTo>
                  <a:lnTo>
                    <a:pt x="67" y="2174"/>
                  </a:lnTo>
                  <a:lnTo>
                    <a:pt x="89" y="2247"/>
                  </a:lnTo>
                  <a:lnTo>
                    <a:pt x="115" y="2320"/>
                  </a:lnTo>
                  <a:lnTo>
                    <a:pt x="145" y="2391"/>
                  </a:lnTo>
                  <a:lnTo>
                    <a:pt x="178" y="2459"/>
                  </a:lnTo>
                  <a:lnTo>
                    <a:pt x="213" y="2527"/>
                  </a:lnTo>
                  <a:lnTo>
                    <a:pt x="251" y="2593"/>
                  </a:lnTo>
                  <a:lnTo>
                    <a:pt x="293" y="2658"/>
                  </a:lnTo>
                  <a:lnTo>
                    <a:pt x="336" y="2719"/>
                  </a:lnTo>
                  <a:lnTo>
                    <a:pt x="383" y="2778"/>
                  </a:lnTo>
                  <a:lnTo>
                    <a:pt x="432" y="2835"/>
                  </a:lnTo>
                  <a:lnTo>
                    <a:pt x="432" y="2835"/>
                  </a:lnTo>
                  <a:lnTo>
                    <a:pt x="462" y="2804"/>
                  </a:lnTo>
                  <a:lnTo>
                    <a:pt x="493" y="2772"/>
                  </a:lnTo>
                  <a:lnTo>
                    <a:pt x="524" y="2741"/>
                  </a:lnTo>
                  <a:lnTo>
                    <a:pt x="556" y="2712"/>
                  </a:lnTo>
                  <a:lnTo>
                    <a:pt x="589" y="2682"/>
                  </a:lnTo>
                  <a:lnTo>
                    <a:pt x="622" y="2654"/>
                  </a:lnTo>
                  <a:lnTo>
                    <a:pt x="657" y="2626"/>
                  </a:lnTo>
                  <a:lnTo>
                    <a:pt x="691" y="2598"/>
                  </a:lnTo>
                  <a:lnTo>
                    <a:pt x="728" y="2574"/>
                  </a:lnTo>
                  <a:lnTo>
                    <a:pt x="763" y="2548"/>
                  </a:lnTo>
                  <a:lnTo>
                    <a:pt x="801" y="2525"/>
                  </a:lnTo>
                  <a:lnTo>
                    <a:pt x="838" y="2503"/>
                  </a:lnTo>
                  <a:lnTo>
                    <a:pt x="876" y="2480"/>
                  </a:lnTo>
                  <a:lnTo>
                    <a:pt x="916" y="2459"/>
                  </a:lnTo>
                  <a:lnTo>
                    <a:pt x="956" y="2438"/>
                  </a:lnTo>
                  <a:lnTo>
                    <a:pt x="996" y="2419"/>
                  </a:lnTo>
                  <a:lnTo>
                    <a:pt x="1036" y="2402"/>
                  </a:lnTo>
                  <a:lnTo>
                    <a:pt x="1078" y="2384"/>
                  </a:lnTo>
                  <a:lnTo>
                    <a:pt x="1120" y="2369"/>
                  </a:lnTo>
                  <a:lnTo>
                    <a:pt x="1161" y="2355"/>
                  </a:lnTo>
                  <a:lnTo>
                    <a:pt x="1205" y="2341"/>
                  </a:lnTo>
                  <a:lnTo>
                    <a:pt x="1248" y="2327"/>
                  </a:lnTo>
                  <a:lnTo>
                    <a:pt x="1292" y="2317"/>
                  </a:lnTo>
                  <a:lnTo>
                    <a:pt x="1335" y="2306"/>
                  </a:lnTo>
                  <a:lnTo>
                    <a:pt x="1381" y="2297"/>
                  </a:lnTo>
                  <a:lnTo>
                    <a:pt x="1426" y="2289"/>
                  </a:lnTo>
                  <a:lnTo>
                    <a:pt x="1471" y="2282"/>
                  </a:lnTo>
                  <a:lnTo>
                    <a:pt x="1516" y="2277"/>
                  </a:lnTo>
                  <a:lnTo>
                    <a:pt x="1563" y="2271"/>
                  </a:lnTo>
                  <a:lnTo>
                    <a:pt x="1609" y="2268"/>
                  </a:lnTo>
                  <a:lnTo>
                    <a:pt x="1656" y="2266"/>
                  </a:lnTo>
                  <a:lnTo>
                    <a:pt x="1703" y="2266"/>
                  </a:lnTo>
                  <a:lnTo>
                    <a:pt x="1703" y="2266"/>
                  </a:lnTo>
                  <a:lnTo>
                    <a:pt x="1751" y="2266"/>
                  </a:lnTo>
                  <a:lnTo>
                    <a:pt x="1798" y="2268"/>
                  </a:lnTo>
                  <a:lnTo>
                    <a:pt x="1844" y="2271"/>
                  </a:lnTo>
                  <a:lnTo>
                    <a:pt x="1891" y="2277"/>
                  </a:lnTo>
                  <a:lnTo>
                    <a:pt x="1936" y="2282"/>
                  </a:lnTo>
                  <a:lnTo>
                    <a:pt x="1981" y="2289"/>
                  </a:lnTo>
                  <a:lnTo>
                    <a:pt x="2026" y="2297"/>
                  </a:lnTo>
                  <a:lnTo>
                    <a:pt x="2072" y="2306"/>
                  </a:lnTo>
                  <a:lnTo>
                    <a:pt x="2115" y="2317"/>
                  </a:lnTo>
                  <a:lnTo>
                    <a:pt x="2159" y="2327"/>
                  </a:lnTo>
                  <a:lnTo>
                    <a:pt x="2202" y="2341"/>
                  </a:lnTo>
                  <a:lnTo>
                    <a:pt x="2246" y="2355"/>
                  </a:lnTo>
                  <a:lnTo>
                    <a:pt x="2288" y="2369"/>
                  </a:lnTo>
                  <a:lnTo>
                    <a:pt x="2329" y="2384"/>
                  </a:lnTo>
                  <a:lnTo>
                    <a:pt x="2371" y="2402"/>
                  </a:lnTo>
                  <a:lnTo>
                    <a:pt x="2411" y="2419"/>
                  </a:lnTo>
                  <a:lnTo>
                    <a:pt x="2451" y="2438"/>
                  </a:lnTo>
                  <a:lnTo>
                    <a:pt x="2491" y="2459"/>
                  </a:lnTo>
                  <a:lnTo>
                    <a:pt x="2531" y="2480"/>
                  </a:lnTo>
                  <a:lnTo>
                    <a:pt x="2569" y="2503"/>
                  </a:lnTo>
                  <a:lnTo>
                    <a:pt x="2606" y="2525"/>
                  </a:lnTo>
                  <a:lnTo>
                    <a:pt x="2644" y="2548"/>
                  </a:lnTo>
                  <a:lnTo>
                    <a:pt x="2679" y="2574"/>
                  </a:lnTo>
                  <a:lnTo>
                    <a:pt x="2716" y="2598"/>
                  </a:lnTo>
                  <a:lnTo>
                    <a:pt x="2750" y="2626"/>
                  </a:lnTo>
                  <a:lnTo>
                    <a:pt x="2785" y="2654"/>
                  </a:lnTo>
                  <a:lnTo>
                    <a:pt x="2818" y="2682"/>
                  </a:lnTo>
                  <a:lnTo>
                    <a:pt x="2851" y="2712"/>
                  </a:lnTo>
                  <a:lnTo>
                    <a:pt x="2883" y="2741"/>
                  </a:lnTo>
                  <a:lnTo>
                    <a:pt x="2914" y="2772"/>
                  </a:lnTo>
                  <a:lnTo>
                    <a:pt x="2945" y="2804"/>
                  </a:lnTo>
                  <a:lnTo>
                    <a:pt x="2975" y="2835"/>
                  </a:lnTo>
                  <a:lnTo>
                    <a:pt x="2975" y="2835"/>
                  </a:lnTo>
                  <a:lnTo>
                    <a:pt x="2975" y="2835"/>
                  </a:lnTo>
                  <a:lnTo>
                    <a:pt x="2975" y="2835"/>
                  </a:lnTo>
                  <a:lnTo>
                    <a:pt x="3024" y="2778"/>
                  </a:lnTo>
                  <a:lnTo>
                    <a:pt x="3071" y="2719"/>
                  </a:lnTo>
                  <a:lnTo>
                    <a:pt x="3114" y="2656"/>
                  </a:lnTo>
                  <a:lnTo>
                    <a:pt x="3156" y="2593"/>
                  </a:lnTo>
                  <a:lnTo>
                    <a:pt x="3194" y="2527"/>
                  </a:lnTo>
                  <a:lnTo>
                    <a:pt x="3229" y="2459"/>
                  </a:lnTo>
                  <a:lnTo>
                    <a:pt x="3262" y="2390"/>
                  </a:lnTo>
                  <a:lnTo>
                    <a:pt x="3292" y="2320"/>
                  </a:lnTo>
                  <a:lnTo>
                    <a:pt x="3318" y="2247"/>
                  </a:lnTo>
                  <a:lnTo>
                    <a:pt x="3341" y="2174"/>
                  </a:lnTo>
                  <a:lnTo>
                    <a:pt x="3361" y="2097"/>
                  </a:lnTo>
                  <a:lnTo>
                    <a:pt x="3377" y="2021"/>
                  </a:lnTo>
                  <a:lnTo>
                    <a:pt x="3389" y="1942"/>
                  </a:lnTo>
                  <a:lnTo>
                    <a:pt x="3400" y="1864"/>
                  </a:lnTo>
                  <a:lnTo>
                    <a:pt x="3405" y="1784"/>
                  </a:lnTo>
                  <a:lnTo>
                    <a:pt x="3407" y="1702"/>
                  </a:lnTo>
                  <a:lnTo>
                    <a:pt x="3407" y="1702"/>
                  </a:lnTo>
                  <a:lnTo>
                    <a:pt x="3405" y="1622"/>
                  </a:lnTo>
                  <a:lnTo>
                    <a:pt x="3400" y="1542"/>
                  </a:lnTo>
                  <a:lnTo>
                    <a:pt x="3389" y="1462"/>
                  </a:lnTo>
                  <a:lnTo>
                    <a:pt x="3377" y="1384"/>
                  </a:lnTo>
                  <a:lnTo>
                    <a:pt x="3361" y="1307"/>
                  </a:lnTo>
                  <a:lnTo>
                    <a:pt x="3341" y="1232"/>
                  </a:lnTo>
                  <a:lnTo>
                    <a:pt x="3318" y="1159"/>
                  </a:lnTo>
                  <a:lnTo>
                    <a:pt x="3292" y="1086"/>
                  </a:lnTo>
                  <a:lnTo>
                    <a:pt x="3262" y="1015"/>
                  </a:lnTo>
                  <a:lnTo>
                    <a:pt x="3229" y="945"/>
                  </a:lnTo>
                  <a:lnTo>
                    <a:pt x="3194" y="879"/>
                  </a:lnTo>
                  <a:lnTo>
                    <a:pt x="3156" y="813"/>
                  </a:lnTo>
                  <a:lnTo>
                    <a:pt x="3114" y="749"/>
                  </a:lnTo>
                  <a:lnTo>
                    <a:pt x="3071" y="688"/>
                  </a:lnTo>
                  <a:lnTo>
                    <a:pt x="3024" y="627"/>
                  </a:lnTo>
                  <a:lnTo>
                    <a:pt x="2975" y="569"/>
                  </a:lnTo>
                  <a:lnTo>
                    <a:pt x="2975" y="569"/>
                  </a:lnTo>
                  <a:close/>
                </a:path>
              </a:pathLst>
            </a:custGeom>
            <a:solidFill>
              <a:schemeClr val="accent1"/>
            </a:solidFill>
            <a:ln w="57150">
              <a:solidFill>
                <a:schemeClr val="bg1"/>
              </a:solidFill>
              <a:prstDash val="solid"/>
              <a:round/>
              <a:headEnd/>
              <a:tailEnd/>
            </a:ln>
          </p:spPr>
          <p:txBody>
            <a:bodyPr vert="horz" wrap="square" lIns="121920" tIns="1080000" rIns="121920" bIns="60960" anchor="t" anchorCtr="1" compatLnSpc="1">
              <a:prstTxWarp prst="textNoShape">
                <a:avLst/>
              </a:prstTxWarp>
              <a:normAutofit/>
            </a:bodyPr>
            <a:lstStyle/>
            <a:p>
              <a:pPr algn="ctr">
                <a:lnSpc>
                  <a:spcPct val="120000"/>
                </a:lnSpc>
                <a:defRPr/>
              </a:pPr>
              <a:endParaRPr lang="zh-CN" altLang="en-US" sz="2000">
                <a:solidFill>
                  <a:schemeClr val="bg1"/>
                </a:solidFill>
                <a:latin typeface="Calibri" panose="020F0502020204030204" pitchFamily="34" charset="0"/>
              </a:endParaRPr>
            </a:p>
          </p:txBody>
        </p:sp>
        <p:grpSp>
          <p:nvGrpSpPr>
            <p:cNvPr id="10" name="î$ḻíḑe">
              <a:extLst>
                <a:ext uri="{FF2B5EF4-FFF2-40B4-BE49-F238E27FC236}">
                  <a16:creationId xmlns:a16="http://schemas.microsoft.com/office/drawing/2014/main" id="{07798515-4173-4EE8-8729-D6726C558703}"/>
                </a:ext>
              </a:extLst>
            </p:cNvPr>
            <p:cNvGrpSpPr/>
            <p:nvPr/>
          </p:nvGrpSpPr>
          <p:grpSpPr>
            <a:xfrm>
              <a:off x="1727240" y="2103364"/>
              <a:ext cx="1825090" cy="695035"/>
              <a:chOff x="523935" y="2908277"/>
              <a:chExt cx="1717441" cy="695035"/>
            </a:xfrm>
          </p:grpSpPr>
          <p:cxnSp>
            <p:nvCxnSpPr>
              <p:cNvPr id="24" name="Straight Connector 6">
                <a:extLst>
                  <a:ext uri="{FF2B5EF4-FFF2-40B4-BE49-F238E27FC236}">
                    <a16:creationId xmlns:a16="http://schemas.microsoft.com/office/drawing/2014/main" id="{07D239C2-265F-4197-8E16-A8586498AE8E}"/>
                  </a:ext>
                </a:extLst>
              </p:cNvPr>
              <p:cNvCxnSpPr/>
              <p:nvPr/>
            </p:nvCxnSpPr>
            <p:spPr>
              <a:xfrm>
                <a:off x="1327448" y="3212976"/>
                <a:ext cx="913928" cy="0"/>
              </a:xfrm>
              <a:prstGeom prst="line">
                <a:avLst/>
              </a:prstGeom>
              <a:ln>
                <a:solidFill>
                  <a:schemeClr val="accent1"/>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5" name="ïṡlíḍe">
                <a:extLst>
                  <a:ext uri="{FF2B5EF4-FFF2-40B4-BE49-F238E27FC236}">
                    <a16:creationId xmlns:a16="http://schemas.microsoft.com/office/drawing/2014/main" id="{0A39448C-7CD3-485A-8471-7ED59ECBCA29}"/>
                  </a:ext>
                </a:extLst>
              </p:cNvPr>
              <p:cNvSpPr txBox="1">
                <a:spLocks/>
              </p:cNvSpPr>
              <p:nvPr/>
            </p:nvSpPr>
            <p:spPr bwMode="auto">
              <a:xfrm>
                <a:off x="523935" y="2908277"/>
                <a:ext cx="715006" cy="695035"/>
              </a:xfrm>
              <a:prstGeom prst="rect">
                <a:avLst/>
              </a:prstGeom>
              <a:noFill/>
              <a:scene3d>
                <a:camera prst="orthographicFront">
                  <a:rot lat="0" lon="0" rev="0"/>
                </a:camera>
                <a:lightRig rig="threePt" dir="t"/>
              </a:scene3d>
              <a:sp3d prstMaterial="matte">
                <a:bevelT w="1270" h="1270"/>
              </a:sp3d>
            </p:spPr>
            <p:txBody>
              <a:bodyPr wrap="none" lIns="0" tIns="0" rIns="0" bIns="0" anchor="t" anchorCtr="0">
                <a:normAutofit fontScale="92500" lnSpcReduction="10000"/>
                <a:sp3d/>
              </a:bodyPr>
              <a:lstStyle/>
              <a:p>
                <a:pPr algn="ctr">
                  <a:buClr>
                    <a:prstClr val="white"/>
                  </a:buClr>
                  <a:defRPr/>
                </a:pPr>
                <a:r>
                  <a:rPr lang="en-US" altLang="ko-KR" sz="5400" b="1">
                    <a:solidFill>
                      <a:schemeClr val="accent1"/>
                    </a:solidFill>
                    <a:latin typeface="Calibri" panose="020F0502020204030204" pitchFamily="34" charset="0"/>
                  </a:rPr>
                  <a:t>01</a:t>
                </a:r>
              </a:p>
            </p:txBody>
          </p:sp>
        </p:grpSp>
        <p:grpSp>
          <p:nvGrpSpPr>
            <p:cNvPr id="11" name="ïŝliďé">
              <a:extLst>
                <a:ext uri="{FF2B5EF4-FFF2-40B4-BE49-F238E27FC236}">
                  <a16:creationId xmlns:a16="http://schemas.microsoft.com/office/drawing/2014/main" id="{1CF220CB-F61E-4920-9920-E537CE40535F}"/>
                </a:ext>
              </a:extLst>
            </p:cNvPr>
            <p:cNvGrpSpPr/>
            <p:nvPr/>
          </p:nvGrpSpPr>
          <p:grpSpPr>
            <a:xfrm>
              <a:off x="1727240" y="4038248"/>
              <a:ext cx="1825090" cy="695035"/>
              <a:chOff x="523935" y="2908277"/>
              <a:chExt cx="1717441" cy="695035"/>
            </a:xfrm>
          </p:grpSpPr>
          <p:cxnSp>
            <p:nvCxnSpPr>
              <p:cNvPr id="22" name="Straight Connector 9">
                <a:extLst>
                  <a:ext uri="{FF2B5EF4-FFF2-40B4-BE49-F238E27FC236}">
                    <a16:creationId xmlns:a16="http://schemas.microsoft.com/office/drawing/2014/main" id="{0A356BB1-FCDC-4F3A-8565-9094B8BC9769}"/>
                  </a:ext>
                </a:extLst>
              </p:cNvPr>
              <p:cNvCxnSpPr/>
              <p:nvPr/>
            </p:nvCxnSpPr>
            <p:spPr>
              <a:xfrm>
                <a:off x="1327448" y="3212976"/>
                <a:ext cx="913928" cy="0"/>
              </a:xfrm>
              <a:prstGeom prst="line">
                <a:avLst/>
              </a:prstGeom>
              <a:ln>
                <a:solidFill>
                  <a:schemeClr val="accent4"/>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3" name="î$1íḓé">
                <a:extLst>
                  <a:ext uri="{FF2B5EF4-FFF2-40B4-BE49-F238E27FC236}">
                    <a16:creationId xmlns:a16="http://schemas.microsoft.com/office/drawing/2014/main" id="{005A93C0-29EB-41FD-818F-D273E08D2BCA}"/>
                  </a:ext>
                </a:extLst>
              </p:cNvPr>
              <p:cNvSpPr txBox="1">
                <a:spLocks/>
              </p:cNvSpPr>
              <p:nvPr/>
            </p:nvSpPr>
            <p:spPr bwMode="auto">
              <a:xfrm>
                <a:off x="523935" y="2908277"/>
                <a:ext cx="715006" cy="695035"/>
              </a:xfrm>
              <a:prstGeom prst="rect">
                <a:avLst/>
              </a:prstGeom>
              <a:noFill/>
              <a:scene3d>
                <a:camera prst="orthographicFront">
                  <a:rot lat="0" lon="0" rev="0"/>
                </a:camera>
                <a:lightRig rig="threePt" dir="t"/>
              </a:scene3d>
              <a:sp3d prstMaterial="matte">
                <a:bevelT w="1270" h="1270"/>
              </a:sp3d>
            </p:spPr>
            <p:txBody>
              <a:bodyPr wrap="none" lIns="0" tIns="0" rIns="0" bIns="0" anchor="t" anchorCtr="0">
                <a:normAutofit fontScale="92500" lnSpcReduction="10000"/>
                <a:sp3d/>
              </a:bodyPr>
              <a:lstStyle/>
              <a:p>
                <a:pPr algn="ctr">
                  <a:buClr>
                    <a:prstClr val="white"/>
                  </a:buClr>
                  <a:defRPr/>
                </a:pPr>
                <a:r>
                  <a:rPr lang="en-US" altLang="ko-KR" sz="5400" b="1">
                    <a:solidFill>
                      <a:schemeClr val="accent4"/>
                    </a:solidFill>
                    <a:latin typeface="Calibri" panose="020F0502020204030204" pitchFamily="34" charset="0"/>
                  </a:rPr>
                  <a:t>03</a:t>
                </a:r>
              </a:p>
            </p:txBody>
          </p:sp>
        </p:grpSp>
        <p:grpSp>
          <p:nvGrpSpPr>
            <p:cNvPr id="12" name="îṩlíḓè">
              <a:extLst>
                <a:ext uri="{FF2B5EF4-FFF2-40B4-BE49-F238E27FC236}">
                  <a16:creationId xmlns:a16="http://schemas.microsoft.com/office/drawing/2014/main" id="{52806D69-EFC3-4AEF-B4F3-C8BE213B783F}"/>
                </a:ext>
              </a:extLst>
            </p:cNvPr>
            <p:cNvGrpSpPr/>
            <p:nvPr/>
          </p:nvGrpSpPr>
          <p:grpSpPr>
            <a:xfrm flipH="1">
              <a:off x="8700039" y="2103364"/>
              <a:ext cx="1825089" cy="695035"/>
              <a:chOff x="523936" y="2908277"/>
              <a:chExt cx="1717440" cy="695035"/>
            </a:xfrm>
          </p:grpSpPr>
          <p:cxnSp>
            <p:nvCxnSpPr>
              <p:cNvPr id="20" name="Straight Connector 12">
                <a:extLst>
                  <a:ext uri="{FF2B5EF4-FFF2-40B4-BE49-F238E27FC236}">
                    <a16:creationId xmlns:a16="http://schemas.microsoft.com/office/drawing/2014/main" id="{DB5F5CDC-DFA8-446A-8195-300358688DD9}"/>
                  </a:ext>
                </a:extLst>
              </p:cNvPr>
              <p:cNvCxnSpPr/>
              <p:nvPr/>
            </p:nvCxnSpPr>
            <p:spPr>
              <a:xfrm>
                <a:off x="1327448" y="3212976"/>
                <a:ext cx="913928" cy="0"/>
              </a:xfrm>
              <a:prstGeom prst="line">
                <a:avLst/>
              </a:prstGeom>
              <a:ln>
                <a:solidFill>
                  <a:schemeClr val="accent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1" name="íṥḻïḋê">
                <a:extLst>
                  <a:ext uri="{FF2B5EF4-FFF2-40B4-BE49-F238E27FC236}">
                    <a16:creationId xmlns:a16="http://schemas.microsoft.com/office/drawing/2014/main" id="{D3DF320C-E177-4265-B1C9-C1DA662B160A}"/>
                  </a:ext>
                </a:extLst>
              </p:cNvPr>
              <p:cNvSpPr txBox="1">
                <a:spLocks/>
              </p:cNvSpPr>
              <p:nvPr/>
            </p:nvSpPr>
            <p:spPr bwMode="auto">
              <a:xfrm>
                <a:off x="523936" y="2908277"/>
                <a:ext cx="715006" cy="695035"/>
              </a:xfrm>
              <a:prstGeom prst="rect">
                <a:avLst/>
              </a:prstGeom>
              <a:noFill/>
              <a:scene3d>
                <a:camera prst="orthographicFront">
                  <a:rot lat="0" lon="0" rev="0"/>
                </a:camera>
                <a:lightRig rig="threePt" dir="t"/>
              </a:scene3d>
              <a:sp3d prstMaterial="matte">
                <a:bevelT w="1270" h="1270"/>
              </a:sp3d>
            </p:spPr>
            <p:txBody>
              <a:bodyPr wrap="none" lIns="0" tIns="0" rIns="0" bIns="0" anchor="t" anchorCtr="0">
                <a:normAutofit fontScale="92500" lnSpcReduction="10000"/>
                <a:sp3d/>
              </a:bodyPr>
              <a:lstStyle/>
              <a:p>
                <a:pPr algn="ctr">
                  <a:buClr>
                    <a:prstClr val="white"/>
                  </a:buClr>
                  <a:defRPr/>
                </a:pPr>
                <a:r>
                  <a:rPr lang="en-US" altLang="ko-KR" sz="5400" b="1">
                    <a:solidFill>
                      <a:schemeClr val="accent2"/>
                    </a:solidFill>
                    <a:latin typeface="Calibri" panose="020F0502020204030204" pitchFamily="34" charset="0"/>
                  </a:rPr>
                  <a:t>02</a:t>
                </a:r>
              </a:p>
            </p:txBody>
          </p:sp>
        </p:grpSp>
        <p:grpSp>
          <p:nvGrpSpPr>
            <p:cNvPr id="13" name="ïşḻîḍè">
              <a:extLst>
                <a:ext uri="{FF2B5EF4-FFF2-40B4-BE49-F238E27FC236}">
                  <a16:creationId xmlns:a16="http://schemas.microsoft.com/office/drawing/2014/main" id="{5FA54E78-E66A-417D-9B3E-3D3AE19921D8}"/>
                </a:ext>
              </a:extLst>
            </p:cNvPr>
            <p:cNvGrpSpPr/>
            <p:nvPr/>
          </p:nvGrpSpPr>
          <p:grpSpPr>
            <a:xfrm flipH="1">
              <a:off x="8700039" y="4038248"/>
              <a:ext cx="1825089" cy="695035"/>
              <a:chOff x="523936" y="2908277"/>
              <a:chExt cx="1717440" cy="695035"/>
            </a:xfrm>
          </p:grpSpPr>
          <p:cxnSp>
            <p:nvCxnSpPr>
              <p:cNvPr id="18" name="Straight Connector 15">
                <a:extLst>
                  <a:ext uri="{FF2B5EF4-FFF2-40B4-BE49-F238E27FC236}">
                    <a16:creationId xmlns:a16="http://schemas.microsoft.com/office/drawing/2014/main" id="{E22E9D05-285E-48E6-BA9C-E29B38AB0A0E}"/>
                  </a:ext>
                </a:extLst>
              </p:cNvPr>
              <p:cNvCxnSpPr/>
              <p:nvPr/>
            </p:nvCxnSpPr>
            <p:spPr>
              <a:xfrm>
                <a:off x="1327448" y="3212976"/>
                <a:ext cx="913928" cy="0"/>
              </a:xfrm>
              <a:prstGeom prst="line">
                <a:avLst/>
              </a:prstGeom>
              <a:ln>
                <a:solidFill>
                  <a:schemeClr val="accent3"/>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9" name="işľidè">
                <a:extLst>
                  <a:ext uri="{FF2B5EF4-FFF2-40B4-BE49-F238E27FC236}">
                    <a16:creationId xmlns:a16="http://schemas.microsoft.com/office/drawing/2014/main" id="{3A847BCB-EAFE-4B34-9062-F6110F0C4458}"/>
                  </a:ext>
                </a:extLst>
              </p:cNvPr>
              <p:cNvSpPr txBox="1">
                <a:spLocks/>
              </p:cNvSpPr>
              <p:nvPr/>
            </p:nvSpPr>
            <p:spPr bwMode="auto">
              <a:xfrm>
                <a:off x="523936" y="2908277"/>
                <a:ext cx="715006" cy="695035"/>
              </a:xfrm>
              <a:prstGeom prst="rect">
                <a:avLst/>
              </a:prstGeom>
              <a:noFill/>
              <a:scene3d>
                <a:camera prst="orthographicFront">
                  <a:rot lat="0" lon="0" rev="0"/>
                </a:camera>
                <a:lightRig rig="threePt" dir="t"/>
              </a:scene3d>
              <a:sp3d prstMaterial="matte">
                <a:bevelT w="1270" h="1270"/>
              </a:sp3d>
            </p:spPr>
            <p:txBody>
              <a:bodyPr wrap="none" lIns="0" tIns="0" rIns="0" bIns="0" anchor="t" anchorCtr="0">
                <a:normAutofit fontScale="92500" lnSpcReduction="10000"/>
                <a:sp3d/>
              </a:bodyPr>
              <a:lstStyle/>
              <a:p>
                <a:pPr algn="ctr">
                  <a:buClr>
                    <a:prstClr val="white"/>
                  </a:buClr>
                  <a:defRPr/>
                </a:pPr>
                <a:r>
                  <a:rPr lang="en-US" altLang="ko-KR" sz="5400" b="1">
                    <a:solidFill>
                      <a:schemeClr val="accent3"/>
                    </a:solidFill>
                    <a:latin typeface="Calibri" panose="020F0502020204030204" pitchFamily="34" charset="0"/>
                  </a:rPr>
                  <a:t>04</a:t>
                </a:r>
              </a:p>
            </p:txBody>
          </p:sp>
        </p:grpSp>
        <p:sp>
          <p:nvSpPr>
            <p:cNvPr id="14" name="íṧļiďé">
              <a:extLst>
                <a:ext uri="{FF2B5EF4-FFF2-40B4-BE49-F238E27FC236}">
                  <a16:creationId xmlns:a16="http://schemas.microsoft.com/office/drawing/2014/main" id="{08FBC1FE-8BF4-4B22-84FF-C650370C8813}"/>
                </a:ext>
              </a:extLst>
            </p:cNvPr>
            <p:cNvSpPr txBox="1">
              <a:spLocks/>
            </p:cNvSpPr>
            <p:nvPr/>
          </p:nvSpPr>
          <p:spPr bwMode="auto">
            <a:xfrm>
              <a:off x="4295052" y="2334442"/>
              <a:ext cx="1644681" cy="295402"/>
            </a:xfrm>
            <a:prstGeom prst="rect">
              <a:avLst/>
            </a:prstGeom>
            <a:noFill/>
            <a:scene3d>
              <a:camera prst="orthographicFront">
                <a:rot lat="0" lon="0" rev="0"/>
              </a:camera>
              <a:lightRig rig="threePt" dir="t"/>
            </a:scene3d>
            <a:sp3d prstMaterial="matte">
              <a:bevelT w="1270" h="1270"/>
            </a:sp3d>
          </p:spPr>
          <p:txBody>
            <a:bodyPr wrap="none" lIns="0" tIns="0" rIns="0" bIns="0" anchor="t" anchorCtr="0">
              <a:noAutofit/>
              <a:sp3d/>
            </a:bodyPr>
            <a:lstStyle/>
            <a:p>
              <a:pPr algn="ctr">
                <a:buClr>
                  <a:prstClr val="white"/>
                </a:buClr>
                <a:defRPr/>
              </a:pPr>
              <a:r>
                <a:rPr lang="en-US" altLang="zh-CN" sz="2000" b="1">
                  <a:solidFill>
                    <a:schemeClr val="bg1"/>
                  </a:solidFill>
                  <a:latin typeface="Calibri" panose="020F0502020204030204" pitchFamily="34" charset="0"/>
                </a:rPr>
                <a:t>BÌNH ĐẲNG </a:t>
              </a:r>
            </a:p>
            <a:p>
              <a:pPr algn="ctr">
                <a:buClr>
                  <a:prstClr val="white"/>
                </a:buClr>
                <a:defRPr/>
              </a:pPr>
              <a:r>
                <a:rPr lang="en-US" altLang="zh-CN" sz="2000" b="1">
                  <a:solidFill>
                    <a:schemeClr val="bg1"/>
                  </a:solidFill>
                  <a:latin typeface="Calibri" panose="020F0502020204030204" pitchFamily="34" charset="0"/>
                </a:rPr>
                <a:t>GIỮA VỢ VÀ CHỒNG</a:t>
              </a:r>
              <a:endParaRPr lang="zh-CN" altLang="en-US" sz="2000" b="1">
                <a:solidFill>
                  <a:schemeClr val="bg1"/>
                </a:solidFill>
                <a:latin typeface="Calibri" panose="020F0502020204030204" pitchFamily="34" charset="0"/>
              </a:endParaRPr>
            </a:p>
          </p:txBody>
        </p:sp>
        <p:sp>
          <p:nvSpPr>
            <p:cNvPr id="15" name="îṡļíḑè">
              <a:extLst>
                <a:ext uri="{FF2B5EF4-FFF2-40B4-BE49-F238E27FC236}">
                  <a16:creationId xmlns:a16="http://schemas.microsoft.com/office/drawing/2014/main" id="{952129F1-23EB-4980-AF14-AB338EAA2F09}"/>
                </a:ext>
              </a:extLst>
            </p:cNvPr>
            <p:cNvSpPr txBox="1">
              <a:spLocks/>
            </p:cNvSpPr>
            <p:nvPr/>
          </p:nvSpPr>
          <p:spPr bwMode="auto">
            <a:xfrm>
              <a:off x="6596428" y="2650698"/>
              <a:ext cx="1790087" cy="295402"/>
            </a:xfrm>
            <a:prstGeom prst="rect">
              <a:avLst/>
            </a:prstGeom>
            <a:noFill/>
            <a:scene3d>
              <a:camera prst="orthographicFront">
                <a:rot lat="0" lon="0" rev="0"/>
              </a:camera>
              <a:lightRig rig="threePt" dir="t"/>
            </a:scene3d>
            <a:sp3d prstMaterial="matte">
              <a:bevelT w="1270" h="1270"/>
            </a:sp3d>
          </p:spPr>
          <p:txBody>
            <a:bodyPr wrap="none" lIns="0" tIns="0" rIns="144000" bIns="0" anchor="ctr" anchorCtr="0">
              <a:noAutofit/>
              <a:sp3d/>
            </a:bodyPr>
            <a:lstStyle/>
            <a:p>
              <a:pPr algn="ctr">
                <a:buClr>
                  <a:prstClr val="white"/>
                </a:buClr>
                <a:defRPr/>
              </a:pPr>
              <a:r>
                <a:rPr lang="en-US" altLang="zh-CN" sz="2000" b="1">
                  <a:solidFill>
                    <a:schemeClr val="bg1"/>
                  </a:solidFill>
                  <a:latin typeface="Calibri" panose="020F0502020204030204" pitchFamily="34" charset="0"/>
                </a:rPr>
                <a:t>BÌNH ĐẲNG </a:t>
              </a:r>
            </a:p>
            <a:p>
              <a:pPr algn="ctr">
                <a:buClr>
                  <a:prstClr val="white"/>
                </a:buClr>
                <a:defRPr/>
              </a:pPr>
              <a:r>
                <a:rPr lang="en-US" altLang="zh-CN" sz="2000" b="1">
                  <a:solidFill>
                    <a:schemeClr val="bg1"/>
                  </a:solidFill>
                  <a:latin typeface="Calibri" panose="020F0502020204030204" pitchFamily="34" charset="0"/>
                </a:rPr>
                <a:t>GIỮA CHA MẸ</a:t>
              </a:r>
            </a:p>
            <a:p>
              <a:pPr algn="ctr">
                <a:buClr>
                  <a:prstClr val="white"/>
                </a:buClr>
                <a:defRPr/>
              </a:pPr>
              <a:r>
                <a:rPr lang="en-US" altLang="zh-CN" sz="2000" b="1">
                  <a:solidFill>
                    <a:schemeClr val="bg1"/>
                  </a:solidFill>
                  <a:latin typeface="Calibri" panose="020F0502020204030204" pitchFamily="34" charset="0"/>
                </a:rPr>
                <a:t> VÀ CON</a:t>
              </a:r>
              <a:endParaRPr lang="zh-CN" altLang="en-US" sz="2000" b="1">
                <a:solidFill>
                  <a:schemeClr val="bg1"/>
                </a:solidFill>
                <a:latin typeface="Calibri" panose="020F0502020204030204" pitchFamily="34" charset="0"/>
              </a:endParaRPr>
            </a:p>
          </p:txBody>
        </p:sp>
        <p:sp>
          <p:nvSpPr>
            <p:cNvPr id="16" name="íš1îḑe">
              <a:extLst>
                <a:ext uri="{FF2B5EF4-FFF2-40B4-BE49-F238E27FC236}">
                  <a16:creationId xmlns:a16="http://schemas.microsoft.com/office/drawing/2014/main" id="{A075D7C6-72D9-4A08-9D36-35A7CCA1A4D6}"/>
                </a:ext>
              </a:extLst>
            </p:cNvPr>
            <p:cNvSpPr txBox="1">
              <a:spLocks/>
            </p:cNvSpPr>
            <p:nvPr/>
          </p:nvSpPr>
          <p:spPr bwMode="auto">
            <a:xfrm>
              <a:off x="4033759" y="4475647"/>
              <a:ext cx="1790087" cy="295402"/>
            </a:xfrm>
            <a:prstGeom prst="rect">
              <a:avLst/>
            </a:prstGeom>
            <a:noFill/>
            <a:scene3d>
              <a:camera prst="orthographicFront">
                <a:rot lat="0" lon="0" rev="0"/>
              </a:camera>
              <a:lightRig rig="threePt" dir="t"/>
            </a:scene3d>
            <a:sp3d prstMaterial="matte">
              <a:bevelT w="1270" h="1270"/>
            </a:sp3d>
          </p:spPr>
          <p:txBody>
            <a:bodyPr wrap="none" lIns="144000" tIns="0" rIns="0" bIns="0" anchor="ctr" anchorCtr="0">
              <a:noAutofit/>
              <a:sp3d/>
            </a:bodyPr>
            <a:lstStyle/>
            <a:p>
              <a:pPr algn="ctr">
                <a:buClr>
                  <a:prstClr val="white"/>
                </a:buClr>
                <a:defRPr/>
              </a:pPr>
              <a:r>
                <a:rPr lang="en-US" altLang="zh-CN" sz="2000" b="1">
                  <a:solidFill>
                    <a:schemeClr val="bg1"/>
                  </a:solidFill>
                  <a:latin typeface="Calibri" panose="020F0502020204030204" pitchFamily="34" charset="0"/>
                </a:rPr>
                <a:t>BÌNH ĐẲNG</a:t>
              </a:r>
            </a:p>
            <a:p>
              <a:pPr algn="ctr">
                <a:buClr>
                  <a:prstClr val="white"/>
                </a:buClr>
                <a:defRPr/>
              </a:pPr>
              <a:r>
                <a:rPr lang="en-US" altLang="zh-CN" sz="2000" b="1">
                  <a:solidFill>
                    <a:schemeClr val="bg1"/>
                  </a:solidFill>
                  <a:latin typeface="Calibri" panose="020F0502020204030204" pitchFamily="34" charset="0"/>
                </a:rPr>
                <a:t>GIỮA ÔNG BÀ </a:t>
              </a:r>
            </a:p>
            <a:p>
              <a:pPr algn="ctr">
                <a:buClr>
                  <a:prstClr val="white"/>
                </a:buClr>
                <a:defRPr/>
              </a:pPr>
              <a:r>
                <a:rPr lang="en-US" altLang="zh-CN" sz="2000" b="1">
                  <a:solidFill>
                    <a:schemeClr val="bg1"/>
                  </a:solidFill>
                  <a:latin typeface="Calibri" panose="020F0502020204030204" pitchFamily="34" charset="0"/>
                </a:rPr>
                <a:t>VÀ CHÁU</a:t>
              </a:r>
              <a:endParaRPr lang="zh-CN" altLang="en-US" sz="2000" b="1">
                <a:solidFill>
                  <a:schemeClr val="bg1"/>
                </a:solidFill>
                <a:latin typeface="Calibri" panose="020F0502020204030204" pitchFamily="34" charset="0"/>
              </a:endParaRPr>
            </a:p>
          </p:txBody>
        </p:sp>
        <p:sp>
          <p:nvSpPr>
            <p:cNvPr id="17" name="îṥḻiḓé">
              <a:extLst>
                <a:ext uri="{FF2B5EF4-FFF2-40B4-BE49-F238E27FC236}">
                  <a16:creationId xmlns:a16="http://schemas.microsoft.com/office/drawing/2014/main" id="{3B93C111-C03C-4A05-8DFD-2EE673DA3B69}"/>
                </a:ext>
              </a:extLst>
            </p:cNvPr>
            <p:cNvSpPr txBox="1">
              <a:spLocks/>
            </p:cNvSpPr>
            <p:nvPr/>
          </p:nvSpPr>
          <p:spPr bwMode="auto">
            <a:xfrm>
              <a:off x="6251571" y="4402067"/>
              <a:ext cx="1790087" cy="295402"/>
            </a:xfrm>
            <a:prstGeom prst="rect">
              <a:avLst/>
            </a:prstGeom>
            <a:noFill/>
            <a:scene3d>
              <a:camera prst="orthographicFront">
                <a:rot lat="0" lon="0" rev="0"/>
              </a:camera>
              <a:lightRig rig="threePt" dir="t"/>
            </a:scene3d>
            <a:sp3d prstMaterial="matte">
              <a:bevelT w="1270" h="1270"/>
            </a:sp3d>
          </p:spPr>
          <p:txBody>
            <a:bodyPr wrap="none" lIns="144000" tIns="0" rIns="0" bIns="0" anchor="ctr" anchorCtr="1">
              <a:noAutofit/>
              <a:sp3d/>
            </a:bodyPr>
            <a:lstStyle/>
            <a:p>
              <a:pPr algn="ctr">
                <a:buClr>
                  <a:prstClr val="white"/>
                </a:buClr>
                <a:defRPr/>
              </a:pPr>
              <a:r>
                <a:rPr lang="en-US" altLang="zh-CN" sz="2000" b="1">
                  <a:solidFill>
                    <a:schemeClr val="bg1"/>
                  </a:solidFill>
                  <a:latin typeface="Calibri" panose="020F0502020204030204" pitchFamily="34" charset="0"/>
                </a:rPr>
                <a:t>BÌNH ĐẲNG </a:t>
              </a:r>
            </a:p>
            <a:p>
              <a:pPr algn="ctr">
                <a:buClr>
                  <a:prstClr val="white"/>
                </a:buClr>
                <a:defRPr/>
              </a:pPr>
              <a:r>
                <a:rPr lang="en-US" altLang="zh-CN" sz="2000" b="1">
                  <a:solidFill>
                    <a:schemeClr val="bg1"/>
                  </a:solidFill>
                  <a:latin typeface="Calibri" panose="020F0502020204030204" pitchFamily="34" charset="0"/>
                </a:rPr>
                <a:t>GIỮA ANH, CHỊ, EM</a:t>
              </a:r>
              <a:endParaRPr lang="zh-CN" altLang="en-US" sz="2000" b="1">
                <a:solidFill>
                  <a:schemeClr val="bg1"/>
                </a:solidFill>
                <a:latin typeface="Calibri" panose="020F0502020204030204" pitchFamily="34" charset="0"/>
              </a:endParaRPr>
            </a:p>
          </p:txBody>
        </p:sp>
      </p:grpSp>
    </p:spTree>
    <p:extLst>
      <p:ext uri="{BB962C8B-B14F-4D97-AF65-F5344CB8AC3E}">
        <p14:creationId xmlns:p14="http://schemas.microsoft.com/office/powerpoint/2010/main" val="326420983"/>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329B8-8390-A743-95C8-B73B494012B3}"/>
              </a:ext>
            </a:extLst>
          </p:cNvPr>
          <p:cNvSpPr>
            <a:spLocks noGrp="1"/>
          </p:cNvSpPr>
          <p:nvPr>
            <p:ph type="title"/>
          </p:nvPr>
        </p:nvSpPr>
        <p:spPr>
          <a:xfrm>
            <a:off x="622663" y="1872288"/>
            <a:ext cx="10946674" cy="1867988"/>
          </a:xfrm>
        </p:spPr>
        <p:txBody>
          <a:bodyPr>
            <a:normAutofit fontScale="90000"/>
          </a:bodyPr>
          <a:lstStyle/>
          <a:p>
            <a:pPr algn="just"/>
            <a:r>
              <a:rPr lang="en-VN" b="0">
                <a:latin typeface="Open Sans" panose="020B0606030504020204" pitchFamily="34" charset="0"/>
                <a:ea typeface="Open Sans" panose="020B0606030504020204" pitchFamily="34" charset="0"/>
                <a:cs typeface="Open Sans" panose="020B0606030504020204" pitchFamily="34" charset="0"/>
              </a:rPr>
              <a:t>Trước khi kết hôn, bố mẹ của A có mua cho A một căn nhà. A không ở mà dùng làm cho thuê để kiếm thêm tiền trang trải cuộc sống. Sau đó, A kết hôn với T và hai vợ chồng được ba mẹ hai bên tặng cho căn nhà để sinh sống. Sống với nhau 5 năm. Do có mâu thuẫn nên vợ chồng quyết định ly hôn. Anh T yêu cầu chia đôi tài sản. Anh cho rằng mỗi người lấy một căn nhà là hợp lý.</a:t>
            </a:r>
          </a:p>
        </p:txBody>
      </p:sp>
      <p:sp>
        <p:nvSpPr>
          <p:cNvPr id="4" name="Rectangle 3">
            <a:extLst>
              <a:ext uri="{FF2B5EF4-FFF2-40B4-BE49-F238E27FC236}">
                <a16:creationId xmlns:a16="http://schemas.microsoft.com/office/drawing/2014/main" id="{549A1475-FC5E-DE49-8690-B4FF01C547C1}"/>
              </a:ext>
            </a:extLst>
          </p:cNvPr>
          <p:cNvSpPr/>
          <p:nvPr/>
        </p:nvSpPr>
        <p:spPr>
          <a:xfrm>
            <a:off x="2534856" y="392382"/>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a:extLst>
              <a:ext uri="{FF2B5EF4-FFF2-40B4-BE49-F238E27FC236}">
                <a16:creationId xmlns:a16="http://schemas.microsoft.com/office/drawing/2014/main" id="{5A314052-A46E-AD4E-A619-C7ABFF5BCA41}"/>
              </a:ext>
            </a:extLst>
          </p:cNvPr>
          <p:cNvSpPr/>
          <p:nvPr/>
        </p:nvSpPr>
        <p:spPr>
          <a:xfrm>
            <a:off x="3333506" y="652812"/>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VÍ DỤ</a:t>
            </a:r>
            <a:endParaRPr lang="vi-VN" sz="2800"/>
          </a:p>
        </p:txBody>
      </p:sp>
      <p:sp>
        <p:nvSpPr>
          <p:cNvPr id="6" name="Rounded Rectangle 5">
            <a:extLst>
              <a:ext uri="{FF2B5EF4-FFF2-40B4-BE49-F238E27FC236}">
                <a16:creationId xmlns:a16="http://schemas.microsoft.com/office/drawing/2014/main" id="{765EF977-410C-9D49-A3E0-0373CFB17955}"/>
              </a:ext>
            </a:extLst>
          </p:cNvPr>
          <p:cNvSpPr/>
          <p:nvPr/>
        </p:nvSpPr>
        <p:spPr>
          <a:xfrm>
            <a:off x="703716" y="3941800"/>
            <a:ext cx="10715896"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Nêu suy nghĩ của cá nhân của em đối với tình huống trên. (Quan điểm của anh T có đúng không?) .</a:t>
            </a:r>
          </a:p>
        </p:txBody>
      </p:sp>
      <p:sp>
        <p:nvSpPr>
          <p:cNvPr id="8" name="Rounded Rectangle 7">
            <a:extLst>
              <a:ext uri="{FF2B5EF4-FFF2-40B4-BE49-F238E27FC236}">
                <a16:creationId xmlns:a16="http://schemas.microsoft.com/office/drawing/2014/main" id="{FA585D12-1B36-B044-990A-C3754A38800A}"/>
              </a:ext>
            </a:extLst>
          </p:cNvPr>
          <p:cNvSpPr/>
          <p:nvPr/>
        </p:nvSpPr>
        <p:spPr>
          <a:xfrm>
            <a:off x="2587110" y="4816725"/>
            <a:ext cx="3082173" cy="14262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Tài sản trước kết hôn là tài sản riêng của chị A.</a:t>
            </a:r>
          </a:p>
        </p:txBody>
      </p:sp>
      <p:sp>
        <p:nvSpPr>
          <p:cNvPr id="9" name="Rounded Rectangle 8">
            <a:extLst>
              <a:ext uri="{FF2B5EF4-FFF2-40B4-BE49-F238E27FC236}">
                <a16:creationId xmlns:a16="http://schemas.microsoft.com/office/drawing/2014/main" id="{293CD809-8B83-7848-B2A8-ACFD5C25B415}"/>
              </a:ext>
            </a:extLst>
          </p:cNvPr>
          <p:cNvSpPr/>
          <p:nvPr/>
        </p:nvSpPr>
        <p:spPr>
          <a:xfrm>
            <a:off x="6500952" y="4816725"/>
            <a:ext cx="3082173" cy="14262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Tài sản sau kết hôn là tài sản chung của cả 2 vợ chồng.</a:t>
            </a:r>
          </a:p>
        </p:txBody>
      </p:sp>
      <p:sp>
        <p:nvSpPr>
          <p:cNvPr id="10" name="Down Arrow 9">
            <a:extLst>
              <a:ext uri="{FF2B5EF4-FFF2-40B4-BE49-F238E27FC236}">
                <a16:creationId xmlns:a16="http://schemas.microsoft.com/office/drawing/2014/main" id="{545CD070-E984-E246-BEBD-4B3745A4C2DC}"/>
              </a:ext>
            </a:extLst>
          </p:cNvPr>
          <p:cNvSpPr/>
          <p:nvPr/>
        </p:nvSpPr>
        <p:spPr>
          <a:xfrm>
            <a:off x="3894718" y="4099093"/>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11" name="Down Arrow 10">
            <a:extLst>
              <a:ext uri="{FF2B5EF4-FFF2-40B4-BE49-F238E27FC236}">
                <a16:creationId xmlns:a16="http://schemas.microsoft.com/office/drawing/2014/main" id="{BBF34EC9-333F-B34D-9E60-E79CC247A51A}"/>
              </a:ext>
            </a:extLst>
          </p:cNvPr>
          <p:cNvSpPr/>
          <p:nvPr/>
        </p:nvSpPr>
        <p:spPr>
          <a:xfrm>
            <a:off x="7890960" y="4099092"/>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3" name="Rounded Rectangle 2">
            <a:extLst>
              <a:ext uri="{FF2B5EF4-FFF2-40B4-BE49-F238E27FC236}">
                <a16:creationId xmlns:a16="http://schemas.microsoft.com/office/drawing/2014/main" id="{0628F9E0-051A-D841-8CDA-727626799D29}"/>
              </a:ext>
            </a:extLst>
          </p:cNvPr>
          <p:cNvSpPr/>
          <p:nvPr/>
        </p:nvSpPr>
        <p:spPr>
          <a:xfrm>
            <a:off x="4575172" y="3740276"/>
            <a:ext cx="2822073" cy="1221468"/>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000">
                <a:latin typeface="Open Sans" panose="020B0606030504020204" pitchFamily="34" charset="0"/>
                <a:ea typeface="Open Sans" panose="020B0606030504020204" pitchFamily="34" charset="0"/>
                <a:cs typeface="Open Sans" panose="020B0606030504020204" pitchFamily="34" charset="0"/>
              </a:rPr>
              <a:t>YÊU CẦU CỦA ANH A LÀ KHÔNG HỢP LÝ.</a:t>
            </a:r>
          </a:p>
        </p:txBody>
      </p:sp>
    </p:spTree>
    <p:extLst>
      <p:ext uri="{BB962C8B-B14F-4D97-AF65-F5344CB8AC3E}">
        <p14:creationId xmlns:p14="http://schemas.microsoft.com/office/powerpoint/2010/main" val="795051422"/>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1" nodeType="clickEffect">
                                  <p:stCondLst>
                                    <p:cond delay="0"/>
                                  </p:stCondLst>
                                  <p:childTnLst>
                                    <p:animEffect transition="out" filter="blinds(horizontal)">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linds(horizont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linds(horizontal)">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6" grpId="1" animBg="1"/>
      <p:bldP spid="8" grpId="0" animBg="1"/>
      <p:bldP spid="9" grpId="0" animBg="1"/>
      <p:bldP spid="10" grpId="0" animBg="1"/>
      <p:bldP spid="11"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id="{9806C2A6-7EAD-2C46-9B20-293E11D63861}"/>
              </a:ext>
            </a:extLst>
          </p:cNvPr>
          <p:cNvSpPr/>
          <p:nvPr/>
        </p:nvSpPr>
        <p:spPr>
          <a:xfrm>
            <a:off x="4404541" y="1043153"/>
            <a:ext cx="3472379" cy="855788"/>
          </a:xfrm>
          <a:prstGeom prst="roundRect">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accent3">
                    <a:lumMod val="20000"/>
                    <a:lumOff val="80000"/>
                  </a:schemeClr>
                </a:solidFill>
                <a:latin typeface="Calibri Light" panose="020F0302020204030204" pitchFamily="34" charset="0"/>
                <a:cs typeface="Calibri Light" panose="020F0302020204030204" pitchFamily="34" charset="0"/>
              </a:rPr>
              <a:t>B</a:t>
            </a: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1. BÌNH ĐẲNG GIỮA </a:t>
            </a:r>
          </a:p>
          <a:p>
            <a:pPr algn="ctr"/>
            <a:r>
              <a:rPr lang="en-VN" sz="2400" b="1">
                <a:solidFill>
                  <a:schemeClr val="accent3">
                    <a:lumMod val="20000"/>
                    <a:lumOff val="80000"/>
                  </a:schemeClr>
                </a:solidFill>
                <a:latin typeface="Calibri Light" panose="020F0302020204030204" pitchFamily="34" charset="0"/>
                <a:cs typeface="Calibri Light" panose="020F0302020204030204" pitchFamily="34" charset="0"/>
              </a:rPr>
              <a:t>VỢ VÀ CHỒNG</a:t>
            </a:r>
          </a:p>
        </p:txBody>
      </p:sp>
      <p:sp>
        <p:nvSpPr>
          <p:cNvPr id="4" name="Rounded Rectangle 3">
            <a:extLst>
              <a:ext uri="{FF2B5EF4-FFF2-40B4-BE49-F238E27FC236}">
                <a16:creationId xmlns:a16="http://schemas.microsoft.com/office/drawing/2014/main" id="{8977E647-5CF8-9F4C-90E7-316D550A1C93}"/>
              </a:ext>
            </a:extLst>
          </p:cNvPr>
          <p:cNvSpPr/>
          <p:nvPr/>
        </p:nvSpPr>
        <p:spPr>
          <a:xfrm>
            <a:off x="404948" y="2433206"/>
            <a:ext cx="5569132" cy="3863091"/>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a:solidFill>
                  <a:schemeClr val="accent3">
                    <a:lumMod val="50000"/>
                  </a:schemeClr>
                </a:solidFill>
                <a:latin typeface="Calibri Light" panose="020F0302020204030204" pitchFamily="34" charset="0"/>
                <a:cs typeface="Calibri Light" panose="020F0302020204030204" pitchFamily="34" charset="0"/>
              </a:rPr>
              <a:t>- Có quyền và nghĩa vụ ngang nhau trong lựa chọn nơi cư trú;</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Tôn trọng: danh dự, nhân phẩm, tín ngưỡng, tôn giáo.</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Giúp đỡ nhau về mọi mặt: Học tập, nâng cao trình độ;</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Bình đẳng: trong việc lựa chọn KHHGĐ, trong chăm sóc con cái.</a:t>
            </a:r>
          </a:p>
        </p:txBody>
      </p:sp>
      <p:sp>
        <p:nvSpPr>
          <p:cNvPr id="5" name="Rounded Rectangle 4">
            <a:extLst>
              <a:ext uri="{FF2B5EF4-FFF2-40B4-BE49-F238E27FC236}">
                <a16:creationId xmlns:a16="http://schemas.microsoft.com/office/drawing/2014/main" id="{E7055C85-FCE5-4548-BED3-918DB27B8610}"/>
              </a:ext>
            </a:extLst>
          </p:cNvPr>
          <p:cNvSpPr/>
          <p:nvPr/>
        </p:nvSpPr>
        <p:spPr>
          <a:xfrm>
            <a:off x="6313922" y="2433206"/>
            <a:ext cx="5569132" cy="3863091"/>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400">
              <a:solidFill>
                <a:schemeClr val="accent3">
                  <a:lumMod val="50000"/>
                </a:schemeClr>
              </a:solidFill>
              <a:latin typeface="Calibri Light" panose="020F0302020204030204" pitchFamily="34" charset="0"/>
              <a:cs typeface="Calibri Light" panose="020F0302020204030204" pitchFamily="34" charset="0"/>
            </a:endParaRP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Có quyền và nghĩa vụ ngang nhau đối với tài sản chung.</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Tài sản chung: có được trong thời kì hôn nhân, cho + tặng + thừa kế chung.</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Thể hiện ở quyền: chiếm hữu, định đoạt và sử dụng.</a:t>
            </a:r>
          </a:p>
          <a:p>
            <a:pPr algn="just"/>
            <a:r>
              <a:rPr lang="en-US" sz="2400">
                <a:solidFill>
                  <a:schemeClr val="accent3">
                    <a:lumMod val="50000"/>
                  </a:schemeClr>
                </a:solidFill>
                <a:latin typeface="Calibri Light" panose="020F0302020204030204" pitchFamily="34" charset="0"/>
                <a:cs typeface="Calibri Light" panose="020F0302020204030204" pitchFamily="34" charset="0"/>
              </a:rPr>
              <a:t>- Tài sản riêng: có được trước thời kì hôn nhân, cho + tặng + thừa kế riêng trong thời kì hôn nhân.</a:t>
            </a:r>
          </a:p>
        </p:txBody>
      </p:sp>
      <p:sp>
        <p:nvSpPr>
          <p:cNvPr id="6" name="Rounded Rectangle 5">
            <a:extLst>
              <a:ext uri="{FF2B5EF4-FFF2-40B4-BE49-F238E27FC236}">
                <a16:creationId xmlns:a16="http://schemas.microsoft.com/office/drawing/2014/main" id="{64863AE4-B3AA-5E47-8D20-1A787C8AAD2A}"/>
              </a:ext>
            </a:extLst>
          </p:cNvPr>
          <p:cNvSpPr/>
          <p:nvPr/>
        </p:nvSpPr>
        <p:spPr>
          <a:xfrm>
            <a:off x="1381756" y="2103406"/>
            <a:ext cx="3288306" cy="659600"/>
          </a:xfrm>
          <a:prstGeom prst="roundRect">
            <a:avLst/>
          </a:prstGeom>
          <a:solidFill>
            <a:schemeClr val="accent1">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Calibri Light" panose="020F0302020204030204" pitchFamily="34" charset="0"/>
                <a:cs typeface="Calibri Light" panose="020F0302020204030204" pitchFamily="34" charset="0"/>
              </a:rPr>
              <a:t>QH NHÂN THÂN</a:t>
            </a:r>
          </a:p>
        </p:txBody>
      </p:sp>
      <p:sp>
        <p:nvSpPr>
          <p:cNvPr id="7" name="Rounded Rectangle 6">
            <a:extLst>
              <a:ext uri="{FF2B5EF4-FFF2-40B4-BE49-F238E27FC236}">
                <a16:creationId xmlns:a16="http://schemas.microsoft.com/office/drawing/2014/main" id="{9F91B4C5-851E-3643-987C-BF3E80136F68}"/>
              </a:ext>
            </a:extLst>
          </p:cNvPr>
          <p:cNvSpPr/>
          <p:nvPr/>
        </p:nvSpPr>
        <p:spPr>
          <a:xfrm>
            <a:off x="7618233" y="2083077"/>
            <a:ext cx="3386367" cy="659600"/>
          </a:xfrm>
          <a:prstGeom prst="roundRect">
            <a:avLst/>
          </a:prstGeom>
          <a:solidFill>
            <a:schemeClr val="accent1">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800" b="1">
                <a:solidFill>
                  <a:schemeClr val="accent3">
                    <a:lumMod val="50000"/>
                  </a:schemeClr>
                </a:solidFill>
                <a:latin typeface="Calibri Light" panose="020F0302020204030204" pitchFamily="34" charset="0"/>
                <a:cs typeface="Calibri Light" panose="020F0302020204030204" pitchFamily="34" charset="0"/>
              </a:rPr>
              <a:t>QH TÀI SẢN</a:t>
            </a:r>
          </a:p>
        </p:txBody>
      </p:sp>
      <p:cxnSp>
        <p:nvCxnSpPr>
          <p:cNvPr id="8" name="Elbow Connector 7">
            <a:extLst>
              <a:ext uri="{FF2B5EF4-FFF2-40B4-BE49-F238E27FC236}">
                <a16:creationId xmlns:a16="http://schemas.microsoft.com/office/drawing/2014/main" id="{361E09C6-078A-D940-A686-3892A84A3F9F}"/>
              </a:ext>
            </a:extLst>
          </p:cNvPr>
          <p:cNvCxnSpPr>
            <a:cxnSpLocks/>
            <a:stCxn id="3" idx="3"/>
            <a:endCxn id="7" idx="0"/>
          </p:cNvCxnSpPr>
          <p:nvPr/>
        </p:nvCxnSpPr>
        <p:spPr>
          <a:xfrm>
            <a:off x="7876920" y="1471047"/>
            <a:ext cx="1434497" cy="612030"/>
          </a:xfrm>
          <a:prstGeom prst="bentConnector2">
            <a:avLst/>
          </a:prstGeom>
          <a:ln w="1905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 name="Elbow Connector 8">
            <a:extLst>
              <a:ext uri="{FF2B5EF4-FFF2-40B4-BE49-F238E27FC236}">
                <a16:creationId xmlns:a16="http://schemas.microsoft.com/office/drawing/2014/main" id="{6FF93C50-BDA2-434C-B165-80AC0E560508}"/>
              </a:ext>
            </a:extLst>
          </p:cNvPr>
          <p:cNvCxnSpPr>
            <a:cxnSpLocks/>
            <a:stCxn id="3" idx="1"/>
            <a:endCxn id="6" idx="0"/>
          </p:cNvCxnSpPr>
          <p:nvPr/>
        </p:nvCxnSpPr>
        <p:spPr>
          <a:xfrm rot="10800000" flipV="1">
            <a:off x="3025909" y="1471046"/>
            <a:ext cx="1378632" cy="632359"/>
          </a:xfrm>
          <a:prstGeom prst="bentConnector2">
            <a:avLst/>
          </a:prstGeom>
          <a:ln w="19050">
            <a:solidFill>
              <a:schemeClr val="accent3">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标题 1">
            <a:extLst>
              <a:ext uri="{FF2B5EF4-FFF2-40B4-BE49-F238E27FC236}">
                <a16:creationId xmlns:a16="http://schemas.microsoft.com/office/drawing/2014/main" id="{BEE5A807-2371-B24F-899D-8D6EA9C003D9}"/>
              </a:ext>
            </a:extLst>
          </p:cNvPr>
          <p:cNvSpPr>
            <a:spLocks noGrp="1"/>
          </p:cNvSpPr>
          <p:nvPr>
            <p:ph type="title"/>
          </p:nvPr>
        </p:nvSpPr>
        <p:spPr>
          <a:xfrm>
            <a:off x="1374104" y="401135"/>
            <a:ext cx="9938329" cy="629141"/>
          </a:xfrm>
        </p:spPr>
        <p:txBody>
          <a:bodyPr>
            <a:normAutofit fontScale="90000"/>
          </a:bodyPr>
          <a:lstStyle/>
          <a:p>
            <a:r>
              <a:rPr lang="en-US" altLang="zh-CN" sz="4400" b="0">
                <a:solidFill>
                  <a:schemeClr val="accent1"/>
                </a:solidFill>
                <a:latin typeface="Calibri" panose="020F0502020204030204" pitchFamily="34" charset="0"/>
              </a:rPr>
              <a:t>b. ND QUYỀN BÌNH ĐẲNG TRONG HÔN NHÂN</a:t>
            </a:r>
            <a:endParaRPr lang="zh-CN" altLang="en-US" sz="4400" b="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4040873508"/>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par>
                          <p:cTn id="20" fill="hold">
                            <p:stCondLst>
                              <p:cond delay="500"/>
                            </p:stCondLst>
                            <p:childTnLst>
                              <p:par>
                                <p:cTn id="21" presetID="6" presetClass="entr" presetSubtype="16" fill="hold" grpId="0" nodeType="after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circle(in)">
                                      <p:cBhvr>
                                        <p:cTn id="23"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2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329B8-8390-A743-95C8-B73B494012B3}"/>
              </a:ext>
            </a:extLst>
          </p:cNvPr>
          <p:cNvSpPr>
            <a:spLocks noGrp="1"/>
          </p:cNvSpPr>
          <p:nvPr>
            <p:ph type="title"/>
          </p:nvPr>
        </p:nvSpPr>
        <p:spPr>
          <a:xfrm>
            <a:off x="622663" y="1872288"/>
            <a:ext cx="10946674" cy="1867988"/>
          </a:xfrm>
        </p:spPr>
        <p:txBody>
          <a:bodyPr>
            <a:normAutofit/>
          </a:bodyPr>
          <a:lstStyle/>
          <a:p>
            <a:pPr algn="just"/>
            <a:r>
              <a:rPr lang="en-VN" b="0">
                <a:latin typeface="Open Sans" panose="020B0606030504020204" pitchFamily="34" charset="0"/>
                <a:ea typeface="Open Sans" panose="020B0606030504020204" pitchFamily="34" charset="0"/>
                <a:cs typeface="Open Sans" panose="020B0606030504020204" pitchFamily="34" charset="0"/>
              </a:rPr>
              <a:t>Bố mẹ A cho rằng A chỉ mới 20 tuổi, chưa có kinh nghiệm trong việc lựa chọn nghề nghiệp nên bố mẹ bắt ép A học ngành Y theo truyền thống gia đình. A rất bức xúc và có hành vi xúc phạm bố mẹ của mình vì bố mẹ đã không cho A chọn ngành nghề mà A yêu thích.</a:t>
            </a:r>
          </a:p>
        </p:txBody>
      </p:sp>
      <p:sp>
        <p:nvSpPr>
          <p:cNvPr id="4" name="Rectangle 3">
            <a:extLst>
              <a:ext uri="{FF2B5EF4-FFF2-40B4-BE49-F238E27FC236}">
                <a16:creationId xmlns:a16="http://schemas.microsoft.com/office/drawing/2014/main" id="{549A1475-FC5E-DE49-8690-B4FF01C547C1}"/>
              </a:ext>
            </a:extLst>
          </p:cNvPr>
          <p:cNvSpPr/>
          <p:nvPr/>
        </p:nvSpPr>
        <p:spPr>
          <a:xfrm>
            <a:off x="2534856" y="392382"/>
            <a:ext cx="1909821" cy="1145893"/>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Rectangle 4">
            <a:extLst>
              <a:ext uri="{FF2B5EF4-FFF2-40B4-BE49-F238E27FC236}">
                <a16:creationId xmlns:a16="http://schemas.microsoft.com/office/drawing/2014/main" id="{5A314052-A46E-AD4E-A619-C7ABFF5BCA41}"/>
              </a:ext>
            </a:extLst>
          </p:cNvPr>
          <p:cNvSpPr/>
          <p:nvPr/>
        </p:nvSpPr>
        <p:spPr>
          <a:xfrm>
            <a:off x="3333506" y="652812"/>
            <a:ext cx="2951547" cy="625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VÍ DỤ</a:t>
            </a:r>
            <a:endParaRPr lang="vi-VN" sz="2800"/>
          </a:p>
        </p:txBody>
      </p:sp>
      <p:sp>
        <p:nvSpPr>
          <p:cNvPr id="6" name="Rounded Rectangle 5">
            <a:extLst>
              <a:ext uri="{FF2B5EF4-FFF2-40B4-BE49-F238E27FC236}">
                <a16:creationId xmlns:a16="http://schemas.microsoft.com/office/drawing/2014/main" id="{765EF977-410C-9D49-A3E0-0373CFB17955}"/>
              </a:ext>
            </a:extLst>
          </p:cNvPr>
          <p:cNvSpPr/>
          <p:nvPr/>
        </p:nvSpPr>
        <p:spPr>
          <a:xfrm>
            <a:off x="703716" y="3941800"/>
            <a:ext cx="10715896" cy="9144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Nêu suy nghĩ của cá nhân của em đối với tình huống trên. (Quan điểm của bố mẹ A và việc làm của A có đúng không?) .</a:t>
            </a:r>
          </a:p>
        </p:txBody>
      </p:sp>
      <p:sp>
        <p:nvSpPr>
          <p:cNvPr id="8" name="Rounded Rectangle 7">
            <a:extLst>
              <a:ext uri="{FF2B5EF4-FFF2-40B4-BE49-F238E27FC236}">
                <a16:creationId xmlns:a16="http://schemas.microsoft.com/office/drawing/2014/main" id="{FA585D12-1B36-B044-990A-C3754A38800A}"/>
              </a:ext>
            </a:extLst>
          </p:cNvPr>
          <p:cNvSpPr/>
          <p:nvPr/>
        </p:nvSpPr>
        <p:spPr>
          <a:xfrm>
            <a:off x="2587110" y="4816725"/>
            <a:ext cx="3082173" cy="14262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Bố mẹ A:</a:t>
            </a:r>
          </a:p>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BẮT ÉP </a:t>
            </a:r>
          </a:p>
        </p:txBody>
      </p:sp>
      <p:sp>
        <p:nvSpPr>
          <p:cNvPr id="9" name="Rounded Rectangle 8">
            <a:extLst>
              <a:ext uri="{FF2B5EF4-FFF2-40B4-BE49-F238E27FC236}">
                <a16:creationId xmlns:a16="http://schemas.microsoft.com/office/drawing/2014/main" id="{293CD809-8B83-7848-B2A8-ACFD5C25B415}"/>
              </a:ext>
            </a:extLst>
          </p:cNvPr>
          <p:cNvSpPr/>
          <p:nvPr/>
        </p:nvSpPr>
        <p:spPr>
          <a:xfrm>
            <a:off x="6500952" y="4816725"/>
            <a:ext cx="3082173" cy="1426246"/>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Hành vi A:</a:t>
            </a:r>
          </a:p>
          <a:p>
            <a:pPr algn="ctr"/>
            <a:r>
              <a:rPr lang="en-VN" sz="2400">
                <a:solidFill>
                  <a:schemeClr val="accent3">
                    <a:lumMod val="50000"/>
                  </a:schemeClr>
                </a:solidFill>
                <a:latin typeface="Open Sans" panose="020B0606030504020204" pitchFamily="34" charset="0"/>
                <a:ea typeface="Open Sans" panose="020B0606030504020204" pitchFamily="34" charset="0"/>
                <a:cs typeface="Open Sans" panose="020B0606030504020204" pitchFamily="34" charset="0"/>
              </a:rPr>
              <a:t>XÚC PHẠM</a:t>
            </a:r>
          </a:p>
        </p:txBody>
      </p:sp>
      <p:sp>
        <p:nvSpPr>
          <p:cNvPr id="10" name="Down Arrow 9">
            <a:extLst>
              <a:ext uri="{FF2B5EF4-FFF2-40B4-BE49-F238E27FC236}">
                <a16:creationId xmlns:a16="http://schemas.microsoft.com/office/drawing/2014/main" id="{545CD070-E984-E246-BEBD-4B3745A4C2DC}"/>
              </a:ext>
            </a:extLst>
          </p:cNvPr>
          <p:cNvSpPr/>
          <p:nvPr/>
        </p:nvSpPr>
        <p:spPr>
          <a:xfrm>
            <a:off x="3894718" y="4099093"/>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11" name="Down Arrow 10">
            <a:extLst>
              <a:ext uri="{FF2B5EF4-FFF2-40B4-BE49-F238E27FC236}">
                <a16:creationId xmlns:a16="http://schemas.microsoft.com/office/drawing/2014/main" id="{BBF34EC9-333F-B34D-9E60-E79CC247A51A}"/>
              </a:ext>
            </a:extLst>
          </p:cNvPr>
          <p:cNvSpPr/>
          <p:nvPr/>
        </p:nvSpPr>
        <p:spPr>
          <a:xfrm>
            <a:off x="7890960" y="4099092"/>
            <a:ext cx="311525" cy="599817"/>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
        <p:nvSpPr>
          <p:cNvPr id="3" name="Rounded Rectangle 2">
            <a:extLst>
              <a:ext uri="{FF2B5EF4-FFF2-40B4-BE49-F238E27FC236}">
                <a16:creationId xmlns:a16="http://schemas.microsoft.com/office/drawing/2014/main" id="{0628F9E0-051A-D841-8CDA-727626799D29}"/>
              </a:ext>
            </a:extLst>
          </p:cNvPr>
          <p:cNvSpPr/>
          <p:nvPr/>
        </p:nvSpPr>
        <p:spPr>
          <a:xfrm>
            <a:off x="4611687" y="4099092"/>
            <a:ext cx="2899954" cy="1566712"/>
          </a:xfrm>
          <a:prstGeom prst="round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000">
                <a:latin typeface="Open Sans" panose="020B0606030504020204" pitchFamily="34" charset="0"/>
                <a:ea typeface="Open Sans" panose="020B0606030504020204" pitchFamily="34" charset="0"/>
                <a:cs typeface="Open Sans" panose="020B0606030504020204" pitchFamily="34" charset="0"/>
              </a:rPr>
              <a:t>VỪA TRÁI PHÁP LUẬT VỪA TRÁI </a:t>
            </a:r>
          </a:p>
          <a:p>
            <a:pPr algn="ctr"/>
            <a:r>
              <a:rPr lang="en-VN" sz="2000">
                <a:latin typeface="Open Sans" panose="020B0606030504020204" pitchFamily="34" charset="0"/>
                <a:ea typeface="Open Sans" panose="020B0606030504020204" pitchFamily="34" charset="0"/>
                <a:cs typeface="Open Sans" panose="020B0606030504020204" pitchFamily="34" charset="0"/>
              </a:rPr>
              <a:t>VỚI ĐẠO ĐỨC</a:t>
            </a:r>
          </a:p>
        </p:txBody>
      </p:sp>
    </p:spTree>
    <p:extLst>
      <p:ext uri="{BB962C8B-B14F-4D97-AF65-F5344CB8AC3E}">
        <p14:creationId xmlns:p14="http://schemas.microsoft.com/office/powerpoint/2010/main" val="1535834720"/>
      </p:ext>
    </p:extLst>
  </p:cSld>
  <p:clrMapOvr>
    <a:masterClrMapping/>
  </p:clrMapOvr>
  <mc:AlternateContent xmlns:mc="http://schemas.openxmlformats.org/markup-compatibility/2006" xmlns:p14="http://schemas.microsoft.com/office/powerpoint/2010/main">
    <mc:Choice Requires="p14">
      <p:transition spd="slow" p14:dur="125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linds(horizontal)">
                                      <p:cBhvr>
                                        <p:cTn id="10" dur="500"/>
                                        <p:tgtEl>
                                          <p:spTgt spid="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linds(horizont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1" nodeType="clickEffect">
                                  <p:stCondLst>
                                    <p:cond delay="0"/>
                                  </p:stCondLst>
                                  <p:childTnLst>
                                    <p:animEffect transition="out" filter="blinds(horizontal)">
                                      <p:cBhvr>
                                        <p:cTn id="22" dur="500"/>
                                        <p:tgtEl>
                                          <p:spTgt spid="6"/>
                                        </p:tgtEl>
                                      </p:cBhvr>
                                    </p:animEffect>
                                    <p:set>
                                      <p:cBhvr>
                                        <p:cTn id="23" dur="1" fill="hold">
                                          <p:stCondLst>
                                            <p:cond delay="499"/>
                                          </p:stCondLst>
                                        </p:cTn>
                                        <p:tgtEl>
                                          <p:spTgt spid="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linds(horizontal)">
                                      <p:cBhvr>
                                        <p:cTn id="28" dur="500"/>
                                        <p:tgtEl>
                                          <p:spTgt spid="10"/>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linds(horizontal)">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linds(horizontal)">
                                      <p:cBhvr>
                                        <p:cTn id="36" dur="500"/>
                                        <p:tgtEl>
                                          <p:spTgt spid="11"/>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linds(horizontal)">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linds(horizontal)">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6" grpId="1" animBg="1"/>
      <p:bldP spid="8" grpId="0" animBg="1"/>
      <p:bldP spid="9" grpId="0" animBg="1"/>
      <p:bldP spid="10" grpId="0" animBg="1"/>
      <p:bldP spid="11" grpId="0" animBg="1"/>
      <p:bldP spid="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LIDE TOOLS.GUIDESSETTING" val="{&quot;Id&quot;:&quot;2d4375ee-8516-45e0-8956-45702a61a9b6&quot;,&quot;Name&quot;:&quot;iSlide&quot;,&quot;HeaderHeight&quot;:15.0,&quot;FooterHeight&quot;:9.0000000000000036,&quot;SideMargin&quot;:5.4999999999999982,&quot;TopMargin&quot;:0.0,&quot;BottomMargin&quot;:0.0,&quot;IntervalMargin&quot;:1.3999999999999997}"/>
  <p:tag name="ISLIDE.THEME" val="95c9de48-0f76-44ec-9d4a-88920333c593"/>
  <p:tag name="ISPRING_PRESENTATION_TITLE" val="61"/>
</p:tagLst>
</file>

<file path=ppt/tags/tag2.xml><?xml version="1.0" encoding="utf-8"?>
<p:tagLst xmlns:a="http://schemas.openxmlformats.org/drawingml/2006/main" xmlns:r="http://schemas.openxmlformats.org/officeDocument/2006/relationships" xmlns:p="http://schemas.openxmlformats.org/presentationml/2006/main">
  <p:tag name="ISLIDE.DIAGRAM" val="14e471d2-00a8-4280-b84c-404d94f6ca3c"/>
</p:tagLst>
</file>

<file path=ppt/tags/tag3.xml><?xml version="1.0" encoding="utf-8"?>
<p:tagLst xmlns:a="http://schemas.openxmlformats.org/drawingml/2006/main" xmlns:r="http://schemas.openxmlformats.org/officeDocument/2006/relationships" xmlns:p="http://schemas.openxmlformats.org/presentationml/2006/main">
  <p:tag name="ISLIDE.DIAGRAM" val="0c63e10e-1c36-47e1-87db-86539f5a2bdd"/>
</p:tagLst>
</file>

<file path=ppt/tags/tag4.xml><?xml version="1.0" encoding="utf-8"?>
<p:tagLst xmlns:a="http://schemas.openxmlformats.org/drawingml/2006/main" xmlns:r="http://schemas.openxmlformats.org/officeDocument/2006/relationships" xmlns:p="http://schemas.openxmlformats.org/presentationml/2006/main">
  <p:tag name="ISLIDE.DIAGRAM" val="0cd64ff8-5b4f-4f51-8f73-e86e732b14d0"/>
</p:tagLst>
</file>

<file path=ppt/tags/tag5.xml><?xml version="1.0" encoding="utf-8"?>
<p:tagLst xmlns:a="http://schemas.openxmlformats.org/drawingml/2006/main" xmlns:r="http://schemas.openxmlformats.org/officeDocument/2006/relationships" xmlns:p="http://schemas.openxmlformats.org/presentationml/2006/main">
  <p:tag name="ISLIDE.DIAGRAM" val="471c827c-5ca4-42d6-b883-f0d170342491"/>
</p:tagLst>
</file>

<file path=ppt/tags/tag6.xml><?xml version="1.0" encoding="utf-8"?>
<p:tagLst xmlns:a="http://schemas.openxmlformats.org/drawingml/2006/main" xmlns:r="http://schemas.openxmlformats.org/officeDocument/2006/relationships" xmlns:p="http://schemas.openxmlformats.org/presentationml/2006/main">
  <p:tag name="ISLIDE.DIAGRAM" val="0303f056-f6ef-4406-8009-c90050541b5b"/>
</p:tagLst>
</file>

<file path=ppt/tags/tag7.xml><?xml version="1.0" encoding="utf-8"?>
<p:tagLst xmlns:a="http://schemas.openxmlformats.org/drawingml/2006/main" xmlns:r="http://schemas.openxmlformats.org/officeDocument/2006/relationships" xmlns:p="http://schemas.openxmlformats.org/presentationml/2006/main">
  <p:tag name="ISLIDE.DIAGRAM" val="0b4e669e-5c92-4b13-b4e7-ad5f6c4d212e"/>
</p:tagLst>
</file>

<file path=ppt/theme/theme1.xml><?xml version="1.0" encoding="utf-8"?>
<a:theme xmlns:a="http://schemas.openxmlformats.org/drawingml/2006/main" name="第一PPT，www.1ppt.com">
  <a:themeElements>
    <a:clrScheme name="016">
      <a:dk1>
        <a:srgbClr val="000000"/>
      </a:dk1>
      <a:lt1>
        <a:srgbClr val="FFFFFF"/>
      </a:lt1>
      <a:dk2>
        <a:srgbClr val="778495"/>
      </a:dk2>
      <a:lt2>
        <a:srgbClr val="F0F0F0"/>
      </a:lt2>
      <a:accent1>
        <a:srgbClr val="F34F56"/>
      </a:accent1>
      <a:accent2>
        <a:srgbClr val="F34F56"/>
      </a:accent2>
      <a:accent3>
        <a:srgbClr val="5A6C90"/>
      </a:accent3>
      <a:accent4>
        <a:srgbClr val="434F5A"/>
      </a:accent4>
      <a:accent5>
        <a:srgbClr val="A5A5A5"/>
      </a:accent5>
      <a:accent6>
        <a:srgbClr val="44546A"/>
      </a:accent6>
      <a:hlink>
        <a:srgbClr val="F34F56"/>
      </a:hlink>
      <a:folHlink>
        <a:srgbClr val="BFBFBF"/>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主题5" id="{B8EDB911-D765-4A7B-BBC7-40DBB672FBA6}" vid="{AECAB1C0-5DF6-436C-85E8-20094DBE11C0}"/>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832</TotalTime>
  <Words>2311</Words>
  <Application>Microsoft Macintosh PowerPoint</Application>
  <PresentationFormat>Widescreen</PresentationFormat>
  <Paragraphs>201</Paragraphs>
  <Slides>28</Slides>
  <Notes>15</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28</vt:i4>
      </vt:variant>
    </vt:vector>
  </HeadingPairs>
  <TitlesOfParts>
    <vt:vector size="43" baseType="lpstr">
      <vt:lpstr>微软雅黑</vt:lpstr>
      <vt:lpstr>Agency FB</vt:lpstr>
      <vt:lpstr>Arial</vt:lpstr>
      <vt:lpstr>Calibri</vt:lpstr>
      <vt:lpstr>Calibri Light</vt:lpstr>
      <vt:lpstr>FontAwesome</vt:lpstr>
      <vt:lpstr>Gill Sans</vt:lpstr>
      <vt:lpstr>Impact</vt:lpstr>
      <vt:lpstr>Lato Black</vt:lpstr>
      <vt:lpstr>Lato Hairline</vt:lpstr>
      <vt:lpstr>Lato Light</vt:lpstr>
      <vt:lpstr>Lato Regular</vt:lpstr>
      <vt:lpstr>Muli</vt:lpstr>
      <vt:lpstr>Open Sans</vt:lpstr>
      <vt:lpstr>第一PPT，www.1ppt.com</vt:lpstr>
      <vt:lpstr>PowerPoint Presentation</vt:lpstr>
      <vt:lpstr>01</vt:lpstr>
      <vt:lpstr>01. QUYỀN BÌNH ĐẲNG TRONG HÔN NHÂN VÀ GIA ĐÌNH</vt:lpstr>
      <vt:lpstr> Bình đẳng trong hôn nhân và gia đình được hiểu là bình đẳng về quyền và nghĩa vụ giữa vợ, chồng và giữa các thành viên trong gia đình trên cơ sở nguyên tắc dân chủ, công bằng, tôn trọng lẫn nhau, không phân biệt đối xử trong các mối quan hệ ở phạm vi gia đình và xã hội.</vt:lpstr>
      <vt:lpstr>Anh A là chồng của chị B, anh là trụ cột kinh tế của gia đình nên anh cho rằng anh có quyền mua bán nhà mà không cần bàn bạc với vợ và anh cũng không cho chị B đi làm, muốn chị B ở nhà chăm lo cho gia đình, cho ba mẹ chồng. Bên cạnh đó, anh không cho chị B gặp gỡ bạn bè, muốn chị B phải toàn tâm toàn ý lo cho gia đình.</vt:lpstr>
      <vt:lpstr>b. ND QUYỀN BÌNH ĐẲNG TRONG HÔN NHÂN</vt:lpstr>
      <vt:lpstr>Trước khi kết hôn, bố mẹ của A có mua cho A một căn nhà. A không ở mà dùng làm cho thuê để kiếm thêm tiền trang trải cuộc sống. Sau đó, A kết hôn với T và hai vợ chồng được ba mẹ hai bên tặng cho căn nhà để sinh sống. Sống với nhau 5 năm. Do có mâu thuẫn nên vợ chồng quyết định ly hôn. Anh T yêu cầu chia đôi tài sản. Anh cho rằng mỗi người lấy một căn nhà là hợp lý.</vt:lpstr>
      <vt:lpstr>b. ND QUYỀN BÌNH ĐẲNG TRONG HÔN NHÂN</vt:lpstr>
      <vt:lpstr>Bố mẹ A cho rằng A chỉ mới 20 tuổi, chưa có kinh nghiệm trong việc lựa chọn nghề nghiệp nên bố mẹ bắt ép A học ngành Y theo truyền thống gia đình. A rất bức xúc và có hành vi xúc phạm bố mẹ của mình vì bố mẹ đã không cho A chọn ngành nghề mà A yêu thích.</vt:lpstr>
      <vt:lpstr>b. ND QUYỀN BÌNH ĐẲNG TRONG GIA ĐÌNH</vt:lpstr>
      <vt:lpstr>Ông bà ngoại nuôi A từ bé vì bố mẹ A mất sớm, ông bà rất chiều chuộng A. Lớn lên, A chỉ về phụng dưỡng, chăm sóc ông bà ngoại chứ không về chăm sóc ông bà nội do ông bà nội không nuôi nấng, chăm sóc A. </vt:lpstr>
      <vt:lpstr>b. ND QUYỀN BÌNH ĐẲNG TRONG GIA ĐÌNH</vt:lpstr>
      <vt:lpstr>A là con trai trưởng trong gia đình nên mọi việc trong gia đình sau khi ba mẹ mất là do A quyết định và mọi tài sản ba mẹ để lại A đều chiếm giữ hết. A cũng cho rằng hai em là B và C là con gái sau này sẽ theo nhà chồng chứ không được hưởng tài sản gì ở đây. </vt:lpstr>
      <vt:lpstr>b. ND QUYỀN BÌNH ĐẲNG TRONG GIA ĐÌNH</vt:lpstr>
      <vt:lpstr>02</vt:lpstr>
      <vt:lpstr> Bình đẳng trong lao động được hiểu là bình đẳng giữa mọi công dân trong thực hiện quyền lao động thông qua tìm việc làm; bình đẳng giữa người được sử dụng lao động và người lao động thông qua hợp đồng lao động; bình đẳng giữa lao động nam và lao động nữ trong từng cơ quan, doanh nghiệp và phạm vi cả nước.</vt:lpstr>
      <vt:lpstr>b. QUYỀN BÌNH ĐẲNG TRONG LAO ĐỘNG</vt:lpstr>
      <vt:lpstr>PowerPoint Presentation</vt:lpstr>
      <vt:lpstr>PowerPoint Presentation</vt:lpstr>
      <vt:lpstr>PowerPoint Presentation</vt:lpstr>
      <vt:lpstr>PowerPoint Presentation</vt:lpstr>
      <vt:lpstr>PowerPoint Presentation</vt:lpstr>
      <vt:lpstr>PowerPoint Presentation</vt:lpstr>
      <vt:lpstr>03</vt:lpstr>
      <vt:lpstr> Bình đẳng trong kinh doanh có nghĩa là mọi cá nhân, tổ chức khi tham gia vào các quan hệ kinh tế, từ việc lựa chọng ngành, nghề, địa điểm kinh doanh, lựa chọn hình thức tổ chức kinh doanh, đến việc thực hiện quyền và nghĩa vụ trong kinh doanh đều bình đẳng theo quy định của pháp luật.</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简约动感通用PPT模板</dc:title>
  <dc:creator>优品PPT</dc:creator>
  <cp:keywords>http:/www.ypppt.com</cp:keywords>
  <dc:description/>
  <cp:lastModifiedBy>Le Tran Thi My (IEC-QNI-iSC)</cp:lastModifiedBy>
  <cp:revision>71</cp:revision>
  <cp:lastPrinted>2017-08-20T16:00:00Z</cp:lastPrinted>
  <dcterms:created xsi:type="dcterms:W3CDTF">2017-08-20T16:00:00Z</dcterms:created>
  <dcterms:modified xsi:type="dcterms:W3CDTF">2021-08-28T02:46:03Z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lide.Theme">
    <vt:lpwstr>95c9de48-0f76-44ec-9d4a-88920333c593</vt:lpwstr>
  </property>
</Properties>
</file>