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6"/>
  </p:notesMasterIdLst>
  <p:sldIdLst>
    <p:sldId id="256" r:id="rId2"/>
    <p:sldId id="259" r:id="rId3"/>
    <p:sldId id="258" r:id="rId4"/>
    <p:sldId id="261" r:id="rId5"/>
    <p:sldId id="263" r:id="rId6"/>
    <p:sldId id="260" r:id="rId7"/>
    <p:sldId id="262" r:id="rId8"/>
    <p:sldId id="311" r:id="rId9"/>
    <p:sldId id="266" r:id="rId10"/>
    <p:sldId id="264" r:id="rId11"/>
    <p:sldId id="276" r:id="rId12"/>
    <p:sldId id="265" r:id="rId13"/>
    <p:sldId id="270" r:id="rId14"/>
    <p:sldId id="268" r:id="rId15"/>
    <p:sldId id="284" r:id="rId16"/>
    <p:sldId id="289" r:id="rId17"/>
    <p:sldId id="277" r:id="rId18"/>
    <p:sldId id="323" r:id="rId19"/>
    <p:sldId id="313" r:id="rId20"/>
    <p:sldId id="314" r:id="rId21"/>
    <p:sldId id="316" r:id="rId22"/>
    <p:sldId id="317" r:id="rId23"/>
    <p:sldId id="318" r:id="rId24"/>
    <p:sldId id="320" r:id="rId25"/>
    <p:sldId id="319" r:id="rId26"/>
    <p:sldId id="321" r:id="rId27"/>
    <p:sldId id="315" r:id="rId28"/>
    <p:sldId id="283" r:id="rId29"/>
    <p:sldId id="322" r:id="rId30"/>
    <p:sldId id="285" r:id="rId31"/>
    <p:sldId id="279" r:id="rId32"/>
    <p:sldId id="312" r:id="rId33"/>
    <p:sldId id="271" r:id="rId34"/>
    <p:sldId id="290"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iCiel Pacifico" panose="02000000000000000000" pitchFamily="2" charset="77"/>
      <p:regular r:id="rId43"/>
    </p:embeddedFont>
    <p:embeddedFont>
      <p:font typeface="iCiel Pony" panose="02000000000000000000" pitchFamily="2" charset="77"/>
      <p:regular r:id="rId44"/>
    </p:embeddedFont>
    <p:embeddedFont>
      <p:font typeface="Open Sans" panose="020B0606030504020204" pitchFamily="34" charset="0"/>
      <p:regular r:id="rId45"/>
      <p:bold r:id="rId46"/>
      <p:italic r:id="rId47"/>
      <p:boldItalic r:id="rId48"/>
    </p:embeddedFont>
    <p:embeddedFont>
      <p:font typeface="Raleway Thin" pitchFamily="2" charset="77"/>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0E71DB-E0B3-475F-ACD3-8AFF6989FB2E}">
  <a:tblStyle styleId="{890E71DB-E0B3-475F-ACD3-8AFF6989FB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99"/>
    <p:restoredTop sz="94640"/>
  </p:normalViewPr>
  <p:slideViewPr>
    <p:cSldViewPr snapToGrid="0" snapToObjects="1">
      <p:cViewPr varScale="1">
        <p:scale>
          <a:sx n="89" d="100"/>
          <a:sy n="89" d="100"/>
        </p:scale>
        <p:origin x="176"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37C90-7002-2341-8761-182357256C5D}"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95CBFBE-AB3D-F449-87DF-A05769F275C1}">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600" b="1">
              <a:solidFill>
                <a:srgbClr val="004236"/>
              </a:solidFill>
              <a:latin typeface="Open Sans" panose="020B0606030504020204" pitchFamily="34" charset="0"/>
              <a:ea typeface="Open Sans" panose="020B0606030504020204" pitchFamily="34" charset="0"/>
              <a:cs typeface="Open Sans" panose="020B0606030504020204" pitchFamily="34" charset="0"/>
            </a:rPr>
            <a:t>TRÌNH TỰ </a:t>
          </a:r>
        </a:p>
        <a:p>
          <a:pPr>
            <a:lnSpc>
              <a:spcPct val="100000"/>
            </a:lnSpc>
            <a:spcBef>
              <a:spcPts val="0"/>
            </a:spcBef>
            <a:spcAft>
              <a:spcPts val="0"/>
            </a:spcAft>
          </a:pPr>
          <a:r>
            <a:rPr lang="en-US" sz="1600" b="1">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gm:t>
    </dgm:pt>
    <dgm:pt modelId="{C9AEF999-B0E7-B74E-965D-F74A6A5B5343}" type="parTrans" cxnId="{87F755F2-5B29-A549-A9B0-750AFCD1833F}">
      <dgm:prSet/>
      <dgm:spPr/>
      <dgm:t>
        <a:bodyPr/>
        <a:lstStyle/>
        <a:p>
          <a:endParaRPr lang="en-US"/>
        </a:p>
      </dgm:t>
    </dgm:pt>
    <dgm:pt modelId="{0DE75AB8-A929-1B4F-92D5-F07F8088F4BA}" type="sibTrans" cxnId="{87F755F2-5B29-A549-A9B0-750AFCD1833F}">
      <dgm:prSet/>
      <dgm:spPr/>
      <dgm:t>
        <a:bodyPr/>
        <a:lstStyle/>
        <a:p>
          <a:endParaRPr lang="en-US"/>
        </a:p>
      </dgm:t>
    </dgm:pt>
    <dgm:pt modelId="{491A4D07-B077-EA48-BD28-A1779335E03A}">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gm:t>
    </dgm:pt>
    <dgm:pt modelId="{DBC3186F-71AA-3A43-A345-B4FAE0E35D36}" type="parTrans" cxnId="{739FC353-3B88-9645-8837-16E78811E9F4}">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F1F905B-A7DD-AE40-A11C-FDE9F7D3E8DC}" type="sibTrans" cxnId="{739FC353-3B88-9645-8837-16E78811E9F4}">
      <dgm:prSet/>
      <dgm:spPr/>
      <dgm:t>
        <a:bodyPr/>
        <a:lstStyle/>
        <a:p>
          <a:endParaRPr lang="en-US"/>
        </a:p>
      </dgm:t>
    </dgm:pt>
    <dgm:pt modelId="{3427F1E2-2BA0-FA4A-BDC5-770F68357493}">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CÓ LỆNH CỦA CQ CÓ THẨM QUYỀN</a:t>
          </a:r>
        </a:p>
      </dgm:t>
    </dgm:pt>
    <dgm:pt modelId="{E07D8B3D-DE57-4D4C-83DB-ADF946BDF585}" type="parTrans" cxnId="{82D40D73-553A-084E-98D7-B2AD448A3B7A}">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7EC51BAC-BCF4-A144-8A42-C45808E54CE1}" type="sibTrans" cxnId="{82D40D73-553A-084E-98D7-B2AD448A3B7A}">
      <dgm:prSet/>
      <dgm:spPr/>
      <dgm:t>
        <a:bodyPr/>
        <a:lstStyle/>
        <a:p>
          <a:endParaRPr lang="en-US"/>
        </a:p>
      </dgm:t>
    </dgm:pt>
    <dgm:pt modelId="{40455606-EB74-0549-A521-BA176394423F}">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THÀNH PHẦN</a:t>
          </a:r>
        </a:p>
      </dgm:t>
    </dgm:pt>
    <dgm:pt modelId="{ECFCBF08-8F73-F040-98A0-057A1E68909E}" type="parTrans" cxnId="{8C2BF3CE-BFBD-2E4C-BF8D-838119D1429B}">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0BA22CA7-1761-B94B-BEDF-01458B7A79E8}" type="sibTrans" cxnId="{8C2BF3CE-BFBD-2E4C-BF8D-838119D1429B}">
      <dgm:prSet/>
      <dgm:spPr/>
      <dgm:t>
        <a:bodyPr/>
        <a:lstStyle/>
        <a:p>
          <a:endParaRPr lang="en-US"/>
        </a:p>
      </dgm:t>
    </dgm:pt>
    <dgm:pt modelId="{77E8277E-21E3-3146-BD85-69A1B52DE18B}">
      <dgm:prSet phldrT="[Tex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BÊN THAM </a:t>
          </a:r>
        </a:p>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GIA KHÁM</a:t>
          </a:r>
        </a:p>
      </dgm:t>
    </dgm:pt>
    <dgm:pt modelId="{34643F57-9FCA-2140-8870-F35032C91DBA}" type="parTrans" cxnId="{9F6F5735-2CAC-7F45-8ABB-3AC8D05B224B}">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20B3BAE-255D-9847-AD18-3047F6AB2AF4}" type="sibTrans" cxnId="{9F6F5735-2CAC-7F45-8ABB-3AC8D05B224B}">
      <dgm:prSet/>
      <dgm:spPr/>
      <dgm:t>
        <a:bodyPr/>
        <a:lstStyle/>
        <a:p>
          <a:endParaRPr lang="en-US"/>
        </a:p>
      </dgm:t>
    </dgm:pt>
    <dgm:pt modelId="{F7894EAA-105F-514F-9188-0F97F1F92B25}">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BAN NGÀY</a:t>
          </a:r>
        </a:p>
      </dgm:t>
    </dgm:pt>
    <dgm:pt modelId="{0B0B428B-0A84-7241-9267-841C813257BF}" type="parTrans" cxnId="{B7E7F08A-AE83-414B-A438-3FA618BED878}">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FD68A631-9BD7-D941-B5B0-2CFD3EC9CBA0}" type="sibTrans" cxnId="{B7E7F08A-AE83-414B-A438-3FA618BED878}">
      <dgm:prSet/>
      <dgm:spPr/>
      <dgm:t>
        <a:bodyPr/>
        <a:lstStyle/>
        <a:p>
          <a:endParaRPr lang="en-US"/>
        </a:p>
      </dgm:t>
    </dgm:pt>
    <dgm:pt modelId="{C82565DA-BB8F-CB4E-BAF5-2BEE7218733B}">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BÊN </a:t>
          </a:r>
        </a:p>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BỊ KHÁM</a:t>
          </a:r>
        </a:p>
      </dgm:t>
    </dgm:pt>
    <dgm:pt modelId="{D78A39E9-0A3D-0549-BC37-4A0430EB827F}" type="parTrans" cxnId="{ACD23398-8446-C64B-8648-E910CD2FBD0C}">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9EFD89A6-9BDC-EE40-951C-ADB75470278E}" type="sibTrans" cxnId="{ACD23398-8446-C64B-8648-E910CD2FBD0C}">
      <dgm:prSet/>
      <dgm:spPr/>
      <dgm:t>
        <a:bodyPr/>
        <a:lstStyle/>
        <a:p>
          <a:endParaRPr lang="en-US"/>
        </a:p>
      </dgm:t>
    </dgm:pt>
    <dgm:pt modelId="{BF14B5B8-88F5-1940-AF02-26CEBED698D7}">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200" b="0">
              <a:solidFill>
                <a:srgbClr val="004236"/>
              </a:solidFill>
              <a:latin typeface="Open Sans" panose="020B0606030504020204" pitchFamily="34" charset="0"/>
              <a:ea typeface="Open Sans" panose="020B0606030504020204" pitchFamily="34" charset="0"/>
              <a:cs typeface="Open Sans" panose="020B0606030504020204" pitchFamily="34" charset="0"/>
            </a:rPr>
            <a:t>THỜI GIAN</a:t>
          </a:r>
        </a:p>
      </dgm:t>
    </dgm:pt>
    <dgm:pt modelId="{8FAFEA6A-CEB2-6649-8881-B5551608B3C4}" type="parTrans" cxnId="{C844A71E-8F5D-164C-BD54-0DDB16F51B6F}">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294189F-69C1-8343-B5BB-45626DA53197}" type="sibTrans" cxnId="{C844A71E-8F5D-164C-BD54-0DDB16F51B6F}">
      <dgm:prSet/>
      <dgm:spPr/>
      <dgm:t>
        <a:bodyPr/>
        <a:lstStyle/>
        <a:p>
          <a:endParaRPr lang="en-US"/>
        </a:p>
      </dgm:t>
    </dgm:pt>
    <dgm:pt modelId="{06847AFA-9BE2-3348-BB76-2FE592C67432}">
      <dgm:prSet phldrT="[Text]" custT="1"/>
      <dgm:spPr>
        <a:solidFill>
          <a:schemeClr val="accent5">
            <a:alpha val="90000"/>
          </a:schemeClr>
        </a:solidFill>
        <a:ln>
          <a:solidFill>
            <a:srgbClr val="002060"/>
          </a:solidFill>
        </a:ln>
      </dgm:spPr>
      <dgm:t>
        <a:bodyPr/>
        <a:lstStyle/>
        <a:p>
          <a:pPr algn="ct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DD CƠ QUAN NN CÓ THẨM QUYỀN</a:t>
          </a:r>
        </a:p>
        <a:p>
          <a:pPr algn="ct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DD CHÍNH QUYỀN ĐP</a:t>
          </a:r>
        </a:p>
        <a:p>
          <a:pPr algn="ct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DD TỔ DÂN PHỐ HAY NGƯỜI HX</a:t>
          </a:r>
        </a:p>
      </dgm:t>
    </dgm:pt>
    <dgm:pt modelId="{CA8373CE-BB1A-194B-A865-D93C50BCD824}" type="parTrans" cxnId="{50A2AE90-470F-1C4E-A30F-CFC24FAD533F}">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ED7D081A-A743-CA46-BB79-A7FD3732C186}" type="sibTrans" cxnId="{50A2AE90-470F-1C4E-A30F-CFC24FAD533F}">
      <dgm:prSet/>
      <dgm:spPr/>
      <dgm:t>
        <a:bodyPr/>
        <a:lstStyle/>
        <a:p>
          <a:endParaRPr lang="en-US"/>
        </a:p>
      </dgm:t>
    </dgm:pt>
    <dgm:pt modelId="{B69C6DB8-8530-634E-9190-85B5C6556E07}">
      <dgm:prSet custT="1"/>
      <dgm:spPr>
        <a:solidFill>
          <a:schemeClr val="accent5">
            <a:alpha val="90000"/>
          </a:schemeClr>
        </a:solidFill>
        <a:ln>
          <a:solidFill>
            <a:srgbClr val="002060"/>
          </a:solidFill>
        </a:ln>
      </dgm:spPr>
      <dgm:t>
        <a:bodyPr/>
        <a:lstStyle/>
        <a:p>
          <a:pP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 CHỦ NHÀ HOẶC NGƯỜI TRONG GĐ </a:t>
          </a:r>
        </a:p>
        <a:p>
          <a:pPr>
            <a:lnSpc>
              <a:spcPct val="100000"/>
            </a:lnSpc>
            <a:spcBef>
              <a:spcPts val="0"/>
            </a:spcBef>
            <a:spcAft>
              <a:spcPts val="0"/>
            </a:spcAft>
          </a:pPr>
          <a:r>
            <a:rPr lang="en-US" sz="1400" b="0">
              <a:solidFill>
                <a:srgbClr val="004236"/>
              </a:solidFill>
              <a:latin typeface="Open Sans" panose="020B0606030504020204" pitchFamily="34" charset="0"/>
              <a:ea typeface="Open Sans" panose="020B0606030504020204" pitchFamily="34" charset="0"/>
              <a:cs typeface="Open Sans" panose="020B0606030504020204" pitchFamily="34" charset="0"/>
            </a:rPr>
            <a:t>ĐÃ THÀNH NIÊN</a:t>
          </a:r>
        </a:p>
      </dgm:t>
    </dgm:pt>
    <dgm:pt modelId="{0C0DEAAF-35AD-B848-9F6B-487402B7294B}" type="parTrans" cxnId="{D7B9CAD0-7F0E-7A4E-AF8C-6E49A8E67687}">
      <dgm:prSet/>
      <dgm:spPr/>
      <dgm:t>
        <a:bodyPr/>
        <a:lstStyle/>
        <a:p>
          <a:pPr>
            <a:lnSpc>
              <a:spcPct val="100000"/>
            </a:lnSpc>
            <a:spcBef>
              <a:spcPts val="0"/>
            </a:spcBef>
            <a:spcAft>
              <a:spcPts val="0"/>
            </a:spcAft>
          </a:pPr>
          <a:endParaRPr lang="en-US" sz="2000" b="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dgm:t>
    </dgm:pt>
    <dgm:pt modelId="{D9BC8D43-69CF-6E47-A247-4EEF511348A4}" type="sibTrans" cxnId="{D7B9CAD0-7F0E-7A4E-AF8C-6E49A8E67687}">
      <dgm:prSet/>
      <dgm:spPr/>
      <dgm:t>
        <a:bodyPr/>
        <a:lstStyle/>
        <a:p>
          <a:endParaRPr lang="en-US"/>
        </a:p>
      </dgm:t>
    </dgm:pt>
    <dgm:pt modelId="{B250A3D3-B83C-6D41-BB18-F875C021E6FE}" type="pres">
      <dgm:prSet presAssocID="{F2537C90-7002-2341-8761-182357256C5D}" presName="hierChild1" presStyleCnt="0">
        <dgm:presLayoutVars>
          <dgm:chPref val="1"/>
          <dgm:dir/>
          <dgm:animOne val="branch"/>
          <dgm:animLvl val="lvl"/>
          <dgm:resizeHandles/>
        </dgm:presLayoutVars>
      </dgm:prSet>
      <dgm:spPr/>
    </dgm:pt>
    <dgm:pt modelId="{8B48EE72-6BE8-BF45-A768-9C37B7CBE551}" type="pres">
      <dgm:prSet presAssocID="{295CBFBE-AB3D-F449-87DF-A05769F275C1}" presName="hierRoot1" presStyleCnt="0"/>
      <dgm:spPr/>
    </dgm:pt>
    <dgm:pt modelId="{9D4B82CC-7A4C-FC41-90AF-7E3725523ED3}" type="pres">
      <dgm:prSet presAssocID="{295CBFBE-AB3D-F449-87DF-A05769F275C1}" presName="composite" presStyleCnt="0"/>
      <dgm:spPr/>
    </dgm:pt>
    <dgm:pt modelId="{FB210C65-B260-B045-8EE3-F8C54491BA50}" type="pres">
      <dgm:prSet presAssocID="{295CBFBE-AB3D-F449-87DF-A05769F275C1}" presName="background" presStyleLbl="node0" presStyleIdx="0" presStyleCnt="1"/>
      <dgm:spPr>
        <a:solidFill>
          <a:schemeClr val="accent3"/>
        </a:solidFill>
      </dgm:spPr>
    </dgm:pt>
    <dgm:pt modelId="{5E748BD3-7E92-C649-A2C2-DBC0BDA6E9A5}" type="pres">
      <dgm:prSet presAssocID="{295CBFBE-AB3D-F449-87DF-A05769F275C1}" presName="text" presStyleLbl="fgAcc0" presStyleIdx="0" presStyleCnt="1">
        <dgm:presLayoutVars>
          <dgm:chPref val="3"/>
        </dgm:presLayoutVars>
      </dgm:prSet>
      <dgm:spPr/>
    </dgm:pt>
    <dgm:pt modelId="{1022A65C-CAC1-EA43-BAD1-9FCCE05C9637}" type="pres">
      <dgm:prSet presAssocID="{295CBFBE-AB3D-F449-87DF-A05769F275C1}" presName="hierChild2" presStyleCnt="0"/>
      <dgm:spPr/>
    </dgm:pt>
    <dgm:pt modelId="{854D4F5A-F54F-2245-A329-DFDF47FD4359}" type="pres">
      <dgm:prSet presAssocID="{DBC3186F-71AA-3A43-A345-B4FAE0E35D36}" presName="Name10" presStyleLbl="parChTrans1D2" presStyleIdx="0" presStyleCnt="3"/>
      <dgm:spPr/>
    </dgm:pt>
    <dgm:pt modelId="{C7FC1D68-4077-4046-A5E1-C55BCE4A2E5A}" type="pres">
      <dgm:prSet presAssocID="{491A4D07-B077-EA48-BD28-A1779335E03A}" presName="hierRoot2" presStyleCnt="0"/>
      <dgm:spPr/>
    </dgm:pt>
    <dgm:pt modelId="{296EF12C-8405-6943-9A50-E2983AC30B58}" type="pres">
      <dgm:prSet presAssocID="{491A4D07-B077-EA48-BD28-A1779335E03A}" presName="composite2" presStyleCnt="0"/>
      <dgm:spPr/>
    </dgm:pt>
    <dgm:pt modelId="{D0C466DB-C9AA-5245-9CC3-20C9BEC424B8}" type="pres">
      <dgm:prSet presAssocID="{491A4D07-B077-EA48-BD28-A1779335E03A}" presName="background2" presStyleLbl="node2" presStyleIdx="0" presStyleCnt="3"/>
      <dgm:spPr>
        <a:solidFill>
          <a:schemeClr val="accent3"/>
        </a:solidFill>
      </dgm:spPr>
    </dgm:pt>
    <dgm:pt modelId="{B98AE841-981D-014F-BB40-D24EC7D6875E}" type="pres">
      <dgm:prSet presAssocID="{491A4D07-B077-EA48-BD28-A1779335E03A}" presName="text2" presStyleLbl="fgAcc2" presStyleIdx="0" presStyleCnt="3">
        <dgm:presLayoutVars>
          <dgm:chPref val="3"/>
        </dgm:presLayoutVars>
      </dgm:prSet>
      <dgm:spPr/>
    </dgm:pt>
    <dgm:pt modelId="{A16B1B90-B5AA-C343-AFA8-A2051F54EEA1}" type="pres">
      <dgm:prSet presAssocID="{491A4D07-B077-EA48-BD28-A1779335E03A}" presName="hierChild3" presStyleCnt="0"/>
      <dgm:spPr/>
    </dgm:pt>
    <dgm:pt modelId="{5AD21DF8-8ED7-454E-B3F2-BE92B835BDBF}" type="pres">
      <dgm:prSet presAssocID="{E07D8B3D-DE57-4D4C-83DB-ADF946BDF585}" presName="Name17" presStyleLbl="parChTrans1D3" presStyleIdx="0" presStyleCnt="4"/>
      <dgm:spPr/>
    </dgm:pt>
    <dgm:pt modelId="{9C16F0CE-9767-D14D-93F6-0C506BD720D3}" type="pres">
      <dgm:prSet presAssocID="{3427F1E2-2BA0-FA4A-BDC5-770F68357493}" presName="hierRoot3" presStyleCnt="0"/>
      <dgm:spPr/>
    </dgm:pt>
    <dgm:pt modelId="{D7DCC9B2-C990-1945-BB41-89C66500050B}" type="pres">
      <dgm:prSet presAssocID="{3427F1E2-2BA0-FA4A-BDC5-770F68357493}" presName="composite3" presStyleCnt="0"/>
      <dgm:spPr/>
    </dgm:pt>
    <dgm:pt modelId="{72AF8187-0105-814F-A0FE-2625AE03DF4E}" type="pres">
      <dgm:prSet presAssocID="{3427F1E2-2BA0-FA4A-BDC5-770F68357493}" presName="background3" presStyleLbl="node3" presStyleIdx="0" presStyleCnt="4"/>
      <dgm:spPr>
        <a:solidFill>
          <a:schemeClr val="accent3"/>
        </a:solidFill>
      </dgm:spPr>
    </dgm:pt>
    <dgm:pt modelId="{C6271901-FF42-FE4F-9245-931942101CF6}" type="pres">
      <dgm:prSet presAssocID="{3427F1E2-2BA0-FA4A-BDC5-770F68357493}" presName="text3" presStyleLbl="fgAcc3" presStyleIdx="0" presStyleCnt="4">
        <dgm:presLayoutVars>
          <dgm:chPref val="3"/>
        </dgm:presLayoutVars>
      </dgm:prSet>
      <dgm:spPr/>
    </dgm:pt>
    <dgm:pt modelId="{BC93BC8A-FC15-B64E-B49B-5D8353BF465E}" type="pres">
      <dgm:prSet presAssocID="{3427F1E2-2BA0-FA4A-BDC5-770F68357493}" presName="hierChild4" presStyleCnt="0"/>
      <dgm:spPr/>
    </dgm:pt>
    <dgm:pt modelId="{A18ADDB5-2752-5840-B7FC-156D34309D2A}" type="pres">
      <dgm:prSet presAssocID="{ECFCBF08-8F73-F040-98A0-057A1E68909E}" presName="Name10" presStyleLbl="parChTrans1D2" presStyleIdx="1" presStyleCnt="3"/>
      <dgm:spPr/>
    </dgm:pt>
    <dgm:pt modelId="{B07D6341-A5B5-CA42-9C42-3E5B4A6A9C04}" type="pres">
      <dgm:prSet presAssocID="{40455606-EB74-0549-A521-BA176394423F}" presName="hierRoot2" presStyleCnt="0"/>
      <dgm:spPr/>
    </dgm:pt>
    <dgm:pt modelId="{34ED0AE8-C12A-7B43-91D1-9CDBC779A253}" type="pres">
      <dgm:prSet presAssocID="{40455606-EB74-0549-A521-BA176394423F}" presName="composite2" presStyleCnt="0"/>
      <dgm:spPr/>
    </dgm:pt>
    <dgm:pt modelId="{CB2CC586-DA6F-8E42-971A-897AFFE10072}" type="pres">
      <dgm:prSet presAssocID="{40455606-EB74-0549-A521-BA176394423F}" presName="background2" presStyleLbl="node2" presStyleIdx="1" presStyleCnt="3"/>
      <dgm:spPr>
        <a:solidFill>
          <a:schemeClr val="accent3"/>
        </a:solidFill>
      </dgm:spPr>
    </dgm:pt>
    <dgm:pt modelId="{303941F5-C501-1C49-9721-AE05CACA315D}" type="pres">
      <dgm:prSet presAssocID="{40455606-EB74-0549-A521-BA176394423F}" presName="text2" presStyleLbl="fgAcc2" presStyleIdx="1" presStyleCnt="3">
        <dgm:presLayoutVars>
          <dgm:chPref val="3"/>
        </dgm:presLayoutVars>
      </dgm:prSet>
      <dgm:spPr/>
    </dgm:pt>
    <dgm:pt modelId="{B0C1C11A-109D-894C-9BEA-85B85901AB99}" type="pres">
      <dgm:prSet presAssocID="{40455606-EB74-0549-A521-BA176394423F}" presName="hierChild3" presStyleCnt="0"/>
      <dgm:spPr/>
    </dgm:pt>
    <dgm:pt modelId="{D5417766-43E3-CF44-B46F-08D7C9B95A55}" type="pres">
      <dgm:prSet presAssocID="{34643F57-9FCA-2140-8870-F35032C91DBA}" presName="Name17" presStyleLbl="parChTrans1D3" presStyleIdx="1" presStyleCnt="4"/>
      <dgm:spPr/>
    </dgm:pt>
    <dgm:pt modelId="{C4CA127D-3AEF-0D48-B50F-C3A912DFB82A}" type="pres">
      <dgm:prSet presAssocID="{77E8277E-21E3-3146-BD85-69A1B52DE18B}" presName="hierRoot3" presStyleCnt="0"/>
      <dgm:spPr/>
    </dgm:pt>
    <dgm:pt modelId="{B116A486-B338-0943-9715-433920413C21}" type="pres">
      <dgm:prSet presAssocID="{77E8277E-21E3-3146-BD85-69A1B52DE18B}" presName="composite3" presStyleCnt="0"/>
      <dgm:spPr/>
    </dgm:pt>
    <dgm:pt modelId="{EF0D161F-B43E-0147-827C-CDF1DCBF17DD}" type="pres">
      <dgm:prSet presAssocID="{77E8277E-21E3-3146-BD85-69A1B52DE18B}" presName="background3" presStyleLbl="node3" presStyleIdx="1" presStyleCnt="4"/>
      <dgm:spPr>
        <a:solidFill>
          <a:schemeClr val="accent3"/>
        </a:solidFill>
      </dgm:spPr>
    </dgm:pt>
    <dgm:pt modelId="{FF8932D3-35BE-1B4B-896C-75AD2A7C6936}" type="pres">
      <dgm:prSet presAssocID="{77E8277E-21E3-3146-BD85-69A1B52DE18B}" presName="text3" presStyleLbl="fgAcc3" presStyleIdx="1" presStyleCnt="4">
        <dgm:presLayoutVars>
          <dgm:chPref val="3"/>
        </dgm:presLayoutVars>
      </dgm:prSet>
      <dgm:spPr/>
    </dgm:pt>
    <dgm:pt modelId="{97BE786F-F1BD-044E-928E-53507AB79439}" type="pres">
      <dgm:prSet presAssocID="{77E8277E-21E3-3146-BD85-69A1B52DE18B}" presName="hierChild4" presStyleCnt="0"/>
      <dgm:spPr/>
    </dgm:pt>
    <dgm:pt modelId="{CF6FA7AA-E251-844E-8CFD-E07821D76CF4}" type="pres">
      <dgm:prSet presAssocID="{CA8373CE-BB1A-194B-A865-D93C50BCD824}" presName="Name23" presStyleLbl="parChTrans1D4" presStyleIdx="0" presStyleCnt="2"/>
      <dgm:spPr/>
    </dgm:pt>
    <dgm:pt modelId="{3D99D36A-E39C-8547-A379-72D613EA4FEA}" type="pres">
      <dgm:prSet presAssocID="{06847AFA-9BE2-3348-BB76-2FE592C67432}" presName="hierRoot4" presStyleCnt="0"/>
      <dgm:spPr/>
    </dgm:pt>
    <dgm:pt modelId="{DE4DF6FC-19E7-0E45-830C-B0CDADF0E875}" type="pres">
      <dgm:prSet presAssocID="{06847AFA-9BE2-3348-BB76-2FE592C67432}" presName="composite4" presStyleCnt="0"/>
      <dgm:spPr/>
    </dgm:pt>
    <dgm:pt modelId="{A4731C6C-10CE-EE42-B18E-E802BB7DE5EE}" type="pres">
      <dgm:prSet presAssocID="{06847AFA-9BE2-3348-BB76-2FE592C67432}" presName="background4" presStyleLbl="node4" presStyleIdx="0" presStyleCnt="2"/>
      <dgm:spPr>
        <a:solidFill>
          <a:schemeClr val="accent3"/>
        </a:solidFill>
      </dgm:spPr>
    </dgm:pt>
    <dgm:pt modelId="{5EBB3ECC-76E1-E047-AB9B-5BECE198F76C}" type="pres">
      <dgm:prSet presAssocID="{06847AFA-9BE2-3348-BB76-2FE592C67432}" presName="text4" presStyleLbl="fgAcc4" presStyleIdx="0" presStyleCnt="2" custScaleX="177234" custScaleY="216257">
        <dgm:presLayoutVars>
          <dgm:chPref val="3"/>
        </dgm:presLayoutVars>
      </dgm:prSet>
      <dgm:spPr/>
    </dgm:pt>
    <dgm:pt modelId="{F8CB4E1C-1ED2-DB41-B7CB-E7CD1C14A164}" type="pres">
      <dgm:prSet presAssocID="{06847AFA-9BE2-3348-BB76-2FE592C67432}" presName="hierChild5" presStyleCnt="0"/>
      <dgm:spPr/>
    </dgm:pt>
    <dgm:pt modelId="{8B419AF9-4713-2F4D-A59C-7E9E23CB8693}" type="pres">
      <dgm:prSet presAssocID="{D78A39E9-0A3D-0549-BC37-4A0430EB827F}" presName="Name17" presStyleLbl="parChTrans1D3" presStyleIdx="2" presStyleCnt="4"/>
      <dgm:spPr/>
    </dgm:pt>
    <dgm:pt modelId="{3A52C209-A6EF-1F4F-8AAA-6DE084EAF0CD}" type="pres">
      <dgm:prSet presAssocID="{C82565DA-BB8F-CB4E-BAF5-2BEE7218733B}" presName="hierRoot3" presStyleCnt="0"/>
      <dgm:spPr/>
    </dgm:pt>
    <dgm:pt modelId="{51F9AC97-987F-654A-83EA-30EEDF3221C0}" type="pres">
      <dgm:prSet presAssocID="{C82565DA-BB8F-CB4E-BAF5-2BEE7218733B}" presName="composite3" presStyleCnt="0"/>
      <dgm:spPr/>
    </dgm:pt>
    <dgm:pt modelId="{70448C5D-8EE7-FB4A-ACE1-63AC51EA0AD9}" type="pres">
      <dgm:prSet presAssocID="{C82565DA-BB8F-CB4E-BAF5-2BEE7218733B}" presName="background3" presStyleLbl="node3" presStyleIdx="2" presStyleCnt="4"/>
      <dgm:spPr>
        <a:solidFill>
          <a:schemeClr val="accent3"/>
        </a:solidFill>
      </dgm:spPr>
    </dgm:pt>
    <dgm:pt modelId="{3363FF80-4B5D-7847-B198-ED1D62B55B4B}" type="pres">
      <dgm:prSet presAssocID="{C82565DA-BB8F-CB4E-BAF5-2BEE7218733B}" presName="text3" presStyleLbl="fgAcc3" presStyleIdx="2" presStyleCnt="4">
        <dgm:presLayoutVars>
          <dgm:chPref val="3"/>
        </dgm:presLayoutVars>
      </dgm:prSet>
      <dgm:spPr/>
    </dgm:pt>
    <dgm:pt modelId="{2C31A20F-1404-9F40-96F8-6A7478E9276D}" type="pres">
      <dgm:prSet presAssocID="{C82565DA-BB8F-CB4E-BAF5-2BEE7218733B}" presName="hierChild4" presStyleCnt="0"/>
      <dgm:spPr/>
    </dgm:pt>
    <dgm:pt modelId="{28E0031F-69F3-B64B-9A49-9A3985B5B95D}" type="pres">
      <dgm:prSet presAssocID="{0C0DEAAF-35AD-B848-9F6B-487402B7294B}" presName="Name23" presStyleLbl="parChTrans1D4" presStyleIdx="1" presStyleCnt="2"/>
      <dgm:spPr/>
    </dgm:pt>
    <dgm:pt modelId="{D19920C5-C758-E443-AA61-0FEA03D7EB7E}" type="pres">
      <dgm:prSet presAssocID="{B69C6DB8-8530-634E-9190-85B5C6556E07}" presName="hierRoot4" presStyleCnt="0"/>
      <dgm:spPr/>
    </dgm:pt>
    <dgm:pt modelId="{D145E355-048B-0F48-8B39-8B4E253C41B6}" type="pres">
      <dgm:prSet presAssocID="{B69C6DB8-8530-634E-9190-85B5C6556E07}" presName="composite4" presStyleCnt="0"/>
      <dgm:spPr/>
    </dgm:pt>
    <dgm:pt modelId="{B05C7A15-5593-C245-AC61-343931FB3948}" type="pres">
      <dgm:prSet presAssocID="{B69C6DB8-8530-634E-9190-85B5C6556E07}" presName="background4" presStyleLbl="node4" presStyleIdx="1" presStyleCnt="2"/>
      <dgm:spPr>
        <a:solidFill>
          <a:schemeClr val="accent3"/>
        </a:solidFill>
      </dgm:spPr>
    </dgm:pt>
    <dgm:pt modelId="{3FD5681B-9237-A94F-830E-3289D36647E0}" type="pres">
      <dgm:prSet presAssocID="{B69C6DB8-8530-634E-9190-85B5C6556E07}" presName="text4" presStyleLbl="fgAcc4" presStyleIdx="1" presStyleCnt="2" custScaleX="172844" custScaleY="217175">
        <dgm:presLayoutVars>
          <dgm:chPref val="3"/>
        </dgm:presLayoutVars>
      </dgm:prSet>
      <dgm:spPr/>
    </dgm:pt>
    <dgm:pt modelId="{CEE28D5A-26B7-A949-A986-CD367BFD0C51}" type="pres">
      <dgm:prSet presAssocID="{B69C6DB8-8530-634E-9190-85B5C6556E07}" presName="hierChild5" presStyleCnt="0"/>
      <dgm:spPr/>
    </dgm:pt>
    <dgm:pt modelId="{BBEF22E1-63FC-4E47-B310-87CF6046C336}" type="pres">
      <dgm:prSet presAssocID="{8FAFEA6A-CEB2-6649-8881-B5551608B3C4}" presName="Name10" presStyleLbl="parChTrans1D2" presStyleIdx="2" presStyleCnt="3"/>
      <dgm:spPr/>
    </dgm:pt>
    <dgm:pt modelId="{5AD6FAED-5ED9-A143-AF1E-93D5A1192B8D}" type="pres">
      <dgm:prSet presAssocID="{BF14B5B8-88F5-1940-AF02-26CEBED698D7}" presName="hierRoot2" presStyleCnt="0"/>
      <dgm:spPr/>
    </dgm:pt>
    <dgm:pt modelId="{50A7089A-7E4D-7F49-9B1D-4931E0AD3CB9}" type="pres">
      <dgm:prSet presAssocID="{BF14B5B8-88F5-1940-AF02-26CEBED698D7}" presName="composite2" presStyleCnt="0"/>
      <dgm:spPr/>
    </dgm:pt>
    <dgm:pt modelId="{8783A482-8B18-C941-A080-EF9C2A695C74}" type="pres">
      <dgm:prSet presAssocID="{BF14B5B8-88F5-1940-AF02-26CEBED698D7}" presName="background2" presStyleLbl="node2" presStyleIdx="2" presStyleCnt="3"/>
      <dgm:spPr>
        <a:solidFill>
          <a:schemeClr val="accent3"/>
        </a:solidFill>
      </dgm:spPr>
    </dgm:pt>
    <dgm:pt modelId="{C7EB0F9D-38E0-E848-AF99-4DEF04F8ED07}" type="pres">
      <dgm:prSet presAssocID="{BF14B5B8-88F5-1940-AF02-26CEBED698D7}" presName="text2" presStyleLbl="fgAcc2" presStyleIdx="2" presStyleCnt="3">
        <dgm:presLayoutVars>
          <dgm:chPref val="3"/>
        </dgm:presLayoutVars>
      </dgm:prSet>
      <dgm:spPr/>
    </dgm:pt>
    <dgm:pt modelId="{5B82E389-5092-D54D-B379-E41ACD10C9C7}" type="pres">
      <dgm:prSet presAssocID="{BF14B5B8-88F5-1940-AF02-26CEBED698D7}" presName="hierChild3" presStyleCnt="0"/>
      <dgm:spPr/>
    </dgm:pt>
    <dgm:pt modelId="{BD8269A6-0708-6942-B338-EB5D04941402}" type="pres">
      <dgm:prSet presAssocID="{0B0B428B-0A84-7241-9267-841C813257BF}" presName="Name17" presStyleLbl="parChTrans1D3" presStyleIdx="3" presStyleCnt="4"/>
      <dgm:spPr/>
    </dgm:pt>
    <dgm:pt modelId="{6ABAEA5D-6B0F-4E44-BD66-B833604B12C0}" type="pres">
      <dgm:prSet presAssocID="{F7894EAA-105F-514F-9188-0F97F1F92B25}" presName="hierRoot3" presStyleCnt="0"/>
      <dgm:spPr/>
    </dgm:pt>
    <dgm:pt modelId="{06FF32B3-317F-614F-A76B-27FCC1140667}" type="pres">
      <dgm:prSet presAssocID="{F7894EAA-105F-514F-9188-0F97F1F92B25}" presName="composite3" presStyleCnt="0"/>
      <dgm:spPr/>
    </dgm:pt>
    <dgm:pt modelId="{25ADB78F-ED02-1D4C-86B9-DA79D90B6B2B}" type="pres">
      <dgm:prSet presAssocID="{F7894EAA-105F-514F-9188-0F97F1F92B25}" presName="background3" presStyleLbl="node3" presStyleIdx="3" presStyleCnt="4"/>
      <dgm:spPr>
        <a:solidFill>
          <a:schemeClr val="accent3"/>
        </a:solidFill>
      </dgm:spPr>
    </dgm:pt>
    <dgm:pt modelId="{668BE9AD-56E9-C541-9FDF-4906C90ED256}" type="pres">
      <dgm:prSet presAssocID="{F7894EAA-105F-514F-9188-0F97F1F92B25}" presName="text3" presStyleLbl="fgAcc3" presStyleIdx="3" presStyleCnt="4">
        <dgm:presLayoutVars>
          <dgm:chPref val="3"/>
        </dgm:presLayoutVars>
      </dgm:prSet>
      <dgm:spPr/>
    </dgm:pt>
    <dgm:pt modelId="{0D54E1EA-13CF-D24B-A370-0E9B6AAE4F9E}" type="pres">
      <dgm:prSet presAssocID="{F7894EAA-105F-514F-9188-0F97F1F92B25}" presName="hierChild4" presStyleCnt="0"/>
      <dgm:spPr/>
    </dgm:pt>
  </dgm:ptLst>
  <dgm:cxnLst>
    <dgm:cxn modelId="{FC6C8803-3122-C247-9C9D-295732DAE891}" type="presOf" srcId="{CA8373CE-BB1A-194B-A865-D93C50BCD824}" destId="{CF6FA7AA-E251-844E-8CFD-E07821D76CF4}" srcOrd="0" destOrd="0" presId="urn:microsoft.com/office/officeart/2005/8/layout/hierarchy1"/>
    <dgm:cxn modelId="{0C74AF1A-F2B1-3F41-8E73-2C48BF548E86}" type="presOf" srcId="{C82565DA-BB8F-CB4E-BAF5-2BEE7218733B}" destId="{3363FF80-4B5D-7847-B198-ED1D62B55B4B}" srcOrd="0" destOrd="0" presId="urn:microsoft.com/office/officeart/2005/8/layout/hierarchy1"/>
    <dgm:cxn modelId="{C844A71E-8F5D-164C-BD54-0DDB16F51B6F}" srcId="{295CBFBE-AB3D-F449-87DF-A05769F275C1}" destId="{BF14B5B8-88F5-1940-AF02-26CEBED698D7}" srcOrd="2" destOrd="0" parTransId="{8FAFEA6A-CEB2-6649-8881-B5551608B3C4}" sibTransId="{E294189F-69C1-8343-B5BB-45626DA53197}"/>
    <dgm:cxn modelId="{315EF424-8EA6-5646-9986-21C2B6F833D3}" type="presOf" srcId="{77E8277E-21E3-3146-BD85-69A1B52DE18B}" destId="{FF8932D3-35BE-1B4B-896C-75AD2A7C6936}" srcOrd="0" destOrd="0" presId="urn:microsoft.com/office/officeart/2005/8/layout/hierarchy1"/>
    <dgm:cxn modelId="{9F6F5735-2CAC-7F45-8ABB-3AC8D05B224B}" srcId="{40455606-EB74-0549-A521-BA176394423F}" destId="{77E8277E-21E3-3146-BD85-69A1B52DE18B}" srcOrd="0" destOrd="0" parTransId="{34643F57-9FCA-2140-8870-F35032C91DBA}" sibTransId="{920B3BAE-255D-9847-AD18-3047F6AB2AF4}"/>
    <dgm:cxn modelId="{B7A71A51-8D0E-814F-999C-88204A00C2B2}" type="presOf" srcId="{40455606-EB74-0549-A521-BA176394423F}" destId="{303941F5-C501-1C49-9721-AE05CACA315D}" srcOrd="0" destOrd="0" presId="urn:microsoft.com/office/officeart/2005/8/layout/hierarchy1"/>
    <dgm:cxn modelId="{739FC353-3B88-9645-8837-16E78811E9F4}" srcId="{295CBFBE-AB3D-F449-87DF-A05769F275C1}" destId="{491A4D07-B077-EA48-BD28-A1779335E03A}" srcOrd="0" destOrd="0" parTransId="{DBC3186F-71AA-3A43-A345-B4FAE0E35D36}" sibTransId="{7F1F905B-A7DD-AE40-A11C-FDE9F7D3E8DC}"/>
    <dgm:cxn modelId="{6073FF5D-8EF8-DC48-A1AD-70961688456B}" type="presOf" srcId="{491A4D07-B077-EA48-BD28-A1779335E03A}" destId="{B98AE841-981D-014F-BB40-D24EC7D6875E}" srcOrd="0" destOrd="0" presId="urn:microsoft.com/office/officeart/2005/8/layout/hierarchy1"/>
    <dgm:cxn modelId="{1E52205F-514A-4E43-90EB-B377CB48C891}" type="presOf" srcId="{BF14B5B8-88F5-1940-AF02-26CEBED698D7}" destId="{C7EB0F9D-38E0-E848-AF99-4DEF04F8ED07}" srcOrd="0" destOrd="0" presId="urn:microsoft.com/office/officeart/2005/8/layout/hierarchy1"/>
    <dgm:cxn modelId="{82D40D73-553A-084E-98D7-B2AD448A3B7A}" srcId="{491A4D07-B077-EA48-BD28-A1779335E03A}" destId="{3427F1E2-2BA0-FA4A-BDC5-770F68357493}" srcOrd="0" destOrd="0" parTransId="{E07D8B3D-DE57-4D4C-83DB-ADF946BDF585}" sibTransId="{7EC51BAC-BCF4-A144-8A42-C45808E54CE1}"/>
    <dgm:cxn modelId="{4964D473-CAD1-584F-A2E6-C6BEF43A5D04}" type="presOf" srcId="{E07D8B3D-DE57-4D4C-83DB-ADF946BDF585}" destId="{5AD21DF8-8ED7-454E-B3F2-BE92B835BDBF}" srcOrd="0" destOrd="0" presId="urn:microsoft.com/office/officeart/2005/8/layout/hierarchy1"/>
    <dgm:cxn modelId="{2A06B67A-1AF3-A04E-9F64-B593AFA52BD1}" type="presOf" srcId="{34643F57-9FCA-2140-8870-F35032C91DBA}" destId="{D5417766-43E3-CF44-B46F-08D7C9B95A55}" srcOrd="0" destOrd="0" presId="urn:microsoft.com/office/officeart/2005/8/layout/hierarchy1"/>
    <dgm:cxn modelId="{6D956B7C-B420-A445-BC42-BED5E0E715E1}" type="presOf" srcId="{8FAFEA6A-CEB2-6649-8881-B5551608B3C4}" destId="{BBEF22E1-63FC-4E47-B310-87CF6046C336}" srcOrd="0" destOrd="0" presId="urn:microsoft.com/office/officeart/2005/8/layout/hierarchy1"/>
    <dgm:cxn modelId="{D382BF7F-FBAC-874F-995F-21D4B1AC7DBF}" type="presOf" srcId="{3427F1E2-2BA0-FA4A-BDC5-770F68357493}" destId="{C6271901-FF42-FE4F-9245-931942101CF6}" srcOrd="0" destOrd="0" presId="urn:microsoft.com/office/officeart/2005/8/layout/hierarchy1"/>
    <dgm:cxn modelId="{FC0A8381-294F-694C-8856-F86A5FDAF3D4}" type="presOf" srcId="{B69C6DB8-8530-634E-9190-85B5C6556E07}" destId="{3FD5681B-9237-A94F-830E-3289D36647E0}" srcOrd="0" destOrd="0" presId="urn:microsoft.com/office/officeart/2005/8/layout/hierarchy1"/>
    <dgm:cxn modelId="{B7E7F08A-AE83-414B-A438-3FA618BED878}" srcId="{BF14B5B8-88F5-1940-AF02-26CEBED698D7}" destId="{F7894EAA-105F-514F-9188-0F97F1F92B25}" srcOrd="0" destOrd="0" parTransId="{0B0B428B-0A84-7241-9267-841C813257BF}" sibTransId="{FD68A631-9BD7-D941-B5B0-2CFD3EC9CBA0}"/>
    <dgm:cxn modelId="{50A2AE90-470F-1C4E-A30F-CFC24FAD533F}" srcId="{77E8277E-21E3-3146-BD85-69A1B52DE18B}" destId="{06847AFA-9BE2-3348-BB76-2FE592C67432}" srcOrd="0" destOrd="0" parTransId="{CA8373CE-BB1A-194B-A865-D93C50BCD824}" sibTransId="{ED7D081A-A743-CA46-BB79-A7FD3732C186}"/>
    <dgm:cxn modelId="{6F133C91-E897-8E43-BC67-6E0BDE8CB10A}" type="presOf" srcId="{0B0B428B-0A84-7241-9267-841C813257BF}" destId="{BD8269A6-0708-6942-B338-EB5D04941402}" srcOrd="0" destOrd="0" presId="urn:microsoft.com/office/officeart/2005/8/layout/hierarchy1"/>
    <dgm:cxn modelId="{ACD23398-8446-C64B-8648-E910CD2FBD0C}" srcId="{40455606-EB74-0549-A521-BA176394423F}" destId="{C82565DA-BB8F-CB4E-BAF5-2BEE7218733B}" srcOrd="1" destOrd="0" parTransId="{D78A39E9-0A3D-0549-BC37-4A0430EB827F}" sibTransId="{9EFD89A6-9BDC-EE40-951C-ADB75470278E}"/>
    <dgm:cxn modelId="{30184EBE-1155-ED4A-9C09-0A83BB1C5621}" type="presOf" srcId="{DBC3186F-71AA-3A43-A345-B4FAE0E35D36}" destId="{854D4F5A-F54F-2245-A329-DFDF47FD4359}" srcOrd="0" destOrd="0" presId="urn:microsoft.com/office/officeart/2005/8/layout/hierarchy1"/>
    <dgm:cxn modelId="{E993A6C6-6B12-3441-9094-21EF7EB60A05}" type="presOf" srcId="{F2537C90-7002-2341-8761-182357256C5D}" destId="{B250A3D3-B83C-6D41-BB18-F875C021E6FE}" srcOrd="0" destOrd="0" presId="urn:microsoft.com/office/officeart/2005/8/layout/hierarchy1"/>
    <dgm:cxn modelId="{A57980C7-9FDA-F147-8464-4829105F6A59}" type="presOf" srcId="{295CBFBE-AB3D-F449-87DF-A05769F275C1}" destId="{5E748BD3-7E92-C649-A2C2-DBC0BDA6E9A5}" srcOrd="0" destOrd="0" presId="urn:microsoft.com/office/officeart/2005/8/layout/hierarchy1"/>
    <dgm:cxn modelId="{8C2BF3CE-BFBD-2E4C-BF8D-838119D1429B}" srcId="{295CBFBE-AB3D-F449-87DF-A05769F275C1}" destId="{40455606-EB74-0549-A521-BA176394423F}" srcOrd="1" destOrd="0" parTransId="{ECFCBF08-8F73-F040-98A0-057A1E68909E}" sibTransId="{0BA22CA7-1761-B94B-BEDF-01458B7A79E8}"/>
    <dgm:cxn modelId="{5D9808CF-329C-7D4B-A280-E71801CF2658}" type="presOf" srcId="{06847AFA-9BE2-3348-BB76-2FE592C67432}" destId="{5EBB3ECC-76E1-E047-AB9B-5BECE198F76C}" srcOrd="0" destOrd="0" presId="urn:microsoft.com/office/officeart/2005/8/layout/hierarchy1"/>
    <dgm:cxn modelId="{F246B3D0-6EA0-A84E-B6C9-69F942B0E282}" type="presOf" srcId="{D78A39E9-0A3D-0549-BC37-4A0430EB827F}" destId="{8B419AF9-4713-2F4D-A59C-7E9E23CB8693}" srcOrd="0" destOrd="0" presId="urn:microsoft.com/office/officeart/2005/8/layout/hierarchy1"/>
    <dgm:cxn modelId="{D7B9CAD0-7F0E-7A4E-AF8C-6E49A8E67687}" srcId="{C82565DA-BB8F-CB4E-BAF5-2BEE7218733B}" destId="{B69C6DB8-8530-634E-9190-85B5C6556E07}" srcOrd="0" destOrd="0" parTransId="{0C0DEAAF-35AD-B848-9F6B-487402B7294B}" sibTransId="{D9BC8D43-69CF-6E47-A247-4EEF511348A4}"/>
    <dgm:cxn modelId="{DE6635D8-9C16-4842-A79A-A6B1353877AA}" type="presOf" srcId="{ECFCBF08-8F73-F040-98A0-057A1E68909E}" destId="{A18ADDB5-2752-5840-B7FC-156D34309D2A}" srcOrd="0" destOrd="0" presId="urn:microsoft.com/office/officeart/2005/8/layout/hierarchy1"/>
    <dgm:cxn modelId="{E85C70E9-80AB-724D-BDED-D072BB098C7A}" type="presOf" srcId="{F7894EAA-105F-514F-9188-0F97F1F92B25}" destId="{668BE9AD-56E9-C541-9FDF-4906C90ED256}" srcOrd="0" destOrd="0" presId="urn:microsoft.com/office/officeart/2005/8/layout/hierarchy1"/>
    <dgm:cxn modelId="{87F755F2-5B29-A549-A9B0-750AFCD1833F}" srcId="{F2537C90-7002-2341-8761-182357256C5D}" destId="{295CBFBE-AB3D-F449-87DF-A05769F275C1}" srcOrd="0" destOrd="0" parTransId="{C9AEF999-B0E7-B74E-965D-F74A6A5B5343}" sibTransId="{0DE75AB8-A929-1B4F-92D5-F07F8088F4BA}"/>
    <dgm:cxn modelId="{C9D4DBF4-0685-3945-93A7-65DA24948A66}" type="presOf" srcId="{0C0DEAAF-35AD-B848-9F6B-487402B7294B}" destId="{28E0031F-69F3-B64B-9A49-9A3985B5B95D}" srcOrd="0" destOrd="0" presId="urn:microsoft.com/office/officeart/2005/8/layout/hierarchy1"/>
    <dgm:cxn modelId="{00411754-F2D2-6341-B3B9-EBAFB84B16E5}" type="presParOf" srcId="{B250A3D3-B83C-6D41-BB18-F875C021E6FE}" destId="{8B48EE72-6BE8-BF45-A768-9C37B7CBE551}" srcOrd="0" destOrd="0" presId="urn:microsoft.com/office/officeart/2005/8/layout/hierarchy1"/>
    <dgm:cxn modelId="{C80BF10C-E9E1-A941-838B-4278CF28F37E}" type="presParOf" srcId="{8B48EE72-6BE8-BF45-A768-9C37B7CBE551}" destId="{9D4B82CC-7A4C-FC41-90AF-7E3725523ED3}" srcOrd="0" destOrd="0" presId="urn:microsoft.com/office/officeart/2005/8/layout/hierarchy1"/>
    <dgm:cxn modelId="{16B024F7-01A3-B84F-A308-DD571073A34B}" type="presParOf" srcId="{9D4B82CC-7A4C-FC41-90AF-7E3725523ED3}" destId="{FB210C65-B260-B045-8EE3-F8C54491BA50}" srcOrd="0" destOrd="0" presId="urn:microsoft.com/office/officeart/2005/8/layout/hierarchy1"/>
    <dgm:cxn modelId="{CBB8743E-6944-AD40-959B-D8A10DAC9BE3}" type="presParOf" srcId="{9D4B82CC-7A4C-FC41-90AF-7E3725523ED3}" destId="{5E748BD3-7E92-C649-A2C2-DBC0BDA6E9A5}" srcOrd="1" destOrd="0" presId="urn:microsoft.com/office/officeart/2005/8/layout/hierarchy1"/>
    <dgm:cxn modelId="{D0830EFE-3051-3C45-AC91-F689B1A01668}" type="presParOf" srcId="{8B48EE72-6BE8-BF45-A768-9C37B7CBE551}" destId="{1022A65C-CAC1-EA43-BAD1-9FCCE05C9637}" srcOrd="1" destOrd="0" presId="urn:microsoft.com/office/officeart/2005/8/layout/hierarchy1"/>
    <dgm:cxn modelId="{13178899-4118-B84C-A41C-4EA06792B562}" type="presParOf" srcId="{1022A65C-CAC1-EA43-BAD1-9FCCE05C9637}" destId="{854D4F5A-F54F-2245-A329-DFDF47FD4359}" srcOrd="0" destOrd="0" presId="urn:microsoft.com/office/officeart/2005/8/layout/hierarchy1"/>
    <dgm:cxn modelId="{D8E9E04A-F205-F848-AD83-BE075256AFA7}" type="presParOf" srcId="{1022A65C-CAC1-EA43-BAD1-9FCCE05C9637}" destId="{C7FC1D68-4077-4046-A5E1-C55BCE4A2E5A}" srcOrd="1" destOrd="0" presId="urn:microsoft.com/office/officeart/2005/8/layout/hierarchy1"/>
    <dgm:cxn modelId="{2EA318CE-014C-8444-B9CE-560AE35E2362}" type="presParOf" srcId="{C7FC1D68-4077-4046-A5E1-C55BCE4A2E5A}" destId="{296EF12C-8405-6943-9A50-E2983AC30B58}" srcOrd="0" destOrd="0" presId="urn:microsoft.com/office/officeart/2005/8/layout/hierarchy1"/>
    <dgm:cxn modelId="{077E129C-FA8B-AA48-98F6-C1EE91CB8AF9}" type="presParOf" srcId="{296EF12C-8405-6943-9A50-E2983AC30B58}" destId="{D0C466DB-C9AA-5245-9CC3-20C9BEC424B8}" srcOrd="0" destOrd="0" presId="urn:microsoft.com/office/officeart/2005/8/layout/hierarchy1"/>
    <dgm:cxn modelId="{B6BEADD6-8930-AE47-8C1C-688E71AFD732}" type="presParOf" srcId="{296EF12C-8405-6943-9A50-E2983AC30B58}" destId="{B98AE841-981D-014F-BB40-D24EC7D6875E}" srcOrd="1" destOrd="0" presId="urn:microsoft.com/office/officeart/2005/8/layout/hierarchy1"/>
    <dgm:cxn modelId="{BD40E52F-7D57-0E4A-B15C-B44D25A27888}" type="presParOf" srcId="{C7FC1D68-4077-4046-A5E1-C55BCE4A2E5A}" destId="{A16B1B90-B5AA-C343-AFA8-A2051F54EEA1}" srcOrd="1" destOrd="0" presId="urn:microsoft.com/office/officeart/2005/8/layout/hierarchy1"/>
    <dgm:cxn modelId="{0636BF6F-4767-E642-845B-4BD879F046CE}" type="presParOf" srcId="{A16B1B90-B5AA-C343-AFA8-A2051F54EEA1}" destId="{5AD21DF8-8ED7-454E-B3F2-BE92B835BDBF}" srcOrd="0" destOrd="0" presId="urn:microsoft.com/office/officeart/2005/8/layout/hierarchy1"/>
    <dgm:cxn modelId="{DD2CC4A3-E979-0842-A4AB-A911FBE69959}" type="presParOf" srcId="{A16B1B90-B5AA-C343-AFA8-A2051F54EEA1}" destId="{9C16F0CE-9767-D14D-93F6-0C506BD720D3}" srcOrd="1" destOrd="0" presId="urn:microsoft.com/office/officeart/2005/8/layout/hierarchy1"/>
    <dgm:cxn modelId="{A8C8ACB7-0F65-C64A-8333-14E71CE6F1AF}" type="presParOf" srcId="{9C16F0CE-9767-D14D-93F6-0C506BD720D3}" destId="{D7DCC9B2-C990-1945-BB41-89C66500050B}" srcOrd="0" destOrd="0" presId="urn:microsoft.com/office/officeart/2005/8/layout/hierarchy1"/>
    <dgm:cxn modelId="{B274965A-16BC-A24D-A8D9-A8267233D7DD}" type="presParOf" srcId="{D7DCC9B2-C990-1945-BB41-89C66500050B}" destId="{72AF8187-0105-814F-A0FE-2625AE03DF4E}" srcOrd="0" destOrd="0" presId="urn:microsoft.com/office/officeart/2005/8/layout/hierarchy1"/>
    <dgm:cxn modelId="{1FF4F21C-8230-FE48-B833-E7A41AAB4DE4}" type="presParOf" srcId="{D7DCC9B2-C990-1945-BB41-89C66500050B}" destId="{C6271901-FF42-FE4F-9245-931942101CF6}" srcOrd="1" destOrd="0" presId="urn:microsoft.com/office/officeart/2005/8/layout/hierarchy1"/>
    <dgm:cxn modelId="{BE13F428-CB2D-4049-B0E8-6250E7B58593}" type="presParOf" srcId="{9C16F0CE-9767-D14D-93F6-0C506BD720D3}" destId="{BC93BC8A-FC15-B64E-B49B-5D8353BF465E}" srcOrd="1" destOrd="0" presId="urn:microsoft.com/office/officeart/2005/8/layout/hierarchy1"/>
    <dgm:cxn modelId="{C622B228-B8C4-5941-928D-419ACCF76B35}" type="presParOf" srcId="{1022A65C-CAC1-EA43-BAD1-9FCCE05C9637}" destId="{A18ADDB5-2752-5840-B7FC-156D34309D2A}" srcOrd="2" destOrd="0" presId="urn:microsoft.com/office/officeart/2005/8/layout/hierarchy1"/>
    <dgm:cxn modelId="{63E0E3E3-7CCB-7540-A001-266AF6BF2ABA}" type="presParOf" srcId="{1022A65C-CAC1-EA43-BAD1-9FCCE05C9637}" destId="{B07D6341-A5B5-CA42-9C42-3E5B4A6A9C04}" srcOrd="3" destOrd="0" presId="urn:microsoft.com/office/officeart/2005/8/layout/hierarchy1"/>
    <dgm:cxn modelId="{619A8BE9-C435-5649-B547-368A0AE45A3A}" type="presParOf" srcId="{B07D6341-A5B5-CA42-9C42-3E5B4A6A9C04}" destId="{34ED0AE8-C12A-7B43-91D1-9CDBC779A253}" srcOrd="0" destOrd="0" presId="urn:microsoft.com/office/officeart/2005/8/layout/hierarchy1"/>
    <dgm:cxn modelId="{DE3CE749-4DD5-E94B-98D0-502E3640A5C7}" type="presParOf" srcId="{34ED0AE8-C12A-7B43-91D1-9CDBC779A253}" destId="{CB2CC586-DA6F-8E42-971A-897AFFE10072}" srcOrd="0" destOrd="0" presId="urn:microsoft.com/office/officeart/2005/8/layout/hierarchy1"/>
    <dgm:cxn modelId="{9E6EBFD6-E44D-2648-9427-63F78835BB4C}" type="presParOf" srcId="{34ED0AE8-C12A-7B43-91D1-9CDBC779A253}" destId="{303941F5-C501-1C49-9721-AE05CACA315D}" srcOrd="1" destOrd="0" presId="urn:microsoft.com/office/officeart/2005/8/layout/hierarchy1"/>
    <dgm:cxn modelId="{F8C6BD82-4B5D-6541-8E81-C492519A14AD}" type="presParOf" srcId="{B07D6341-A5B5-CA42-9C42-3E5B4A6A9C04}" destId="{B0C1C11A-109D-894C-9BEA-85B85901AB99}" srcOrd="1" destOrd="0" presId="urn:microsoft.com/office/officeart/2005/8/layout/hierarchy1"/>
    <dgm:cxn modelId="{7EEDD6E4-62C6-D54A-A8F7-B3405E0EAF99}" type="presParOf" srcId="{B0C1C11A-109D-894C-9BEA-85B85901AB99}" destId="{D5417766-43E3-CF44-B46F-08D7C9B95A55}" srcOrd="0" destOrd="0" presId="urn:microsoft.com/office/officeart/2005/8/layout/hierarchy1"/>
    <dgm:cxn modelId="{D7B0B829-4E15-9F4F-B33A-5BAF97A9FF0A}" type="presParOf" srcId="{B0C1C11A-109D-894C-9BEA-85B85901AB99}" destId="{C4CA127D-3AEF-0D48-B50F-C3A912DFB82A}" srcOrd="1" destOrd="0" presId="urn:microsoft.com/office/officeart/2005/8/layout/hierarchy1"/>
    <dgm:cxn modelId="{47283DD8-7E74-0745-BDBE-27731B374693}" type="presParOf" srcId="{C4CA127D-3AEF-0D48-B50F-C3A912DFB82A}" destId="{B116A486-B338-0943-9715-433920413C21}" srcOrd="0" destOrd="0" presId="urn:microsoft.com/office/officeart/2005/8/layout/hierarchy1"/>
    <dgm:cxn modelId="{5FE624E0-E418-5B4E-819D-52F4F2D1621C}" type="presParOf" srcId="{B116A486-B338-0943-9715-433920413C21}" destId="{EF0D161F-B43E-0147-827C-CDF1DCBF17DD}" srcOrd="0" destOrd="0" presId="urn:microsoft.com/office/officeart/2005/8/layout/hierarchy1"/>
    <dgm:cxn modelId="{B362E268-A33F-6B45-AE5F-C656B461C50F}" type="presParOf" srcId="{B116A486-B338-0943-9715-433920413C21}" destId="{FF8932D3-35BE-1B4B-896C-75AD2A7C6936}" srcOrd="1" destOrd="0" presId="urn:microsoft.com/office/officeart/2005/8/layout/hierarchy1"/>
    <dgm:cxn modelId="{EBACE948-A972-BC49-A91D-35412967F903}" type="presParOf" srcId="{C4CA127D-3AEF-0D48-B50F-C3A912DFB82A}" destId="{97BE786F-F1BD-044E-928E-53507AB79439}" srcOrd="1" destOrd="0" presId="urn:microsoft.com/office/officeart/2005/8/layout/hierarchy1"/>
    <dgm:cxn modelId="{F7A0A950-99D8-1144-BC10-E4FF0C9473E0}" type="presParOf" srcId="{97BE786F-F1BD-044E-928E-53507AB79439}" destId="{CF6FA7AA-E251-844E-8CFD-E07821D76CF4}" srcOrd="0" destOrd="0" presId="urn:microsoft.com/office/officeart/2005/8/layout/hierarchy1"/>
    <dgm:cxn modelId="{A008E35A-97EC-D14C-B7B6-CDA31D0DC9D9}" type="presParOf" srcId="{97BE786F-F1BD-044E-928E-53507AB79439}" destId="{3D99D36A-E39C-8547-A379-72D613EA4FEA}" srcOrd="1" destOrd="0" presId="urn:microsoft.com/office/officeart/2005/8/layout/hierarchy1"/>
    <dgm:cxn modelId="{F45D7261-8A09-904F-9446-C964B5717EE8}" type="presParOf" srcId="{3D99D36A-E39C-8547-A379-72D613EA4FEA}" destId="{DE4DF6FC-19E7-0E45-830C-B0CDADF0E875}" srcOrd="0" destOrd="0" presId="urn:microsoft.com/office/officeart/2005/8/layout/hierarchy1"/>
    <dgm:cxn modelId="{B850DDBE-B1F3-D144-88BE-EA96FAE54D3F}" type="presParOf" srcId="{DE4DF6FC-19E7-0E45-830C-B0CDADF0E875}" destId="{A4731C6C-10CE-EE42-B18E-E802BB7DE5EE}" srcOrd="0" destOrd="0" presId="urn:microsoft.com/office/officeart/2005/8/layout/hierarchy1"/>
    <dgm:cxn modelId="{ECD7F2FE-5562-6748-BA2A-9548FCAF85AC}" type="presParOf" srcId="{DE4DF6FC-19E7-0E45-830C-B0CDADF0E875}" destId="{5EBB3ECC-76E1-E047-AB9B-5BECE198F76C}" srcOrd="1" destOrd="0" presId="urn:microsoft.com/office/officeart/2005/8/layout/hierarchy1"/>
    <dgm:cxn modelId="{BF729D4B-62A0-7B49-A253-CB4CD53213E8}" type="presParOf" srcId="{3D99D36A-E39C-8547-A379-72D613EA4FEA}" destId="{F8CB4E1C-1ED2-DB41-B7CB-E7CD1C14A164}" srcOrd="1" destOrd="0" presId="urn:microsoft.com/office/officeart/2005/8/layout/hierarchy1"/>
    <dgm:cxn modelId="{45D35492-BDB8-D643-8DE4-A0A335FF2183}" type="presParOf" srcId="{B0C1C11A-109D-894C-9BEA-85B85901AB99}" destId="{8B419AF9-4713-2F4D-A59C-7E9E23CB8693}" srcOrd="2" destOrd="0" presId="urn:microsoft.com/office/officeart/2005/8/layout/hierarchy1"/>
    <dgm:cxn modelId="{B2513A19-33D0-4049-94AF-39DDC5872C7F}" type="presParOf" srcId="{B0C1C11A-109D-894C-9BEA-85B85901AB99}" destId="{3A52C209-A6EF-1F4F-8AAA-6DE084EAF0CD}" srcOrd="3" destOrd="0" presId="urn:microsoft.com/office/officeart/2005/8/layout/hierarchy1"/>
    <dgm:cxn modelId="{E21563B4-CAC1-1848-AE73-1B40F57DA3A7}" type="presParOf" srcId="{3A52C209-A6EF-1F4F-8AAA-6DE084EAF0CD}" destId="{51F9AC97-987F-654A-83EA-30EEDF3221C0}" srcOrd="0" destOrd="0" presId="urn:microsoft.com/office/officeart/2005/8/layout/hierarchy1"/>
    <dgm:cxn modelId="{AF5EE112-4CD3-2D4C-817E-C7449EABCD0A}" type="presParOf" srcId="{51F9AC97-987F-654A-83EA-30EEDF3221C0}" destId="{70448C5D-8EE7-FB4A-ACE1-63AC51EA0AD9}" srcOrd="0" destOrd="0" presId="urn:microsoft.com/office/officeart/2005/8/layout/hierarchy1"/>
    <dgm:cxn modelId="{B4D4614B-E95B-7346-BF8F-269990E6BB7E}" type="presParOf" srcId="{51F9AC97-987F-654A-83EA-30EEDF3221C0}" destId="{3363FF80-4B5D-7847-B198-ED1D62B55B4B}" srcOrd="1" destOrd="0" presId="urn:microsoft.com/office/officeart/2005/8/layout/hierarchy1"/>
    <dgm:cxn modelId="{8CBFA6FD-C8B0-944E-8EBF-D27FBFF1F9D4}" type="presParOf" srcId="{3A52C209-A6EF-1F4F-8AAA-6DE084EAF0CD}" destId="{2C31A20F-1404-9F40-96F8-6A7478E9276D}" srcOrd="1" destOrd="0" presId="urn:microsoft.com/office/officeart/2005/8/layout/hierarchy1"/>
    <dgm:cxn modelId="{635B5022-40AE-A947-84DD-75641465592D}" type="presParOf" srcId="{2C31A20F-1404-9F40-96F8-6A7478E9276D}" destId="{28E0031F-69F3-B64B-9A49-9A3985B5B95D}" srcOrd="0" destOrd="0" presId="urn:microsoft.com/office/officeart/2005/8/layout/hierarchy1"/>
    <dgm:cxn modelId="{AA3438DD-3331-A849-892D-B4D25193F96D}" type="presParOf" srcId="{2C31A20F-1404-9F40-96F8-6A7478E9276D}" destId="{D19920C5-C758-E443-AA61-0FEA03D7EB7E}" srcOrd="1" destOrd="0" presId="urn:microsoft.com/office/officeart/2005/8/layout/hierarchy1"/>
    <dgm:cxn modelId="{9870858A-2EFE-BC44-8E55-4E64FC3280EC}" type="presParOf" srcId="{D19920C5-C758-E443-AA61-0FEA03D7EB7E}" destId="{D145E355-048B-0F48-8B39-8B4E253C41B6}" srcOrd="0" destOrd="0" presId="urn:microsoft.com/office/officeart/2005/8/layout/hierarchy1"/>
    <dgm:cxn modelId="{B0B31D42-4FA0-D14A-9974-9B6F53EAA4D9}" type="presParOf" srcId="{D145E355-048B-0F48-8B39-8B4E253C41B6}" destId="{B05C7A15-5593-C245-AC61-343931FB3948}" srcOrd="0" destOrd="0" presId="urn:microsoft.com/office/officeart/2005/8/layout/hierarchy1"/>
    <dgm:cxn modelId="{F0C2D93F-8E1D-9B45-8A8D-462D6360D719}" type="presParOf" srcId="{D145E355-048B-0F48-8B39-8B4E253C41B6}" destId="{3FD5681B-9237-A94F-830E-3289D36647E0}" srcOrd="1" destOrd="0" presId="urn:microsoft.com/office/officeart/2005/8/layout/hierarchy1"/>
    <dgm:cxn modelId="{21154E49-AAD3-7C47-B0DD-41703B0DAAE3}" type="presParOf" srcId="{D19920C5-C758-E443-AA61-0FEA03D7EB7E}" destId="{CEE28D5A-26B7-A949-A986-CD367BFD0C51}" srcOrd="1" destOrd="0" presId="urn:microsoft.com/office/officeart/2005/8/layout/hierarchy1"/>
    <dgm:cxn modelId="{5EBDDF29-D4EB-DF43-856B-3CDD7F57CE75}" type="presParOf" srcId="{1022A65C-CAC1-EA43-BAD1-9FCCE05C9637}" destId="{BBEF22E1-63FC-4E47-B310-87CF6046C336}" srcOrd="4" destOrd="0" presId="urn:microsoft.com/office/officeart/2005/8/layout/hierarchy1"/>
    <dgm:cxn modelId="{1C1DE0A0-6479-2643-B4C1-BBCC1D65AC3D}" type="presParOf" srcId="{1022A65C-CAC1-EA43-BAD1-9FCCE05C9637}" destId="{5AD6FAED-5ED9-A143-AF1E-93D5A1192B8D}" srcOrd="5" destOrd="0" presId="urn:microsoft.com/office/officeart/2005/8/layout/hierarchy1"/>
    <dgm:cxn modelId="{4222C9AC-9816-F440-9A5D-7E93D6F40EFE}" type="presParOf" srcId="{5AD6FAED-5ED9-A143-AF1E-93D5A1192B8D}" destId="{50A7089A-7E4D-7F49-9B1D-4931E0AD3CB9}" srcOrd="0" destOrd="0" presId="urn:microsoft.com/office/officeart/2005/8/layout/hierarchy1"/>
    <dgm:cxn modelId="{DF77438B-A616-3948-918B-A36C092A8F49}" type="presParOf" srcId="{50A7089A-7E4D-7F49-9B1D-4931E0AD3CB9}" destId="{8783A482-8B18-C941-A080-EF9C2A695C74}" srcOrd="0" destOrd="0" presId="urn:microsoft.com/office/officeart/2005/8/layout/hierarchy1"/>
    <dgm:cxn modelId="{83B0B68A-B0DC-8744-8EE4-1F36E734BEFC}" type="presParOf" srcId="{50A7089A-7E4D-7F49-9B1D-4931E0AD3CB9}" destId="{C7EB0F9D-38E0-E848-AF99-4DEF04F8ED07}" srcOrd="1" destOrd="0" presId="urn:microsoft.com/office/officeart/2005/8/layout/hierarchy1"/>
    <dgm:cxn modelId="{C623DC85-48E4-4242-BFAD-3E12CBC77BB7}" type="presParOf" srcId="{5AD6FAED-5ED9-A143-AF1E-93D5A1192B8D}" destId="{5B82E389-5092-D54D-B379-E41ACD10C9C7}" srcOrd="1" destOrd="0" presId="urn:microsoft.com/office/officeart/2005/8/layout/hierarchy1"/>
    <dgm:cxn modelId="{FF0CA6A2-FAB5-E245-BC5D-EB87673C10C6}" type="presParOf" srcId="{5B82E389-5092-D54D-B379-E41ACD10C9C7}" destId="{BD8269A6-0708-6942-B338-EB5D04941402}" srcOrd="0" destOrd="0" presId="urn:microsoft.com/office/officeart/2005/8/layout/hierarchy1"/>
    <dgm:cxn modelId="{E8016440-3850-7E43-AB63-F2A902C94008}" type="presParOf" srcId="{5B82E389-5092-D54D-B379-E41ACD10C9C7}" destId="{6ABAEA5D-6B0F-4E44-BD66-B833604B12C0}" srcOrd="1" destOrd="0" presId="urn:microsoft.com/office/officeart/2005/8/layout/hierarchy1"/>
    <dgm:cxn modelId="{190228F4-3793-5747-A5C3-C13F94FF3A85}" type="presParOf" srcId="{6ABAEA5D-6B0F-4E44-BD66-B833604B12C0}" destId="{06FF32B3-317F-614F-A76B-27FCC1140667}" srcOrd="0" destOrd="0" presId="urn:microsoft.com/office/officeart/2005/8/layout/hierarchy1"/>
    <dgm:cxn modelId="{461AD3F9-1C82-294C-AC40-3F7E6CB24EA7}" type="presParOf" srcId="{06FF32B3-317F-614F-A76B-27FCC1140667}" destId="{25ADB78F-ED02-1D4C-86B9-DA79D90B6B2B}" srcOrd="0" destOrd="0" presId="urn:microsoft.com/office/officeart/2005/8/layout/hierarchy1"/>
    <dgm:cxn modelId="{08499892-98F8-6041-9D61-660F3F932E38}" type="presParOf" srcId="{06FF32B3-317F-614F-A76B-27FCC1140667}" destId="{668BE9AD-56E9-C541-9FDF-4906C90ED256}" srcOrd="1" destOrd="0" presId="urn:microsoft.com/office/officeart/2005/8/layout/hierarchy1"/>
    <dgm:cxn modelId="{6D3FC385-B01E-B54B-8764-84064C7CD09D}" type="presParOf" srcId="{6ABAEA5D-6B0F-4E44-BD66-B833604B12C0}" destId="{0D54E1EA-13CF-D24B-A370-0E9B6AAE4F9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69A6-0708-6942-B338-EB5D04941402}">
      <dsp:nvSpPr>
        <dsp:cNvPr id="0" name=""/>
        <dsp:cNvSpPr/>
      </dsp:nvSpPr>
      <dsp:spPr>
        <a:xfrm>
          <a:off x="6457927" y="1812249"/>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F22E1-63FC-4E47-B310-87CF6046C336}">
      <dsp:nvSpPr>
        <dsp:cNvPr id="0" name=""/>
        <dsp:cNvSpPr/>
      </dsp:nvSpPr>
      <dsp:spPr>
        <a:xfrm>
          <a:off x="3941491" y="738172"/>
          <a:ext cx="2562156" cy="337401"/>
        </a:xfrm>
        <a:custGeom>
          <a:avLst/>
          <a:gdLst/>
          <a:ahLst/>
          <a:cxnLst/>
          <a:rect l="0" t="0" r="0" b="0"/>
          <a:pathLst>
            <a:path>
              <a:moveTo>
                <a:pt x="0" y="0"/>
              </a:moveTo>
              <a:lnTo>
                <a:pt x="0" y="229929"/>
              </a:lnTo>
              <a:lnTo>
                <a:pt x="2562156" y="229929"/>
              </a:lnTo>
              <a:lnTo>
                <a:pt x="2562156" y="33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0031F-69F3-B64B-9A49-9A3985B5B95D}">
      <dsp:nvSpPr>
        <dsp:cNvPr id="0" name=""/>
        <dsp:cNvSpPr/>
      </dsp:nvSpPr>
      <dsp:spPr>
        <a:xfrm>
          <a:off x="5040004" y="2886326"/>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419AF9-4713-2F4D-A59C-7E9E23CB8693}">
      <dsp:nvSpPr>
        <dsp:cNvPr id="0" name=""/>
        <dsp:cNvSpPr/>
      </dsp:nvSpPr>
      <dsp:spPr>
        <a:xfrm>
          <a:off x="3941491" y="1812249"/>
          <a:ext cx="1144232" cy="337401"/>
        </a:xfrm>
        <a:custGeom>
          <a:avLst/>
          <a:gdLst/>
          <a:ahLst/>
          <a:cxnLst/>
          <a:rect l="0" t="0" r="0" b="0"/>
          <a:pathLst>
            <a:path>
              <a:moveTo>
                <a:pt x="0" y="0"/>
              </a:moveTo>
              <a:lnTo>
                <a:pt x="0" y="229929"/>
              </a:lnTo>
              <a:lnTo>
                <a:pt x="1144232" y="229929"/>
              </a:lnTo>
              <a:lnTo>
                <a:pt x="1144232"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FA7AA-E251-844E-8CFD-E07821D76CF4}">
      <dsp:nvSpPr>
        <dsp:cNvPr id="0" name=""/>
        <dsp:cNvSpPr/>
      </dsp:nvSpPr>
      <dsp:spPr>
        <a:xfrm>
          <a:off x="2751538" y="2886326"/>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417766-43E3-CF44-B46F-08D7C9B95A55}">
      <dsp:nvSpPr>
        <dsp:cNvPr id="0" name=""/>
        <dsp:cNvSpPr/>
      </dsp:nvSpPr>
      <dsp:spPr>
        <a:xfrm>
          <a:off x="2797258" y="1812249"/>
          <a:ext cx="1144232" cy="337401"/>
        </a:xfrm>
        <a:custGeom>
          <a:avLst/>
          <a:gdLst/>
          <a:ahLst/>
          <a:cxnLst/>
          <a:rect l="0" t="0" r="0" b="0"/>
          <a:pathLst>
            <a:path>
              <a:moveTo>
                <a:pt x="1144232" y="0"/>
              </a:moveTo>
              <a:lnTo>
                <a:pt x="1144232" y="229929"/>
              </a:lnTo>
              <a:lnTo>
                <a:pt x="0" y="229929"/>
              </a:lnTo>
              <a:lnTo>
                <a:pt x="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ADDB5-2752-5840-B7FC-156D34309D2A}">
      <dsp:nvSpPr>
        <dsp:cNvPr id="0" name=""/>
        <dsp:cNvSpPr/>
      </dsp:nvSpPr>
      <dsp:spPr>
        <a:xfrm>
          <a:off x="3895771" y="738172"/>
          <a:ext cx="91440" cy="337401"/>
        </a:xfrm>
        <a:custGeom>
          <a:avLst/>
          <a:gdLst/>
          <a:ahLst/>
          <a:cxnLst/>
          <a:rect l="0" t="0" r="0" b="0"/>
          <a:pathLst>
            <a:path>
              <a:moveTo>
                <a:pt x="45720" y="0"/>
              </a:moveTo>
              <a:lnTo>
                <a:pt x="45720" y="33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21DF8-8ED7-454E-B3F2-BE92B835BDBF}">
      <dsp:nvSpPr>
        <dsp:cNvPr id="0" name=""/>
        <dsp:cNvSpPr/>
      </dsp:nvSpPr>
      <dsp:spPr>
        <a:xfrm>
          <a:off x="1333614" y="1812249"/>
          <a:ext cx="91440" cy="337401"/>
        </a:xfrm>
        <a:custGeom>
          <a:avLst/>
          <a:gdLst/>
          <a:ahLst/>
          <a:cxnLst/>
          <a:rect l="0" t="0" r="0" b="0"/>
          <a:pathLst>
            <a:path>
              <a:moveTo>
                <a:pt x="45720" y="0"/>
              </a:moveTo>
              <a:lnTo>
                <a:pt x="45720" y="3374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D4F5A-F54F-2245-A329-DFDF47FD4359}">
      <dsp:nvSpPr>
        <dsp:cNvPr id="0" name=""/>
        <dsp:cNvSpPr/>
      </dsp:nvSpPr>
      <dsp:spPr>
        <a:xfrm>
          <a:off x="1379334" y="738172"/>
          <a:ext cx="2562156" cy="337401"/>
        </a:xfrm>
        <a:custGeom>
          <a:avLst/>
          <a:gdLst/>
          <a:ahLst/>
          <a:cxnLst/>
          <a:rect l="0" t="0" r="0" b="0"/>
          <a:pathLst>
            <a:path>
              <a:moveTo>
                <a:pt x="2562156" y="0"/>
              </a:moveTo>
              <a:lnTo>
                <a:pt x="2562156" y="229929"/>
              </a:lnTo>
              <a:lnTo>
                <a:pt x="0" y="229929"/>
              </a:lnTo>
              <a:lnTo>
                <a:pt x="0" y="33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10C65-B260-B045-8EE3-F8C54491BA50}">
      <dsp:nvSpPr>
        <dsp:cNvPr id="0" name=""/>
        <dsp:cNvSpPr/>
      </dsp:nvSpPr>
      <dsp:spPr>
        <a:xfrm>
          <a:off x="3361431" y="1496"/>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48BD3-7E92-C649-A2C2-DBC0BDA6E9A5}">
      <dsp:nvSpPr>
        <dsp:cNvPr id="0" name=""/>
        <dsp:cNvSpPr/>
      </dsp:nvSpPr>
      <dsp:spPr>
        <a:xfrm>
          <a:off x="3490333" y="123953"/>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b="1" kern="1200">
              <a:solidFill>
                <a:srgbClr val="004236"/>
              </a:solidFill>
              <a:latin typeface="Open Sans" panose="020B0606030504020204" pitchFamily="34" charset="0"/>
              <a:ea typeface="Open Sans" panose="020B0606030504020204" pitchFamily="34" charset="0"/>
              <a:cs typeface="Open Sans" panose="020B0606030504020204" pitchFamily="34" charset="0"/>
            </a:rPr>
            <a:t>TRÌNH TỰ </a:t>
          </a:r>
        </a:p>
        <a:p>
          <a:pPr marL="0" lvl="0" indent="0" algn="ctr" defTabSz="711200">
            <a:lnSpc>
              <a:spcPct val="100000"/>
            </a:lnSpc>
            <a:spcBef>
              <a:spcPct val="0"/>
            </a:spcBef>
            <a:spcAft>
              <a:spcPts val="0"/>
            </a:spcAft>
            <a:buNone/>
          </a:pPr>
          <a:r>
            <a:rPr lang="en-US" sz="1600" b="1" kern="1200">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sp:txBody>
      <dsp:txXfrm>
        <a:off x="3511909" y="145529"/>
        <a:ext cx="1116967" cy="693523"/>
      </dsp:txXfrm>
    </dsp:sp>
    <dsp:sp modelId="{D0C466DB-C9AA-5245-9CC3-20C9BEC424B8}">
      <dsp:nvSpPr>
        <dsp:cNvPr id="0" name=""/>
        <dsp:cNvSpPr/>
      </dsp:nvSpPr>
      <dsp:spPr>
        <a:xfrm>
          <a:off x="799275" y="1075573"/>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8AE841-981D-014F-BB40-D24EC7D6875E}">
      <dsp:nvSpPr>
        <dsp:cNvPr id="0" name=""/>
        <dsp:cNvSpPr/>
      </dsp:nvSpPr>
      <dsp:spPr>
        <a:xfrm>
          <a:off x="928177" y="1198030"/>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THỦ TỤC</a:t>
          </a:r>
        </a:p>
      </dsp:txBody>
      <dsp:txXfrm>
        <a:off x="949753" y="1219606"/>
        <a:ext cx="1116967" cy="693523"/>
      </dsp:txXfrm>
    </dsp:sp>
    <dsp:sp modelId="{72AF8187-0105-814F-A0FE-2625AE03DF4E}">
      <dsp:nvSpPr>
        <dsp:cNvPr id="0" name=""/>
        <dsp:cNvSpPr/>
      </dsp:nvSpPr>
      <dsp:spPr>
        <a:xfrm>
          <a:off x="799275"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271901-FF42-FE4F-9245-931942101CF6}">
      <dsp:nvSpPr>
        <dsp:cNvPr id="0" name=""/>
        <dsp:cNvSpPr/>
      </dsp:nvSpPr>
      <dsp:spPr>
        <a:xfrm>
          <a:off x="928177"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CÓ LỆNH CỦA CQ CÓ THẨM QUYỀN</a:t>
          </a:r>
        </a:p>
      </dsp:txBody>
      <dsp:txXfrm>
        <a:off x="949753" y="2293683"/>
        <a:ext cx="1116967" cy="693523"/>
      </dsp:txXfrm>
    </dsp:sp>
    <dsp:sp modelId="{CB2CC586-DA6F-8E42-971A-897AFFE10072}">
      <dsp:nvSpPr>
        <dsp:cNvPr id="0" name=""/>
        <dsp:cNvSpPr/>
      </dsp:nvSpPr>
      <dsp:spPr>
        <a:xfrm>
          <a:off x="3361431" y="1075573"/>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941F5-C501-1C49-9721-AE05CACA315D}">
      <dsp:nvSpPr>
        <dsp:cNvPr id="0" name=""/>
        <dsp:cNvSpPr/>
      </dsp:nvSpPr>
      <dsp:spPr>
        <a:xfrm>
          <a:off x="3490333" y="1198030"/>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THÀNH PHẦN</a:t>
          </a:r>
        </a:p>
      </dsp:txBody>
      <dsp:txXfrm>
        <a:off x="3511909" y="1219606"/>
        <a:ext cx="1116967" cy="693523"/>
      </dsp:txXfrm>
    </dsp:sp>
    <dsp:sp modelId="{EF0D161F-B43E-0147-827C-CDF1DCBF17DD}">
      <dsp:nvSpPr>
        <dsp:cNvPr id="0" name=""/>
        <dsp:cNvSpPr/>
      </dsp:nvSpPr>
      <dsp:spPr>
        <a:xfrm>
          <a:off x="2217198"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932D3-35BE-1B4B-896C-75AD2A7C6936}">
      <dsp:nvSpPr>
        <dsp:cNvPr id="0" name=""/>
        <dsp:cNvSpPr/>
      </dsp:nvSpPr>
      <dsp:spPr>
        <a:xfrm>
          <a:off x="2346101"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BÊN THAM </a:t>
          </a:r>
        </a:p>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GIA KHÁM</a:t>
          </a:r>
        </a:p>
      </dsp:txBody>
      <dsp:txXfrm>
        <a:off x="2367677" y="2293683"/>
        <a:ext cx="1116967" cy="693523"/>
      </dsp:txXfrm>
    </dsp:sp>
    <dsp:sp modelId="{A4731C6C-10CE-EE42-B18E-E802BB7DE5EE}">
      <dsp:nvSpPr>
        <dsp:cNvPr id="0" name=""/>
        <dsp:cNvSpPr/>
      </dsp:nvSpPr>
      <dsp:spPr>
        <a:xfrm>
          <a:off x="1769195" y="3223727"/>
          <a:ext cx="2056125" cy="159311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B3ECC-76E1-E047-AB9B-5BECE198F76C}">
      <dsp:nvSpPr>
        <dsp:cNvPr id="0" name=""/>
        <dsp:cNvSpPr/>
      </dsp:nvSpPr>
      <dsp:spPr>
        <a:xfrm>
          <a:off x="1898097" y="3346184"/>
          <a:ext cx="2056125" cy="1593113"/>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DD CƠ QUAN NN CÓ THẨM QUYỀN</a:t>
          </a:r>
        </a:p>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DD CHÍNH QUYỀN ĐP</a:t>
          </a:r>
        </a:p>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DD TỔ DÂN PHỐ HAY NGƯỜI HX</a:t>
          </a:r>
        </a:p>
      </dsp:txBody>
      <dsp:txXfrm>
        <a:off x="1944758" y="3392845"/>
        <a:ext cx="1962803" cy="1499791"/>
      </dsp:txXfrm>
    </dsp:sp>
    <dsp:sp modelId="{70448C5D-8EE7-FB4A-ACE1-63AC51EA0AD9}">
      <dsp:nvSpPr>
        <dsp:cNvPr id="0" name=""/>
        <dsp:cNvSpPr/>
      </dsp:nvSpPr>
      <dsp:spPr>
        <a:xfrm>
          <a:off x="4505664"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3FF80-4B5D-7847-B198-ED1D62B55B4B}">
      <dsp:nvSpPr>
        <dsp:cNvPr id="0" name=""/>
        <dsp:cNvSpPr/>
      </dsp:nvSpPr>
      <dsp:spPr>
        <a:xfrm>
          <a:off x="4634566"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BÊN </a:t>
          </a:r>
        </a:p>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BỊ KHÁM</a:t>
          </a:r>
        </a:p>
      </dsp:txBody>
      <dsp:txXfrm>
        <a:off x="4656142" y="2293683"/>
        <a:ext cx="1116967" cy="693523"/>
      </dsp:txXfrm>
    </dsp:sp>
    <dsp:sp modelId="{B05C7A15-5593-C245-AC61-343931FB3948}">
      <dsp:nvSpPr>
        <dsp:cNvPr id="0" name=""/>
        <dsp:cNvSpPr/>
      </dsp:nvSpPr>
      <dsp:spPr>
        <a:xfrm>
          <a:off x="4083125" y="3223727"/>
          <a:ext cx="2005196" cy="15998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D5681B-9237-A94F-830E-3289D36647E0}">
      <dsp:nvSpPr>
        <dsp:cNvPr id="0" name=""/>
        <dsp:cNvSpPr/>
      </dsp:nvSpPr>
      <dsp:spPr>
        <a:xfrm>
          <a:off x="4212028" y="3346184"/>
          <a:ext cx="2005196" cy="15998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 CHỦ NHÀ HOẶC NGƯỜI TRONG GĐ </a:t>
          </a:r>
        </a:p>
        <a:p>
          <a:pPr marL="0" lvl="0" indent="0" algn="ctr" defTabSz="622300">
            <a:lnSpc>
              <a:spcPct val="100000"/>
            </a:lnSpc>
            <a:spcBef>
              <a:spcPct val="0"/>
            </a:spcBef>
            <a:spcAft>
              <a:spcPts val="0"/>
            </a:spcAft>
            <a:buNone/>
          </a:pPr>
          <a:r>
            <a:rPr lang="en-US" sz="14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ĐÃ THÀNH NIÊN</a:t>
          </a:r>
        </a:p>
      </dsp:txBody>
      <dsp:txXfrm>
        <a:off x="4258887" y="3393043"/>
        <a:ext cx="1911478" cy="1506157"/>
      </dsp:txXfrm>
    </dsp:sp>
    <dsp:sp modelId="{8783A482-8B18-C941-A080-EF9C2A695C74}">
      <dsp:nvSpPr>
        <dsp:cNvPr id="0" name=""/>
        <dsp:cNvSpPr/>
      </dsp:nvSpPr>
      <dsp:spPr>
        <a:xfrm>
          <a:off x="5923588" y="1075573"/>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EB0F9D-38E0-E848-AF99-4DEF04F8ED07}">
      <dsp:nvSpPr>
        <dsp:cNvPr id="0" name=""/>
        <dsp:cNvSpPr/>
      </dsp:nvSpPr>
      <dsp:spPr>
        <a:xfrm>
          <a:off x="6052490" y="1198030"/>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THỜI GIAN</a:t>
          </a:r>
        </a:p>
      </dsp:txBody>
      <dsp:txXfrm>
        <a:off x="6074066" y="1219606"/>
        <a:ext cx="1116967" cy="693523"/>
      </dsp:txXfrm>
    </dsp:sp>
    <dsp:sp modelId="{25ADB78F-ED02-1D4C-86B9-DA79D90B6B2B}">
      <dsp:nvSpPr>
        <dsp:cNvPr id="0" name=""/>
        <dsp:cNvSpPr/>
      </dsp:nvSpPr>
      <dsp:spPr>
        <a:xfrm>
          <a:off x="5923588" y="2149650"/>
          <a:ext cx="1160119" cy="7366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8BE9AD-56E9-C541-9FDF-4906C90ED256}">
      <dsp:nvSpPr>
        <dsp:cNvPr id="0" name=""/>
        <dsp:cNvSpPr/>
      </dsp:nvSpPr>
      <dsp:spPr>
        <a:xfrm>
          <a:off x="6052490" y="2272107"/>
          <a:ext cx="1160119" cy="736675"/>
        </a:xfrm>
        <a:prstGeom prst="roundRect">
          <a:avLst>
            <a:gd name="adj" fmla="val 10000"/>
          </a:avLst>
        </a:prstGeom>
        <a:solidFill>
          <a:schemeClr val="accent5">
            <a:alpha val="9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0" kern="1200">
              <a:solidFill>
                <a:srgbClr val="004236"/>
              </a:solidFill>
              <a:latin typeface="Open Sans" panose="020B0606030504020204" pitchFamily="34" charset="0"/>
              <a:ea typeface="Open Sans" panose="020B0606030504020204" pitchFamily="34" charset="0"/>
              <a:cs typeface="Open Sans" panose="020B0606030504020204" pitchFamily="34" charset="0"/>
            </a:rPr>
            <a:t>BAN NGÀY</a:t>
          </a:r>
        </a:p>
      </dsp:txBody>
      <dsp:txXfrm>
        <a:off x="6074066" y="2293683"/>
        <a:ext cx="1116967" cy="693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2c33ebb14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2c33ebb1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2c33ebb14_0_16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2c33ebb14_0_16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a2c33ebb14_0_16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a2c33ebb14_0_16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2c33ebb1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2c33ebb1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a2c33ebb14_0_15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a2c33ebb14_0_15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a2c33ebb14_0_16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a2c33ebb14_0_16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2c33ebb14_0_16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2c33ebb14_0_16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a2c33ebb14_0_16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a2c33ebb14_0_16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76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a2c33ebb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a2c33ebb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0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549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615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VN"/>
              <a:t>CÁC BƯỚC THEO PL QĐ, CHẶT CHẼ, RÕ RÀNG, MINH BẠCH, LƯU Ý: KO KHÁM XÉT VÀO BAN ĐÊM TRỪ TRƯỜNG HỢP KO THỂ TRÌ HOÃN</a:t>
            </a:r>
          </a:p>
        </p:txBody>
      </p:sp>
    </p:spTree>
    <p:extLst>
      <p:ext uri="{BB962C8B-B14F-4D97-AF65-F5344CB8AC3E}">
        <p14:creationId xmlns:p14="http://schemas.microsoft.com/office/powerpoint/2010/main" val="798648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a:p>
        </p:txBody>
      </p:sp>
    </p:spTree>
    <p:extLst>
      <p:ext uri="{BB962C8B-B14F-4D97-AF65-F5344CB8AC3E}">
        <p14:creationId xmlns:p14="http://schemas.microsoft.com/office/powerpoint/2010/main" val="2567114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473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a2c33ebb14_0_16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a2c33ebb14_0_16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3600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483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a2c33ebb14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a2c33ebb14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678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2c33ebb14_0_16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2c33ebb14_0_16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a2c33ebb14_0_16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a2c33ebb14_0_16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a2c33ebb14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a2c33ebb1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a2c33ebb14_0_16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a2c33ebb14_0_16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2205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a2c33ebb14_0_16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a2c33ebb14_0_16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9ff089b12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 name="Google Shape;1007;g9ff089b12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ff089b12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ff089b12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ff089b12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ff089b12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2c33ebb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2c33ebb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ff089b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ff089b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99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2c33ebb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a2c33ebb1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rot="-132933">
            <a:off x="303191" y="1753916"/>
            <a:ext cx="8520670" cy="864941"/>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 name="Google Shape;9;p2"/>
          <p:cNvSpPr txBox="1">
            <a:spLocks noGrp="1"/>
          </p:cNvSpPr>
          <p:nvPr>
            <p:ph type="subTitle" idx="1"/>
          </p:nvPr>
        </p:nvSpPr>
        <p:spPr>
          <a:xfrm rot="-132933">
            <a:off x="327990" y="2674061"/>
            <a:ext cx="8520670" cy="300528"/>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rot="1665">
            <a:off x="4203128" y="3844889"/>
            <a:ext cx="3097200" cy="363900"/>
          </a:xfrm>
          <a:prstGeom prst="rect">
            <a:avLst/>
          </a:prstGeom>
        </p:spPr>
        <p:txBody>
          <a:bodyPr spcFirstLastPara="1" wrap="square" lIns="0" tIns="0" rIns="0" bIns="0" anchor="ctr" anchorCtr="0">
            <a:noAutofit/>
          </a:bodyPr>
          <a:lstStyle>
            <a:lvl1pPr lvl="0" algn="ctr">
              <a:spcBef>
                <a:spcPts val="0"/>
              </a:spcBef>
              <a:spcAft>
                <a:spcPts val="0"/>
              </a:spcAft>
              <a:buSzPts val="2100"/>
              <a:buNone/>
              <a:defRPr sz="1800">
                <a:solidFill>
                  <a:schemeClr val="accent5"/>
                </a:solidFill>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56" name="Google Shape;56;p14"/>
          <p:cNvSpPr txBox="1">
            <a:spLocks noGrp="1"/>
          </p:cNvSpPr>
          <p:nvPr>
            <p:ph type="subTitle" idx="1"/>
          </p:nvPr>
        </p:nvSpPr>
        <p:spPr>
          <a:xfrm rot="112642">
            <a:off x="2172806" y="1218951"/>
            <a:ext cx="4340630" cy="224580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2800"/>
              <a:buNone/>
              <a:defRPr sz="2800">
                <a:solidFill>
                  <a:schemeClr val="accent1"/>
                </a:solidFill>
              </a:defRPr>
            </a:lvl1pPr>
            <a:lvl2pPr lvl="1" algn="r" rtl="0">
              <a:lnSpc>
                <a:spcPct val="100000"/>
              </a:lnSpc>
              <a:spcBef>
                <a:spcPts val="0"/>
              </a:spcBef>
              <a:spcAft>
                <a:spcPts val="0"/>
              </a:spcAft>
              <a:buClr>
                <a:schemeClr val="accent1"/>
              </a:buClr>
              <a:buSzPts val="2800"/>
              <a:buNone/>
              <a:defRPr sz="2800">
                <a:solidFill>
                  <a:schemeClr val="accent1"/>
                </a:solidFill>
              </a:defRPr>
            </a:lvl2pPr>
            <a:lvl3pPr lvl="2" algn="r" rtl="0">
              <a:lnSpc>
                <a:spcPct val="100000"/>
              </a:lnSpc>
              <a:spcBef>
                <a:spcPts val="0"/>
              </a:spcBef>
              <a:spcAft>
                <a:spcPts val="0"/>
              </a:spcAft>
              <a:buClr>
                <a:schemeClr val="accent1"/>
              </a:buClr>
              <a:buSzPts val="2800"/>
              <a:buNone/>
              <a:defRPr sz="2800">
                <a:solidFill>
                  <a:schemeClr val="accent1"/>
                </a:solidFill>
              </a:defRPr>
            </a:lvl3pPr>
            <a:lvl4pPr lvl="3" algn="r" rtl="0">
              <a:lnSpc>
                <a:spcPct val="100000"/>
              </a:lnSpc>
              <a:spcBef>
                <a:spcPts val="0"/>
              </a:spcBef>
              <a:spcAft>
                <a:spcPts val="0"/>
              </a:spcAft>
              <a:buClr>
                <a:schemeClr val="accent1"/>
              </a:buClr>
              <a:buSzPts val="2800"/>
              <a:buNone/>
              <a:defRPr sz="2800">
                <a:solidFill>
                  <a:schemeClr val="accent1"/>
                </a:solidFill>
              </a:defRPr>
            </a:lvl4pPr>
            <a:lvl5pPr lvl="4" algn="r" rtl="0">
              <a:lnSpc>
                <a:spcPct val="100000"/>
              </a:lnSpc>
              <a:spcBef>
                <a:spcPts val="0"/>
              </a:spcBef>
              <a:spcAft>
                <a:spcPts val="0"/>
              </a:spcAft>
              <a:buClr>
                <a:schemeClr val="accent1"/>
              </a:buClr>
              <a:buSzPts val="2800"/>
              <a:buNone/>
              <a:defRPr sz="2800">
                <a:solidFill>
                  <a:schemeClr val="accent1"/>
                </a:solidFill>
              </a:defRPr>
            </a:lvl5pPr>
            <a:lvl6pPr lvl="5" algn="r" rtl="0">
              <a:lnSpc>
                <a:spcPct val="100000"/>
              </a:lnSpc>
              <a:spcBef>
                <a:spcPts val="0"/>
              </a:spcBef>
              <a:spcAft>
                <a:spcPts val="0"/>
              </a:spcAft>
              <a:buClr>
                <a:schemeClr val="accent1"/>
              </a:buClr>
              <a:buSzPts val="2800"/>
              <a:buNone/>
              <a:defRPr sz="2800">
                <a:solidFill>
                  <a:schemeClr val="accent1"/>
                </a:solidFill>
              </a:defRPr>
            </a:lvl6pPr>
            <a:lvl7pPr lvl="6" algn="r" rtl="0">
              <a:lnSpc>
                <a:spcPct val="100000"/>
              </a:lnSpc>
              <a:spcBef>
                <a:spcPts val="0"/>
              </a:spcBef>
              <a:spcAft>
                <a:spcPts val="0"/>
              </a:spcAft>
              <a:buClr>
                <a:schemeClr val="accent1"/>
              </a:buClr>
              <a:buSzPts val="2800"/>
              <a:buNone/>
              <a:defRPr sz="2800">
                <a:solidFill>
                  <a:schemeClr val="accent1"/>
                </a:solidFill>
              </a:defRPr>
            </a:lvl7pPr>
            <a:lvl8pPr lvl="7" algn="r" rtl="0">
              <a:lnSpc>
                <a:spcPct val="100000"/>
              </a:lnSpc>
              <a:spcBef>
                <a:spcPts val="0"/>
              </a:spcBef>
              <a:spcAft>
                <a:spcPts val="0"/>
              </a:spcAft>
              <a:buClr>
                <a:schemeClr val="accent1"/>
              </a:buClr>
              <a:buSzPts val="2800"/>
              <a:buNone/>
              <a:defRPr sz="2800">
                <a:solidFill>
                  <a:schemeClr val="accent1"/>
                </a:solidFill>
              </a:defRPr>
            </a:lvl8pPr>
            <a:lvl9pPr lvl="8" algn="r" rtl="0">
              <a:lnSpc>
                <a:spcPct val="100000"/>
              </a:lnSpc>
              <a:spcBef>
                <a:spcPts val="0"/>
              </a:spcBef>
              <a:spcAft>
                <a:spcPts val="0"/>
              </a:spcAft>
              <a:buClr>
                <a:schemeClr val="accent1"/>
              </a:buClr>
              <a:buSzPts val="2800"/>
              <a:buNone/>
              <a:defRPr sz="2800">
                <a:solidFill>
                  <a:schemeClr val="accen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CUSTOM_22">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13225" y="432825"/>
            <a:ext cx="7717500" cy="1198200"/>
          </a:xfrm>
          <a:prstGeom prst="rect">
            <a:avLst/>
          </a:prstGeom>
          <a:noFill/>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5"/>
          <p:cNvSpPr txBox="1">
            <a:spLocks noGrp="1"/>
          </p:cNvSpPr>
          <p:nvPr>
            <p:ph type="subTitle" idx="1"/>
          </p:nvPr>
        </p:nvSpPr>
        <p:spPr>
          <a:xfrm rot="-490">
            <a:off x="1017340"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0" name="Google Shape;60;p15"/>
          <p:cNvSpPr txBox="1">
            <a:spLocks noGrp="1"/>
          </p:cNvSpPr>
          <p:nvPr>
            <p:ph type="subTitle" idx="2"/>
          </p:nvPr>
        </p:nvSpPr>
        <p:spPr>
          <a:xfrm rot="-981">
            <a:off x="969270"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1" name="Google Shape;61;p15"/>
          <p:cNvSpPr txBox="1">
            <a:spLocks noGrp="1"/>
          </p:cNvSpPr>
          <p:nvPr>
            <p:ph type="subTitle" idx="3"/>
          </p:nvPr>
        </p:nvSpPr>
        <p:spPr>
          <a:xfrm rot="-220362">
            <a:off x="3547135" y="2778111"/>
            <a:ext cx="2102819" cy="842333"/>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2" name="Google Shape;62;p15"/>
          <p:cNvSpPr txBox="1">
            <a:spLocks noGrp="1"/>
          </p:cNvSpPr>
          <p:nvPr>
            <p:ph type="subTitle" idx="4"/>
          </p:nvPr>
        </p:nvSpPr>
        <p:spPr>
          <a:xfrm rot="-220852">
            <a:off x="3454245" y="2335363"/>
            <a:ext cx="2102838" cy="331285"/>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63" name="Google Shape;63;p15"/>
          <p:cNvSpPr txBox="1">
            <a:spLocks noGrp="1"/>
          </p:cNvSpPr>
          <p:nvPr>
            <p:ph type="subTitle" idx="5"/>
          </p:nvPr>
        </p:nvSpPr>
        <p:spPr>
          <a:xfrm rot="-490">
            <a:off x="6018485" y="3328566"/>
            <a:ext cx="2103000" cy="842400"/>
          </a:xfrm>
          <a:prstGeom prst="rect">
            <a:avLst/>
          </a:prstGeom>
          <a:noFill/>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64" name="Google Shape;64;p15"/>
          <p:cNvSpPr txBox="1">
            <a:spLocks noGrp="1"/>
          </p:cNvSpPr>
          <p:nvPr>
            <p:ph type="subTitle" idx="6"/>
          </p:nvPr>
        </p:nvSpPr>
        <p:spPr>
          <a:xfrm rot="-981">
            <a:off x="5970415" y="2881311"/>
            <a:ext cx="2103000" cy="331200"/>
          </a:xfrm>
          <a:prstGeom prst="rect">
            <a:avLst/>
          </a:prstGeom>
          <a:noFill/>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1">
  <p:cSld name="CUSTOM_14">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rot="-370442">
            <a:off x="1358504" y="1950006"/>
            <a:ext cx="5620701" cy="1098080"/>
          </a:xfrm>
          <a:prstGeom prst="rect">
            <a:avLst/>
          </a:prstGeom>
        </p:spPr>
        <p:txBody>
          <a:bodyPr spcFirstLastPara="1" wrap="square" lIns="0" tIns="0" rIns="0" bIns="0" anchor="b" anchorCtr="0">
            <a:noAutofit/>
          </a:bodyPr>
          <a:lstStyle>
            <a:lvl1pPr lvl="0" algn="ctr"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6"/>
          <p:cNvSpPr txBox="1">
            <a:spLocks noGrp="1"/>
          </p:cNvSpPr>
          <p:nvPr>
            <p:ph type="title" idx="2" hasCustomPrompt="1"/>
          </p:nvPr>
        </p:nvSpPr>
        <p:spPr>
          <a:xfrm rot="519400">
            <a:off x="6354387" y="2786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68" name="Google Shape;68;p16"/>
          <p:cNvSpPr txBox="1">
            <a:spLocks noGrp="1"/>
          </p:cNvSpPr>
          <p:nvPr>
            <p:ph type="subTitle" idx="1"/>
          </p:nvPr>
        </p:nvSpPr>
        <p:spPr>
          <a:xfrm rot="-832">
            <a:off x="3067050" y="3575406"/>
            <a:ext cx="3718200" cy="598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5428508" y="2537865"/>
            <a:ext cx="2730000" cy="1861500"/>
          </a:xfrm>
          <a:prstGeom prst="rect">
            <a:avLst/>
          </a:prstGeom>
        </p:spPr>
        <p:txBody>
          <a:bodyPr spcFirstLastPara="1" wrap="square" lIns="0" tIns="0" rIns="0" bIns="0" anchor="t" anchorCtr="0">
            <a:noAutofit/>
          </a:bodyPr>
          <a:lstStyle>
            <a:lvl1pPr lvl="0" algn="r">
              <a:spcBef>
                <a:spcPts val="0"/>
              </a:spcBef>
              <a:spcAft>
                <a:spcPts val="0"/>
              </a:spcAft>
              <a:buSzPts val="2800"/>
              <a:buNone/>
              <a:defRPr sz="26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1" name="Google Shape;71;p17"/>
          <p:cNvSpPr txBox="1">
            <a:spLocks noGrp="1"/>
          </p:cNvSpPr>
          <p:nvPr>
            <p:ph type="subTitle" idx="1"/>
          </p:nvPr>
        </p:nvSpPr>
        <p:spPr>
          <a:xfrm>
            <a:off x="358425" y="3657600"/>
            <a:ext cx="4213500" cy="5202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0_1">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9"/>
          <p:cNvSpPr txBox="1">
            <a:spLocks noGrp="1"/>
          </p:cNvSpPr>
          <p:nvPr>
            <p:ph type="subTitle" idx="1"/>
          </p:nvPr>
        </p:nvSpPr>
        <p:spPr>
          <a:xfrm>
            <a:off x="2124325" y="2343875"/>
            <a:ext cx="3910500" cy="20151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17">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3">
  <p:cSld name="CUSTOM_13_1">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rot="-564">
            <a:off x="11063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4" name="Google Shape;114;p24"/>
          <p:cNvSpPr txBox="1">
            <a:spLocks noGrp="1"/>
          </p:cNvSpPr>
          <p:nvPr>
            <p:ph type="subTitle" idx="2"/>
          </p:nvPr>
        </p:nvSpPr>
        <p:spPr>
          <a:xfrm rot="-1128">
            <a:off x="11063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5" name="Google Shape;115;p24"/>
          <p:cNvSpPr txBox="1">
            <a:spLocks noGrp="1"/>
          </p:cNvSpPr>
          <p:nvPr>
            <p:ph type="subTitle" idx="3"/>
          </p:nvPr>
        </p:nvSpPr>
        <p:spPr>
          <a:xfrm rot="-564">
            <a:off x="3657619" y="3526882"/>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rgbClr val="124E78"/>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6" name="Google Shape;116;p24"/>
          <p:cNvSpPr txBox="1">
            <a:spLocks noGrp="1"/>
          </p:cNvSpPr>
          <p:nvPr>
            <p:ph type="subTitle" idx="4"/>
          </p:nvPr>
        </p:nvSpPr>
        <p:spPr>
          <a:xfrm rot="-1128">
            <a:off x="3657619"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17" name="Google Shape;117;p24"/>
          <p:cNvSpPr txBox="1">
            <a:spLocks noGrp="1"/>
          </p:cNvSpPr>
          <p:nvPr>
            <p:ph type="subTitle" idx="5"/>
          </p:nvPr>
        </p:nvSpPr>
        <p:spPr>
          <a:xfrm rot="-564">
            <a:off x="6208900" y="3529734"/>
            <a:ext cx="1828800" cy="512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18" name="Google Shape;118;p24"/>
          <p:cNvSpPr txBox="1">
            <a:spLocks noGrp="1"/>
          </p:cNvSpPr>
          <p:nvPr>
            <p:ph type="subTitle" idx="6"/>
          </p:nvPr>
        </p:nvSpPr>
        <p:spPr>
          <a:xfrm rot="-1128">
            <a:off x="6208900" y="3071578"/>
            <a:ext cx="1828800" cy="3312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5">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5_1">
    <p:spTree>
      <p:nvGrpSpPr>
        <p:cNvPr id="1" name="Shape 123"/>
        <p:cNvGrpSpPr/>
        <p:nvPr/>
      </p:nvGrpSpPr>
      <p:grpSpPr>
        <a:xfrm>
          <a:off x="0" y="0"/>
          <a:ext cx="0" cy="0"/>
          <a:chOff x="0" y="0"/>
          <a:chExt cx="0" cy="0"/>
        </a:xfrm>
      </p:grpSpPr>
      <p:sp>
        <p:nvSpPr>
          <p:cNvPr id="124" name="Google Shape;124;p27"/>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141"/>
        <p:cNvGrpSpPr/>
        <p:nvPr/>
      </p:nvGrpSpPr>
      <p:grpSpPr>
        <a:xfrm>
          <a:off x="0" y="0"/>
          <a:ext cx="0" cy="0"/>
          <a:chOff x="0" y="0"/>
          <a:chExt cx="0" cy="0"/>
        </a:xfrm>
      </p:grpSpPr>
      <p:sp>
        <p:nvSpPr>
          <p:cNvPr id="142" name="Google Shape;142;p31"/>
          <p:cNvSpPr txBox="1">
            <a:spLocks noGrp="1"/>
          </p:cNvSpPr>
          <p:nvPr>
            <p:ph type="title" hasCustomPrompt="1"/>
          </p:nvPr>
        </p:nvSpPr>
        <p:spPr>
          <a:xfrm>
            <a:off x="2960388" y="2025300"/>
            <a:ext cx="3657600" cy="914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7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3" name="Google Shape;143;p31"/>
          <p:cNvSpPr txBox="1">
            <a:spLocks noGrp="1"/>
          </p:cNvSpPr>
          <p:nvPr>
            <p:ph type="subTitle" idx="1"/>
          </p:nvPr>
        </p:nvSpPr>
        <p:spPr>
          <a:xfrm>
            <a:off x="2960388" y="2924460"/>
            <a:ext cx="3657600" cy="290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44" name="Google Shape;144;p31"/>
          <p:cNvSpPr txBox="1">
            <a:spLocks noGrp="1"/>
          </p:cNvSpPr>
          <p:nvPr>
            <p:ph type="title" idx="2" hasCustomPrompt="1"/>
          </p:nvPr>
        </p:nvSpPr>
        <p:spPr>
          <a:xfrm>
            <a:off x="1205475" y="2999075"/>
            <a:ext cx="1828800" cy="9144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5" name="Google Shape;145;p31"/>
          <p:cNvSpPr txBox="1">
            <a:spLocks noGrp="1"/>
          </p:cNvSpPr>
          <p:nvPr>
            <p:ph type="subTitle" idx="3"/>
          </p:nvPr>
        </p:nvSpPr>
        <p:spPr>
          <a:xfrm>
            <a:off x="1205475" y="3898225"/>
            <a:ext cx="1833300" cy="529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46" name="Google Shape;146;p31"/>
          <p:cNvSpPr txBox="1">
            <a:spLocks noGrp="1"/>
          </p:cNvSpPr>
          <p:nvPr>
            <p:ph type="title" idx="4" hasCustomPrompt="1"/>
          </p:nvPr>
        </p:nvSpPr>
        <p:spPr>
          <a:xfrm rot="-399664">
            <a:off x="6661872" y="869081"/>
            <a:ext cx="1544023" cy="914254"/>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7" name="Google Shape;147;p31"/>
          <p:cNvSpPr txBox="1">
            <a:spLocks noGrp="1"/>
          </p:cNvSpPr>
          <p:nvPr>
            <p:ph type="subTitle" idx="5"/>
          </p:nvPr>
        </p:nvSpPr>
        <p:spPr>
          <a:xfrm rot="-399172">
            <a:off x="6563252" y="1613724"/>
            <a:ext cx="1833345" cy="34644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 name="Google Shape;12;p3"/>
          <p:cNvSpPr txBox="1">
            <a:spLocks noGrp="1"/>
          </p:cNvSpPr>
          <p:nvPr>
            <p:ph type="title" idx="2" hasCustomPrompt="1"/>
          </p:nvPr>
        </p:nvSpPr>
        <p:spPr>
          <a:xfrm rot="519400">
            <a:off x="6430587" y="881470"/>
            <a:ext cx="1343404" cy="841181"/>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59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subTitle" idx="1"/>
          </p:nvPr>
        </p:nvSpPr>
        <p:spPr>
          <a:xfrm rot="-1016">
            <a:off x="3743325" y="3574581"/>
            <a:ext cx="4060800" cy="67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2">
  <p:cSld name="CUSTOM_18">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rot="-232766">
            <a:off x="497778" y="802325"/>
            <a:ext cx="4513943" cy="2267508"/>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5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0" name="Google Shape;150;p32"/>
          <p:cNvSpPr txBox="1">
            <a:spLocks noGrp="1"/>
          </p:cNvSpPr>
          <p:nvPr>
            <p:ph type="subTitle" idx="1"/>
          </p:nvPr>
        </p:nvSpPr>
        <p:spPr>
          <a:xfrm rot="-713">
            <a:off x="2267250" y="3535980"/>
            <a:ext cx="2892300" cy="59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a:solidFill>
                  <a:schemeClr val="accent5"/>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CUSTOM_16">
    <p:spTree>
      <p:nvGrpSpPr>
        <p:cNvPr id="1" name="Shape 157"/>
        <p:cNvGrpSpPr/>
        <p:nvPr/>
      </p:nvGrpSpPr>
      <p:grpSpPr>
        <a:xfrm>
          <a:off x="0" y="0"/>
          <a:ext cx="0" cy="0"/>
          <a:chOff x="0" y="0"/>
          <a:chExt cx="0" cy="0"/>
        </a:xfrm>
      </p:grpSpPr>
      <p:sp>
        <p:nvSpPr>
          <p:cNvPr id="158" name="Google Shape;158;p36"/>
          <p:cNvSpPr txBox="1">
            <a:spLocks noGrp="1"/>
          </p:cNvSpPr>
          <p:nvPr>
            <p:ph type="title"/>
          </p:nvPr>
        </p:nvSpPr>
        <p:spPr>
          <a:xfrm>
            <a:off x="713225" y="432825"/>
            <a:ext cx="7717500" cy="6123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3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36"/>
          <p:cNvSpPr txBox="1">
            <a:spLocks noGrp="1"/>
          </p:cNvSpPr>
          <p:nvPr>
            <p:ph type="subTitle" idx="1"/>
          </p:nvPr>
        </p:nvSpPr>
        <p:spPr>
          <a:xfrm rot="-268">
            <a:off x="3343112" y="1975254"/>
            <a:ext cx="3851400" cy="612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60" name="Google Shape;160;p36"/>
          <p:cNvSpPr txBox="1">
            <a:spLocks noGrp="1"/>
          </p:cNvSpPr>
          <p:nvPr>
            <p:ph type="subTitle" idx="2"/>
          </p:nvPr>
        </p:nvSpPr>
        <p:spPr>
          <a:xfrm rot="-1072">
            <a:off x="3343075" y="1536792"/>
            <a:ext cx="3849600" cy="3312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61" name="Google Shape;161;p36"/>
          <p:cNvSpPr txBox="1">
            <a:spLocks noGrp="1"/>
          </p:cNvSpPr>
          <p:nvPr>
            <p:ph type="title" idx="3" hasCustomPrompt="1"/>
          </p:nvPr>
        </p:nvSpPr>
        <p:spPr>
          <a:xfrm>
            <a:off x="1828874" y="1522100"/>
            <a:ext cx="1251600" cy="7905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5"/>
              </a:buClr>
              <a:buSzPts val="12000"/>
              <a:buNone/>
              <a:defRPr sz="47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
        <p:nvSpPr>
          <p:cNvPr id="162" name="Google Shape;162;p36"/>
          <p:cNvSpPr txBox="1">
            <a:spLocks noGrp="1"/>
          </p:cNvSpPr>
          <p:nvPr>
            <p:ph type="subTitle" idx="4"/>
          </p:nvPr>
        </p:nvSpPr>
        <p:spPr>
          <a:xfrm rot="-268">
            <a:off x="2019387" y="3639462"/>
            <a:ext cx="3851400" cy="61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Clr>
                <a:schemeClr val="accent1"/>
              </a:buClr>
              <a:buSzPts val="1400"/>
              <a:buNone/>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63" name="Google Shape;163;p36"/>
          <p:cNvSpPr txBox="1">
            <a:spLocks noGrp="1"/>
          </p:cNvSpPr>
          <p:nvPr>
            <p:ph type="subTitle" idx="5"/>
          </p:nvPr>
        </p:nvSpPr>
        <p:spPr>
          <a:xfrm rot="-1072">
            <a:off x="2019350" y="3201000"/>
            <a:ext cx="3849600" cy="331200"/>
          </a:xfrm>
          <a:prstGeom prst="rect">
            <a:avLst/>
          </a:prstGeom>
        </p:spPr>
        <p:txBody>
          <a:bodyPr spcFirstLastPara="1" wrap="square" lIns="0" tIns="0" rIns="0" bIns="0" anchor="b" anchorCtr="0">
            <a:noAutofit/>
          </a:bodyPr>
          <a:lstStyle>
            <a:lvl1pPr lvl="0" algn="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164" name="Google Shape;164;p36"/>
          <p:cNvSpPr txBox="1">
            <a:spLocks noGrp="1"/>
          </p:cNvSpPr>
          <p:nvPr>
            <p:ph type="title" idx="6" hasCustomPrompt="1"/>
          </p:nvPr>
        </p:nvSpPr>
        <p:spPr>
          <a:xfrm>
            <a:off x="6033270" y="3200400"/>
            <a:ext cx="1251600" cy="790500"/>
          </a:xfrm>
          <a:prstGeom prst="rect">
            <a:avLst/>
          </a:prstGeom>
        </p:spPr>
        <p:txBody>
          <a:bodyPr spcFirstLastPara="1" wrap="square" lIns="0" tIns="0" rIns="0" bIns="0" anchor="b" anchorCtr="0">
            <a:noAutofit/>
          </a:bodyPr>
          <a:lstStyle>
            <a:lvl1pPr lvl="0" algn="ctr" rtl="0">
              <a:spcBef>
                <a:spcPts val="0"/>
              </a:spcBef>
              <a:spcAft>
                <a:spcPts val="0"/>
              </a:spcAft>
              <a:buClr>
                <a:schemeClr val="accent5"/>
              </a:buClr>
              <a:buSzPts val="12000"/>
              <a:buNone/>
              <a:defRPr sz="4700">
                <a:solidFill>
                  <a:schemeClr val="accent5"/>
                </a:solidFill>
              </a:defRPr>
            </a:lvl1pPr>
            <a:lvl2pPr lvl="1" algn="ctr" rtl="0">
              <a:spcBef>
                <a:spcPts val="0"/>
              </a:spcBef>
              <a:spcAft>
                <a:spcPts val="0"/>
              </a:spcAft>
              <a:buClr>
                <a:schemeClr val="accent5"/>
              </a:buClr>
              <a:buSzPts val="12000"/>
              <a:buNone/>
              <a:defRPr sz="12000">
                <a:solidFill>
                  <a:schemeClr val="accent5"/>
                </a:solidFill>
              </a:defRPr>
            </a:lvl2pPr>
            <a:lvl3pPr lvl="2" algn="ctr" rtl="0">
              <a:spcBef>
                <a:spcPts val="0"/>
              </a:spcBef>
              <a:spcAft>
                <a:spcPts val="0"/>
              </a:spcAft>
              <a:buClr>
                <a:schemeClr val="accent5"/>
              </a:buClr>
              <a:buSzPts val="12000"/>
              <a:buNone/>
              <a:defRPr sz="12000">
                <a:solidFill>
                  <a:schemeClr val="accent5"/>
                </a:solidFill>
              </a:defRPr>
            </a:lvl3pPr>
            <a:lvl4pPr lvl="3" algn="ctr" rtl="0">
              <a:spcBef>
                <a:spcPts val="0"/>
              </a:spcBef>
              <a:spcAft>
                <a:spcPts val="0"/>
              </a:spcAft>
              <a:buClr>
                <a:schemeClr val="accent5"/>
              </a:buClr>
              <a:buSzPts val="12000"/>
              <a:buNone/>
              <a:defRPr sz="12000">
                <a:solidFill>
                  <a:schemeClr val="accent5"/>
                </a:solidFill>
              </a:defRPr>
            </a:lvl4pPr>
            <a:lvl5pPr lvl="4" algn="ctr" rtl="0">
              <a:spcBef>
                <a:spcPts val="0"/>
              </a:spcBef>
              <a:spcAft>
                <a:spcPts val="0"/>
              </a:spcAft>
              <a:buClr>
                <a:schemeClr val="accent5"/>
              </a:buClr>
              <a:buSzPts val="12000"/>
              <a:buNone/>
              <a:defRPr sz="12000">
                <a:solidFill>
                  <a:schemeClr val="accent5"/>
                </a:solidFill>
              </a:defRPr>
            </a:lvl5pPr>
            <a:lvl6pPr lvl="5" algn="ctr" rtl="0">
              <a:spcBef>
                <a:spcPts val="0"/>
              </a:spcBef>
              <a:spcAft>
                <a:spcPts val="0"/>
              </a:spcAft>
              <a:buClr>
                <a:schemeClr val="accent5"/>
              </a:buClr>
              <a:buSzPts val="12000"/>
              <a:buNone/>
              <a:defRPr sz="12000">
                <a:solidFill>
                  <a:schemeClr val="accent5"/>
                </a:solidFill>
              </a:defRPr>
            </a:lvl6pPr>
            <a:lvl7pPr lvl="6" algn="ctr" rtl="0">
              <a:spcBef>
                <a:spcPts val="0"/>
              </a:spcBef>
              <a:spcAft>
                <a:spcPts val="0"/>
              </a:spcAft>
              <a:buClr>
                <a:schemeClr val="accent5"/>
              </a:buClr>
              <a:buSzPts val="12000"/>
              <a:buNone/>
              <a:defRPr sz="12000">
                <a:solidFill>
                  <a:schemeClr val="accent5"/>
                </a:solidFill>
              </a:defRPr>
            </a:lvl7pPr>
            <a:lvl8pPr lvl="7" algn="ctr" rtl="0">
              <a:spcBef>
                <a:spcPts val="0"/>
              </a:spcBef>
              <a:spcAft>
                <a:spcPts val="0"/>
              </a:spcAft>
              <a:buClr>
                <a:schemeClr val="accent5"/>
              </a:buClr>
              <a:buSzPts val="12000"/>
              <a:buNone/>
              <a:defRPr sz="12000">
                <a:solidFill>
                  <a:schemeClr val="accent5"/>
                </a:solidFill>
              </a:defRPr>
            </a:lvl8pPr>
            <a:lvl9pPr lvl="8" algn="ctr" rtl="0">
              <a:spcBef>
                <a:spcPts val="0"/>
              </a:spcBef>
              <a:spcAft>
                <a:spcPts val="0"/>
              </a:spcAft>
              <a:buClr>
                <a:schemeClr val="accent5"/>
              </a:buClr>
              <a:buSzPts val="12000"/>
              <a:buNone/>
              <a:defRPr sz="12000">
                <a:solidFill>
                  <a:schemeClr val="accent5"/>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userDrawn="1">
  <p:cSld name="CUSTOM_1">
    <p:spTree>
      <p:nvGrpSpPr>
        <p:cNvPr id="1" name="Shape 165"/>
        <p:cNvGrpSpPr/>
        <p:nvPr/>
      </p:nvGrpSpPr>
      <p:grpSpPr>
        <a:xfrm>
          <a:off x="0" y="0"/>
          <a:ext cx="0" cy="0"/>
          <a:chOff x="0" y="0"/>
          <a:chExt cx="0" cy="0"/>
        </a:xfrm>
      </p:grpSpPr>
      <p:sp>
        <p:nvSpPr>
          <p:cNvPr id="167" name="Google Shape;167;p37"/>
          <p:cNvSpPr txBox="1">
            <a:spLocks noGrp="1"/>
          </p:cNvSpPr>
          <p:nvPr>
            <p:ph type="title"/>
          </p:nvPr>
        </p:nvSpPr>
        <p:spPr>
          <a:xfrm rot="-319520">
            <a:off x="2524706" y="1869797"/>
            <a:ext cx="4350779" cy="572767"/>
          </a:xfrm>
          <a:prstGeom prst="rect">
            <a:avLst/>
          </a:prstGeom>
        </p:spPr>
        <p:txBody>
          <a:bodyPr spcFirstLastPara="1" wrap="square" lIns="0" tIns="0" rIns="0" bIns="0" anchor="t" anchorCtr="0">
            <a:noAutofit/>
          </a:bodyPr>
          <a:lstStyle>
            <a:lvl1pPr lvl="0" algn="ctr">
              <a:spcBef>
                <a:spcPts val="0"/>
              </a:spcBef>
              <a:spcAft>
                <a:spcPts val="0"/>
              </a:spcAft>
              <a:buSzPts val="4000"/>
              <a:buNone/>
              <a:defRPr sz="4000">
                <a:solidFill>
                  <a:schemeClr val="accent5"/>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9" name="Google Shape;169;p37"/>
          <p:cNvSpPr txBox="1">
            <a:spLocks noGrp="1"/>
          </p:cNvSpPr>
          <p:nvPr>
            <p:ph type="subTitle" idx="1"/>
          </p:nvPr>
        </p:nvSpPr>
        <p:spPr>
          <a:xfrm rot="1336">
            <a:off x="992620" y="825454"/>
            <a:ext cx="3858900" cy="320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b="1">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170" name="Google Shape;170;p37"/>
          <p:cNvSpPr txBox="1">
            <a:spLocks noGrp="1"/>
          </p:cNvSpPr>
          <p:nvPr>
            <p:ph type="subTitle" idx="2"/>
          </p:nvPr>
        </p:nvSpPr>
        <p:spPr>
          <a:xfrm rot="686">
            <a:off x="992620" y="1193628"/>
            <a:ext cx="3006900" cy="714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CUSTOM_19">
    <p:bg>
      <p:bgPr>
        <a:solidFill>
          <a:schemeClr val="accent2"/>
        </a:solidFill>
        <a:effectLst/>
      </p:bgPr>
    </p:bg>
    <p:spTree>
      <p:nvGrpSpPr>
        <p:cNvPr id="1" name="Shape 184"/>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CUSTOM_20">
    <p:bg>
      <p:bgPr>
        <a:solidFill>
          <a:schemeClr val="accent6"/>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p:nvPr/>
        </p:nvSpPr>
        <p:spPr>
          <a:xfrm>
            <a:off x="3797450" y="3000900"/>
            <a:ext cx="117050" cy="112300"/>
          </a:xfrm>
          <a:custGeom>
            <a:avLst/>
            <a:gdLst/>
            <a:ahLst/>
            <a:cxnLst/>
            <a:rect l="l" t="t"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5"/>
          <p:cNvSpPr txBox="1">
            <a:spLocks noGrp="1"/>
          </p:cNvSpPr>
          <p:nvPr>
            <p:ph type="title"/>
          </p:nvPr>
        </p:nvSpPr>
        <p:spPr>
          <a:xfrm>
            <a:off x="713225" y="432816"/>
            <a:ext cx="6602100" cy="1198200"/>
          </a:xfrm>
          <a:prstGeom prst="rect">
            <a:avLst/>
          </a:prstGeom>
        </p:spPr>
        <p:txBody>
          <a:bodyPr spcFirstLastPara="1" wrap="square" lIns="0" tIns="0" rIns="0" bIns="0"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subTitle" idx="1"/>
          </p:nvPr>
        </p:nvSpPr>
        <p:spPr>
          <a:xfrm rot="-231771">
            <a:off x="1276640" y="3336682"/>
            <a:ext cx="2743132" cy="84251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1" name="Google Shape;21;p5"/>
          <p:cNvSpPr txBox="1">
            <a:spLocks noGrp="1"/>
          </p:cNvSpPr>
          <p:nvPr>
            <p:ph type="subTitle" idx="2"/>
          </p:nvPr>
        </p:nvSpPr>
        <p:spPr>
          <a:xfrm rot="-231771">
            <a:off x="1228570" y="2881104"/>
            <a:ext cx="2743132" cy="331345"/>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22" name="Google Shape;22;p5"/>
          <p:cNvSpPr txBox="1">
            <a:spLocks noGrp="1"/>
          </p:cNvSpPr>
          <p:nvPr>
            <p:ph type="subTitle" idx="3"/>
          </p:nvPr>
        </p:nvSpPr>
        <p:spPr>
          <a:xfrm rot="377090">
            <a:off x="5111935" y="3335489"/>
            <a:ext cx="2743187" cy="842383"/>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23" name="Google Shape;23;p5"/>
          <p:cNvSpPr txBox="1">
            <a:spLocks noGrp="1"/>
          </p:cNvSpPr>
          <p:nvPr>
            <p:ph type="subTitle" idx="4"/>
          </p:nvPr>
        </p:nvSpPr>
        <p:spPr>
          <a:xfrm rot="377090">
            <a:off x="5189900" y="2882566"/>
            <a:ext cx="2743187" cy="331427"/>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rot="-268314">
            <a:off x="1121330" y="1698617"/>
            <a:ext cx="3224316" cy="1884366"/>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7"/>
          <p:cNvSpPr txBox="1">
            <a:spLocks noGrp="1"/>
          </p:cNvSpPr>
          <p:nvPr>
            <p:ph type="subTitle" idx="1"/>
          </p:nvPr>
        </p:nvSpPr>
        <p:spPr>
          <a:xfrm>
            <a:off x="4798450" y="1160250"/>
            <a:ext cx="2663400" cy="28833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Char char="■"/>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713225" y="450150"/>
            <a:ext cx="7717500" cy="40908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rot="-255690">
            <a:off x="2580806" y="1997264"/>
            <a:ext cx="4045284" cy="1098036"/>
          </a:xfrm>
          <a:prstGeom prst="rect">
            <a:avLst/>
          </a:prstGeom>
        </p:spPr>
        <p:txBody>
          <a:bodyPr spcFirstLastPara="1" wrap="square" lIns="0" tIns="0" rIns="0" bIns="0" anchor="b" anchorCtr="0">
            <a:noAutofit/>
          </a:bodyPr>
          <a:lstStyle>
            <a:lvl1pPr lvl="0" algn="ctr">
              <a:spcBef>
                <a:spcPts val="0"/>
              </a:spcBef>
              <a:spcAft>
                <a:spcPts val="0"/>
              </a:spcAft>
              <a:buSzPts val="4200"/>
              <a:buNone/>
              <a:defRPr sz="8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rot="-765">
            <a:off x="3297179" y="3499305"/>
            <a:ext cx="4045200" cy="5988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subTitle" idx="1"/>
          </p:nvPr>
        </p:nvSpPr>
        <p:spPr>
          <a:xfrm>
            <a:off x="5268375" y="4091425"/>
            <a:ext cx="2026800" cy="79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Font typeface="Open Sans"/>
              <a:buNone/>
              <a:defRPr>
                <a:solidFill>
                  <a:schemeClr val="accent5"/>
                </a:solidFill>
                <a:latin typeface="Open Sans"/>
                <a:ea typeface="Open Sans"/>
                <a:cs typeface="Open Sans"/>
                <a:sym typeface="Open Sans"/>
              </a:defRPr>
            </a:lvl1pPr>
            <a:lvl2pPr lvl="1"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1">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713225" y="445025"/>
            <a:ext cx="7717500" cy="572700"/>
          </a:xfrm>
          <a:prstGeom prst="rect">
            <a:avLst/>
          </a:prstGeom>
        </p:spPr>
        <p:txBody>
          <a:bodyPr spcFirstLastPara="1" wrap="square" lIns="0" tIns="0" rIns="0" bIns="0" anchor="t" anchorCtr="0">
            <a:noAutofit/>
          </a:bodyPr>
          <a:lstStyle>
            <a:lvl1pPr lvl="0" algn="ctr">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13"/>
          <p:cNvSpPr txBox="1">
            <a:spLocks noGrp="1"/>
          </p:cNvSpPr>
          <p:nvPr>
            <p:ph type="subTitle" idx="1"/>
          </p:nvPr>
        </p:nvSpPr>
        <p:spPr>
          <a:xfrm>
            <a:off x="77624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3" name="Google Shape;43;p13"/>
          <p:cNvSpPr txBox="1">
            <a:spLocks noGrp="1"/>
          </p:cNvSpPr>
          <p:nvPr>
            <p:ph type="subTitle" idx="2"/>
          </p:nvPr>
        </p:nvSpPr>
        <p:spPr>
          <a:xfrm rot="-1287">
            <a:off x="752245" y="295786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4" name="Google Shape;44;p13"/>
          <p:cNvSpPr txBox="1">
            <a:spLocks noGrp="1"/>
          </p:cNvSpPr>
          <p:nvPr>
            <p:ph type="title" idx="3" hasCustomPrompt="1"/>
          </p:nvPr>
        </p:nvSpPr>
        <p:spPr>
          <a:xfrm>
            <a:off x="8088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5" name="Google Shape;45;p13"/>
          <p:cNvSpPr txBox="1">
            <a:spLocks noGrp="1"/>
          </p:cNvSpPr>
          <p:nvPr>
            <p:ph type="subTitle" idx="4"/>
          </p:nvPr>
        </p:nvSpPr>
        <p:spPr>
          <a:xfrm>
            <a:off x="2866275"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6" name="Google Shape;46;p13"/>
          <p:cNvSpPr txBox="1">
            <a:spLocks noGrp="1"/>
          </p:cNvSpPr>
          <p:nvPr>
            <p:ph type="subTitle" idx="5"/>
          </p:nvPr>
        </p:nvSpPr>
        <p:spPr>
          <a:xfrm rot="-1287">
            <a:off x="2818200" y="2957892"/>
            <a:ext cx="1602600" cy="4251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47" name="Google Shape;47;p13"/>
          <p:cNvSpPr txBox="1">
            <a:spLocks noGrp="1"/>
          </p:cNvSpPr>
          <p:nvPr>
            <p:ph type="title" idx="6" hasCustomPrompt="1"/>
          </p:nvPr>
        </p:nvSpPr>
        <p:spPr>
          <a:xfrm>
            <a:off x="2866275"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48" name="Google Shape;48;p13"/>
          <p:cNvSpPr txBox="1">
            <a:spLocks noGrp="1"/>
          </p:cNvSpPr>
          <p:nvPr>
            <p:ph type="subTitle" idx="7"/>
          </p:nvPr>
        </p:nvSpPr>
        <p:spPr>
          <a:xfrm>
            <a:off x="47529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49" name="Google Shape;49;p13"/>
          <p:cNvSpPr txBox="1">
            <a:spLocks noGrp="1"/>
          </p:cNvSpPr>
          <p:nvPr>
            <p:ph type="subTitle" idx="8"/>
          </p:nvPr>
        </p:nvSpPr>
        <p:spPr>
          <a:xfrm rot="-1287">
            <a:off x="4723250" y="2957832"/>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0" name="Google Shape;50;p13"/>
          <p:cNvSpPr txBox="1">
            <a:spLocks noGrp="1"/>
          </p:cNvSpPr>
          <p:nvPr>
            <p:ph type="title" idx="9" hasCustomPrompt="1"/>
          </p:nvPr>
        </p:nvSpPr>
        <p:spPr>
          <a:xfrm>
            <a:off x="47529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
        <p:nvSpPr>
          <p:cNvPr id="51" name="Google Shape;51;p13"/>
          <p:cNvSpPr txBox="1">
            <a:spLocks noGrp="1"/>
          </p:cNvSpPr>
          <p:nvPr>
            <p:ph type="subTitle" idx="13"/>
          </p:nvPr>
        </p:nvSpPr>
        <p:spPr>
          <a:xfrm>
            <a:off x="6810350" y="3578352"/>
            <a:ext cx="1554600" cy="842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a:endParaRPr/>
          </a:p>
        </p:txBody>
      </p:sp>
      <p:sp>
        <p:nvSpPr>
          <p:cNvPr id="52" name="Google Shape;52;p13"/>
          <p:cNvSpPr txBox="1">
            <a:spLocks noGrp="1"/>
          </p:cNvSpPr>
          <p:nvPr>
            <p:ph type="subTitle" idx="14"/>
          </p:nvPr>
        </p:nvSpPr>
        <p:spPr>
          <a:xfrm rot="-1287">
            <a:off x="6780600" y="2957806"/>
            <a:ext cx="1602600" cy="4251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2100"/>
              <a:buFont typeface="Raleway Thin"/>
              <a:buNone/>
              <a:defRPr sz="1800">
                <a:solidFill>
                  <a:schemeClr val="accent5"/>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100">
                <a:solidFill>
                  <a:schemeClr val="accent1"/>
                </a:solidFill>
              </a:defRPr>
            </a:lvl2pPr>
            <a:lvl3pPr lvl="2" rtl="0">
              <a:lnSpc>
                <a:spcPct val="100000"/>
              </a:lnSpc>
              <a:spcBef>
                <a:spcPts val="0"/>
              </a:spcBef>
              <a:spcAft>
                <a:spcPts val="0"/>
              </a:spcAft>
              <a:buClr>
                <a:schemeClr val="accent1"/>
              </a:buClr>
              <a:buSzPts val="2100"/>
              <a:buNone/>
              <a:defRPr sz="2100">
                <a:solidFill>
                  <a:schemeClr val="accent1"/>
                </a:solidFill>
              </a:defRPr>
            </a:lvl3pPr>
            <a:lvl4pPr lvl="3" rtl="0">
              <a:lnSpc>
                <a:spcPct val="100000"/>
              </a:lnSpc>
              <a:spcBef>
                <a:spcPts val="0"/>
              </a:spcBef>
              <a:spcAft>
                <a:spcPts val="0"/>
              </a:spcAft>
              <a:buClr>
                <a:schemeClr val="accent1"/>
              </a:buClr>
              <a:buSzPts val="2100"/>
              <a:buNone/>
              <a:defRPr sz="2100">
                <a:solidFill>
                  <a:schemeClr val="accent1"/>
                </a:solidFill>
              </a:defRPr>
            </a:lvl4pPr>
            <a:lvl5pPr lvl="4" rtl="0">
              <a:lnSpc>
                <a:spcPct val="100000"/>
              </a:lnSpc>
              <a:spcBef>
                <a:spcPts val="0"/>
              </a:spcBef>
              <a:spcAft>
                <a:spcPts val="0"/>
              </a:spcAft>
              <a:buClr>
                <a:schemeClr val="accent1"/>
              </a:buClr>
              <a:buSzPts val="2100"/>
              <a:buNone/>
              <a:defRPr sz="2100">
                <a:solidFill>
                  <a:schemeClr val="accent1"/>
                </a:solidFill>
              </a:defRPr>
            </a:lvl5pPr>
            <a:lvl6pPr lvl="5" rtl="0">
              <a:lnSpc>
                <a:spcPct val="100000"/>
              </a:lnSpc>
              <a:spcBef>
                <a:spcPts val="0"/>
              </a:spcBef>
              <a:spcAft>
                <a:spcPts val="0"/>
              </a:spcAft>
              <a:buClr>
                <a:schemeClr val="accent1"/>
              </a:buClr>
              <a:buSzPts val="2100"/>
              <a:buNone/>
              <a:defRPr sz="2100">
                <a:solidFill>
                  <a:schemeClr val="accent1"/>
                </a:solidFill>
              </a:defRPr>
            </a:lvl6pPr>
            <a:lvl7pPr lvl="6" rtl="0">
              <a:lnSpc>
                <a:spcPct val="100000"/>
              </a:lnSpc>
              <a:spcBef>
                <a:spcPts val="0"/>
              </a:spcBef>
              <a:spcAft>
                <a:spcPts val="0"/>
              </a:spcAft>
              <a:buClr>
                <a:schemeClr val="accent1"/>
              </a:buClr>
              <a:buSzPts val="2100"/>
              <a:buNone/>
              <a:defRPr sz="2100">
                <a:solidFill>
                  <a:schemeClr val="accent1"/>
                </a:solidFill>
              </a:defRPr>
            </a:lvl7pPr>
            <a:lvl8pPr lvl="7" rtl="0">
              <a:lnSpc>
                <a:spcPct val="100000"/>
              </a:lnSpc>
              <a:spcBef>
                <a:spcPts val="0"/>
              </a:spcBef>
              <a:spcAft>
                <a:spcPts val="0"/>
              </a:spcAft>
              <a:buClr>
                <a:schemeClr val="accent1"/>
              </a:buClr>
              <a:buSzPts val="2100"/>
              <a:buNone/>
              <a:defRPr sz="2100">
                <a:solidFill>
                  <a:schemeClr val="accent1"/>
                </a:solidFill>
              </a:defRPr>
            </a:lvl8pPr>
            <a:lvl9pPr lvl="8" rtl="0">
              <a:lnSpc>
                <a:spcPct val="100000"/>
              </a:lnSpc>
              <a:spcBef>
                <a:spcPts val="0"/>
              </a:spcBef>
              <a:spcAft>
                <a:spcPts val="0"/>
              </a:spcAft>
              <a:buClr>
                <a:schemeClr val="accent1"/>
              </a:buClr>
              <a:buSzPts val="2100"/>
              <a:buNone/>
              <a:defRPr sz="2100">
                <a:solidFill>
                  <a:schemeClr val="accent1"/>
                </a:solidFill>
              </a:defRPr>
            </a:lvl9pPr>
          </a:lstStyle>
          <a:p>
            <a:endParaRPr/>
          </a:p>
        </p:txBody>
      </p:sp>
      <p:sp>
        <p:nvSpPr>
          <p:cNvPr id="53" name="Google Shape;53;p13"/>
          <p:cNvSpPr txBox="1">
            <a:spLocks noGrp="1"/>
          </p:cNvSpPr>
          <p:nvPr>
            <p:ph type="title" idx="15" hasCustomPrompt="1"/>
          </p:nvPr>
        </p:nvSpPr>
        <p:spPr>
          <a:xfrm>
            <a:off x="6810350" y="1440750"/>
            <a:ext cx="1554600" cy="1366500"/>
          </a:xfrm>
          <a:prstGeom prst="rect">
            <a:avLst/>
          </a:prstGeom>
        </p:spPr>
        <p:txBody>
          <a:bodyPr spcFirstLastPara="1" wrap="square" lIns="0" tIns="0" rIns="0" bIns="0" anchor="ctr" anchorCtr="0">
            <a:noAutofit/>
          </a:bodyPr>
          <a:lstStyle>
            <a:lvl1pPr lvl="0" algn="ctr" rtl="0">
              <a:spcBef>
                <a:spcPts val="0"/>
              </a:spcBef>
              <a:spcAft>
                <a:spcPts val="0"/>
              </a:spcAft>
              <a:buSzPts val="5900"/>
              <a:buNone/>
              <a:defRPr sz="5900">
                <a:solidFill>
                  <a:schemeClr val="accent5"/>
                </a:solidFill>
              </a:defRPr>
            </a:lvl1pPr>
            <a:lvl2pPr lvl="1" algn="ctr" rtl="0">
              <a:spcBef>
                <a:spcPts val="0"/>
              </a:spcBef>
              <a:spcAft>
                <a:spcPts val="0"/>
              </a:spcAft>
              <a:buSzPts val="5900"/>
              <a:buNone/>
              <a:defRPr sz="5900"/>
            </a:lvl2pPr>
            <a:lvl3pPr lvl="2" algn="ctr" rtl="0">
              <a:spcBef>
                <a:spcPts val="0"/>
              </a:spcBef>
              <a:spcAft>
                <a:spcPts val="0"/>
              </a:spcAft>
              <a:buSzPts val="5900"/>
              <a:buNone/>
              <a:defRPr sz="5900"/>
            </a:lvl3pPr>
            <a:lvl4pPr lvl="3" algn="ctr" rtl="0">
              <a:spcBef>
                <a:spcPts val="0"/>
              </a:spcBef>
              <a:spcAft>
                <a:spcPts val="0"/>
              </a:spcAft>
              <a:buSzPts val="5900"/>
              <a:buNone/>
              <a:defRPr sz="5900"/>
            </a:lvl4pPr>
            <a:lvl5pPr lvl="4" algn="ctr" rtl="0">
              <a:spcBef>
                <a:spcPts val="0"/>
              </a:spcBef>
              <a:spcAft>
                <a:spcPts val="0"/>
              </a:spcAft>
              <a:buSzPts val="5900"/>
              <a:buNone/>
              <a:defRPr sz="5900"/>
            </a:lvl5pPr>
            <a:lvl6pPr lvl="5" algn="ctr" rtl="0">
              <a:spcBef>
                <a:spcPts val="0"/>
              </a:spcBef>
              <a:spcAft>
                <a:spcPts val="0"/>
              </a:spcAft>
              <a:buSzPts val="5900"/>
              <a:buNone/>
              <a:defRPr sz="5900"/>
            </a:lvl6pPr>
            <a:lvl7pPr lvl="6" algn="ctr" rtl="0">
              <a:spcBef>
                <a:spcPts val="0"/>
              </a:spcBef>
              <a:spcAft>
                <a:spcPts val="0"/>
              </a:spcAft>
              <a:buSzPts val="5900"/>
              <a:buNone/>
              <a:defRPr sz="5900"/>
            </a:lvl7pPr>
            <a:lvl8pPr lvl="7" algn="ctr" rtl="0">
              <a:spcBef>
                <a:spcPts val="0"/>
              </a:spcBef>
              <a:spcAft>
                <a:spcPts val="0"/>
              </a:spcAft>
              <a:buSzPts val="5900"/>
              <a:buNone/>
              <a:defRPr sz="5900"/>
            </a:lvl8pPr>
            <a:lvl9pPr lvl="8" algn="ctr" rtl="0">
              <a:spcBef>
                <a:spcPts val="0"/>
              </a:spcBef>
              <a:spcAft>
                <a:spcPts val="0"/>
              </a:spcAft>
              <a:buSzPts val="5900"/>
              <a:buNone/>
              <a:defRPr sz="5900"/>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accent1"/>
              </a:buClr>
              <a:buSzPts val="2800"/>
              <a:buFont typeface="Raleway Thin"/>
              <a:buNone/>
              <a:defRPr sz="2800">
                <a:solidFill>
                  <a:schemeClr val="accent1"/>
                </a:solidFill>
                <a:latin typeface="Raleway Thin"/>
                <a:ea typeface="Raleway Thin"/>
                <a:cs typeface="Raleway Thin"/>
                <a:sym typeface="Raleway Th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pic>
        <p:nvPicPr>
          <p:cNvPr id="3" name="Picture 2" descr="Logo&#10;&#10;Description automatically generated">
            <a:extLst>
              <a:ext uri="{FF2B5EF4-FFF2-40B4-BE49-F238E27FC236}">
                <a16:creationId xmlns:a16="http://schemas.microsoft.com/office/drawing/2014/main" id="{6EA69EAB-522B-C749-8177-864D89E4A3A4}"/>
              </a:ext>
            </a:extLst>
          </p:cNvPr>
          <p:cNvPicPr>
            <a:picLocks noChangeAspect="1"/>
          </p:cNvPicPr>
          <p:nvPr userDrawn="1"/>
        </p:nvPicPr>
        <p:blipFill>
          <a:blip r:embed="rId26"/>
          <a:stretch>
            <a:fillRect/>
          </a:stretch>
        </p:blipFill>
        <p:spPr>
          <a:xfrm>
            <a:off x="0" y="62454"/>
            <a:ext cx="1851949" cy="481768"/>
          </a:xfrm>
          <a:prstGeom prst="rect">
            <a:avLst/>
          </a:prstGeom>
        </p:spPr>
      </p:pic>
      <p:pic>
        <p:nvPicPr>
          <p:cNvPr id="5" name="Picture 4" descr="Logo, company name&#10;&#10;Description automatically generated">
            <a:extLst>
              <a:ext uri="{FF2B5EF4-FFF2-40B4-BE49-F238E27FC236}">
                <a16:creationId xmlns:a16="http://schemas.microsoft.com/office/drawing/2014/main" id="{4EED4C43-4255-574C-82D0-115E1FF62AF3}"/>
              </a:ext>
            </a:extLst>
          </p:cNvPr>
          <p:cNvPicPr>
            <a:picLocks noChangeAspect="1"/>
          </p:cNvPicPr>
          <p:nvPr userDrawn="1"/>
        </p:nvPicPr>
        <p:blipFill>
          <a:blip r:embed="rId27"/>
          <a:stretch>
            <a:fillRect/>
          </a:stretch>
        </p:blipFill>
        <p:spPr>
          <a:xfrm>
            <a:off x="8099316" y="19963"/>
            <a:ext cx="940512" cy="56675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5" r:id="rId14"/>
    <p:sldLayoutId id="2147483666" r:id="rId15"/>
    <p:sldLayoutId id="2147483670" r:id="rId16"/>
    <p:sldLayoutId id="2147483671" r:id="rId17"/>
    <p:sldLayoutId id="2147483673" r:id="rId18"/>
    <p:sldLayoutId id="2147483677" r:id="rId19"/>
    <p:sldLayoutId id="2147483678" r:id="rId20"/>
    <p:sldLayoutId id="2147483682" r:id="rId21"/>
    <p:sldLayoutId id="2147483683" r:id="rId22"/>
    <p:sldLayoutId id="2147483686" r:id="rId23"/>
    <p:sldLayoutId id="214748368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0jZkzcZb0wWZNM3ig379vJr16QpPoCXv7kNBE5wQsEw/copy"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spreadsheets/d/10jZkzcZb0wWZNM3ig379vJr16QpPoCXv7kNBE5wQsEw/copy"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44"/>
          <p:cNvGrpSpPr/>
          <p:nvPr/>
        </p:nvGrpSpPr>
        <p:grpSpPr>
          <a:xfrm>
            <a:off x="831732" y="560738"/>
            <a:ext cx="7453800" cy="3726731"/>
            <a:chOff x="831732" y="560738"/>
            <a:chExt cx="7453800" cy="3726731"/>
          </a:xfrm>
        </p:grpSpPr>
        <p:sp>
          <p:nvSpPr>
            <p:cNvPr id="195" name="Google Shape;195;p44"/>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4"/>
            <p:cNvSpPr/>
            <p:nvPr/>
          </p:nvSpPr>
          <p:spPr>
            <a:xfrm rot="-132907">
              <a:off x="6789375" y="575142"/>
              <a:ext cx="767149" cy="112997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4"/>
            <p:cNvSpPr/>
            <p:nvPr/>
          </p:nvSpPr>
          <p:spPr>
            <a:xfrm rot="-121639">
              <a:off x="3924264" y="760834"/>
              <a:ext cx="1187243" cy="448482"/>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44"/>
          <p:cNvSpPr txBox="1">
            <a:spLocks noGrp="1"/>
          </p:cNvSpPr>
          <p:nvPr>
            <p:ph type="ctrTitle"/>
          </p:nvPr>
        </p:nvSpPr>
        <p:spPr>
          <a:xfrm rot="-132933">
            <a:off x="398410" y="2123554"/>
            <a:ext cx="8520670" cy="864941"/>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latin typeface="iCiel Cadena" panose="02000503000000020004" pitchFamily="2" charset="77"/>
              </a:rPr>
              <a:t>CÔNG DÂN VỚI </a:t>
            </a:r>
            <a:br>
              <a:rPr lang="en">
                <a:latin typeface="iCiel Cadena" panose="02000503000000020004" pitchFamily="2" charset="77"/>
              </a:rPr>
            </a:br>
            <a:r>
              <a:rPr lang="en">
                <a:latin typeface="iCiel Cadena" panose="02000503000000020004" pitchFamily="2" charset="77"/>
              </a:rPr>
              <a:t>CÁC QUYỀN TỰ DO CƠ BẢN</a:t>
            </a:r>
            <a:endParaRPr>
              <a:latin typeface="iCiel Cadena" panose="02000503000000020004" pitchFamily="2" charset="77"/>
            </a:endParaRPr>
          </a:p>
        </p:txBody>
      </p:sp>
      <p:grpSp>
        <p:nvGrpSpPr>
          <p:cNvPr id="200" name="Google Shape;200;p44"/>
          <p:cNvGrpSpPr/>
          <p:nvPr/>
        </p:nvGrpSpPr>
        <p:grpSpPr>
          <a:xfrm rot="-122406">
            <a:off x="4178471" y="965077"/>
            <a:ext cx="678648" cy="38026"/>
            <a:chOff x="-1780650" y="1138950"/>
            <a:chExt cx="678625" cy="38025"/>
          </a:xfrm>
        </p:grpSpPr>
        <p:sp>
          <p:nvSpPr>
            <p:cNvPr id="201" name="Google Shape;201;p44"/>
            <p:cNvSpPr/>
            <p:nvPr/>
          </p:nvSpPr>
          <p:spPr>
            <a:xfrm>
              <a:off x="-1780650"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4"/>
            <p:cNvSpPr/>
            <p:nvPr/>
          </p:nvSpPr>
          <p:spPr>
            <a:xfrm>
              <a:off x="-1620300"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4"/>
            <p:cNvSpPr/>
            <p:nvPr/>
          </p:nvSpPr>
          <p:spPr>
            <a:xfrm>
              <a:off x="-1459975" y="1138950"/>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4"/>
            <p:cNvSpPr/>
            <p:nvPr/>
          </p:nvSpPr>
          <p:spPr>
            <a:xfrm>
              <a:off x="-1299625" y="1138950"/>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4"/>
            <p:cNvSpPr/>
            <p:nvPr/>
          </p:nvSpPr>
          <p:spPr>
            <a:xfrm>
              <a:off x="-1140050" y="1138950"/>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DCBFC3DB-20DF-964C-8FB8-9F0C54FF97CB}"/>
              </a:ext>
            </a:extLst>
          </p:cNvPr>
          <p:cNvSpPr>
            <a:spLocks noGrp="1"/>
          </p:cNvSpPr>
          <p:nvPr>
            <p:ph type="subTitle" idx="1"/>
          </p:nvPr>
        </p:nvSpPr>
        <p:spPr>
          <a:xfrm rot="-132933">
            <a:off x="323233" y="3307184"/>
            <a:ext cx="8520670" cy="300528"/>
          </a:xfrm>
        </p:spPr>
        <p:txBody>
          <a:bodyPr/>
          <a:lstStyle/>
          <a:p>
            <a:r>
              <a:rPr lang="en-VN"/>
              <a:t>GVTH: Trần Thị Mỹ Lệ</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52"/>
          <p:cNvGrpSpPr/>
          <p:nvPr/>
        </p:nvGrpSpPr>
        <p:grpSpPr>
          <a:xfrm>
            <a:off x="3198111" y="1776249"/>
            <a:ext cx="2768700" cy="2127214"/>
            <a:chOff x="3198111" y="1776249"/>
            <a:chExt cx="2768700" cy="2127214"/>
          </a:xfrm>
        </p:grpSpPr>
        <p:sp>
          <p:nvSpPr>
            <p:cNvPr id="334" name="Google Shape;334;p52"/>
            <p:cNvSpPr/>
            <p:nvPr/>
          </p:nvSpPr>
          <p:spPr>
            <a:xfrm rot="-219660">
              <a:off x="3252848" y="2021826"/>
              <a:ext cx="2659227" cy="179857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2"/>
            <p:cNvSpPr/>
            <p:nvPr/>
          </p:nvSpPr>
          <p:spPr>
            <a:xfrm rot="-83">
              <a:off x="4336533" y="1776254"/>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52"/>
          <p:cNvGrpSpPr/>
          <p:nvPr/>
        </p:nvGrpSpPr>
        <p:grpSpPr>
          <a:xfrm>
            <a:off x="5794276" y="2362177"/>
            <a:ext cx="2659200" cy="2150844"/>
            <a:chOff x="5718364" y="2219406"/>
            <a:chExt cx="2659200" cy="2150844"/>
          </a:xfrm>
        </p:grpSpPr>
        <p:sp>
          <p:nvSpPr>
            <p:cNvPr id="337" name="Google Shape;337;p52"/>
            <p:cNvSpPr/>
            <p:nvPr/>
          </p:nvSpPr>
          <p:spPr>
            <a:xfrm>
              <a:off x="5718364"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2"/>
            <p:cNvSpPr/>
            <p:nvPr/>
          </p:nvSpPr>
          <p:spPr>
            <a:xfrm rot="414817">
              <a:off x="6854896" y="224075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52"/>
          <p:cNvGrpSpPr/>
          <p:nvPr/>
        </p:nvGrpSpPr>
        <p:grpSpPr>
          <a:xfrm>
            <a:off x="713227" y="2296762"/>
            <a:ext cx="2659200" cy="2073488"/>
            <a:chOff x="713227" y="2296762"/>
            <a:chExt cx="2659200" cy="2073488"/>
          </a:xfrm>
        </p:grpSpPr>
        <p:sp>
          <p:nvSpPr>
            <p:cNvPr id="340" name="Google Shape;340;p52"/>
            <p:cNvSpPr/>
            <p:nvPr/>
          </p:nvSpPr>
          <p:spPr>
            <a:xfrm>
              <a:off x="713227" y="2571750"/>
              <a:ext cx="2659200" cy="179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2"/>
            <p:cNvSpPr/>
            <p:nvPr/>
          </p:nvSpPr>
          <p:spPr>
            <a:xfrm rot="-277904">
              <a:off x="1827696" y="2311504"/>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52"/>
          <p:cNvSpPr txBox="1">
            <a:spLocks noGrp="1"/>
          </p:cNvSpPr>
          <p:nvPr>
            <p:ph type="subTitle" idx="4"/>
          </p:nvPr>
        </p:nvSpPr>
        <p:spPr>
          <a:xfrm rot="-220852">
            <a:off x="3456447" y="2266232"/>
            <a:ext cx="2102838" cy="33128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sp>
        <p:nvSpPr>
          <p:cNvPr id="343" name="Google Shape;343;p52"/>
          <p:cNvSpPr txBox="1">
            <a:spLocks noGrp="1"/>
          </p:cNvSpPr>
          <p:nvPr>
            <p:ph type="subTitle" idx="5"/>
          </p:nvPr>
        </p:nvSpPr>
        <p:spPr>
          <a:xfrm rot="-490">
            <a:off x="6072376" y="3379450"/>
            <a:ext cx="21030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Ra đường thấy tội phạm truy nã, anh A lập tức bắt giữ lên cơ quan công an.</a:t>
            </a:r>
            <a:endParaRPr/>
          </a:p>
        </p:txBody>
      </p:sp>
      <p:sp>
        <p:nvSpPr>
          <p:cNvPr id="344" name="Google Shape;344;p52"/>
          <p:cNvSpPr txBox="1">
            <a:spLocks noGrp="1"/>
          </p:cNvSpPr>
          <p:nvPr>
            <p:ph type="subTitle" idx="1"/>
          </p:nvPr>
        </p:nvSpPr>
        <p:spPr>
          <a:xfrm rot="-490">
            <a:off x="904201" y="3129415"/>
            <a:ext cx="2339511" cy="1092751"/>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a:t>VKS, Toá án đã ra lệnh bắt tạm giam 14 bị can, bị cáo nguyên cán bộ xã Đồng Tâm có hành vi xâm phạm tới lợi ích của CD.</a:t>
            </a:r>
            <a:endParaRPr/>
          </a:p>
        </p:txBody>
      </p:sp>
      <p:sp>
        <p:nvSpPr>
          <p:cNvPr id="345" name="Google Shape;345;p52"/>
          <p:cNvSpPr txBox="1">
            <a:spLocks noGrp="1"/>
          </p:cNvSpPr>
          <p:nvPr>
            <p:ph type="subTitle" idx="2"/>
          </p:nvPr>
        </p:nvSpPr>
        <p:spPr>
          <a:xfrm rot="-981">
            <a:off x="969271" y="2797782"/>
            <a:ext cx="21030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346" name="Google Shape;346;p52"/>
          <p:cNvSpPr txBox="1">
            <a:spLocks noGrp="1"/>
          </p:cNvSpPr>
          <p:nvPr>
            <p:ph type="title"/>
          </p:nvPr>
        </p:nvSpPr>
        <p:spPr>
          <a:xfrm>
            <a:off x="441665" y="1181752"/>
            <a:ext cx="7717500" cy="56319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iCiel Pony" panose="02000000000000000000" pitchFamily="2" charset="77"/>
              </a:rPr>
              <a:t>TÌNH HUỐNG</a:t>
            </a:r>
            <a:endParaRPr>
              <a:latin typeface="iCiel Pony" panose="02000000000000000000" pitchFamily="2" charset="77"/>
            </a:endParaRPr>
          </a:p>
        </p:txBody>
      </p:sp>
      <p:sp>
        <p:nvSpPr>
          <p:cNvPr id="347" name="Google Shape;347;p52"/>
          <p:cNvSpPr txBox="1">
            <a:spLocks noGrp="1"/>
          </p:cNvSpPr>
          <p:nvPr>
            <p:ph type="subTitle" idx="6"/>
          </p:nvPr>
        </p:nvSpPr>
        <p:spPr>
          <a:xfrm rot="-981">
            <a:off x="6040680" y="2913462"/>
            <a:ext cx="21030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TH3</a:t>
            </a:r>
            <a:endParaRPr/>
          </a:p>
        </p:txBody>
      </p:sp>
      <p:sp>
        <p:nvSpPr>
          <p:cNvPr id="348" name="Google Shape;348;p52"/>
          <p:cNvSpPr txBox="1">
            <a:spLocks noGrp="1"/>
          </p:cNvSpPr>
          <p:nvPr>
            <p:ph type="subTitle" idx="3"/>
          </p:nvPr>
        </p:nvSpPr>
        <p:spPr>
          <a:xfrm rot="-220362">
            <a:off x="3546650" y="2623548"/>
            <a:ext cx="2102819" cy="842333"/>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a:t>Thủ trưởng cơ quan điều tra X đã ra lệnh bắt giữ ông A vì có nhân chứng cho </a:t>
            </a:r>
            <a:r>
              <a:rPr lang="vi-VN"/>
              <a:t>biết </a:t>
            </a:r>
            <a:r>
              <a:rPr lang="en-US"/>
              <a:t>ông A đang vận chuyển ma tuý </a:t>
            </a:r>
            <a:endParaRPr/>
          </a:p>
        </p:txBody>
      </p:sp>
      <p:sp>
        <p:nvSpPr>
          <p:cNvPr id="18" name="Google Shape;317;p51">
            <a:extLst>
              <a:ext uri="{FF2B5EF4-FFF2-40B4-BE49-F238E27FC236}">
                <a16:creationId xmlns:a16="http://schemas.microsoft.com/office/drawing/2014/main" id="{375A993B-99F0-3E41-94BB-2DFF8CFAA1DB}"/>
              </a:ext>
            </a:extLst>
          </p:cNvPr>
          <p:cNvSpPr txBox="1">
            <a:spLocks/>
          </p:cNvSpPr>
          <p:nvPr/>
        </p:nvSpPr>
        <p:spPr>
          <a:xfrm>
            <a:off x="689289" y="522768"/>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latin typeface="iCiel Pony" panose="02000000000000000000" pitchFamily="2" charset="77"/>
              </a:rPr>
              <a:t>1. QUYỀN BẤT KHẢ XÂM PHẠM VỀ THÂN THỂ</a:t>
            </a:r>
            <a:endParaRPr lang="en-US" sz="2800">
              <a:solidFill>
                <a:srgbClr val="004236"/>
              </a:solidFill>
              <a:latin typeface="iCiel Pony" panose="02000000000000000000" pitchFamily="2" charset="77"/>
            </a:endParaRPr>
          </a:p>
        </p:txBody>
      </p:sp>
      <p:grpSp>
        <p:nvGrpSpPr>
          <p:cNvPr id="19" name="Google Shape;1328;p85">
            <a:extLst>
              <a:ext uri="{FF2B5EF4-FFF2-40B4-BE49-F238E27FC236}">
                <a16:creationId xmlns:a16="http://schemas.microsoft.com/office/drawing/2014/main" id="{FA261A6A-5333-FE4D-B1ED-CD5575C0C9E2}"/>
              </a:ext>
            </a:extLst>
          </p:cNvPr>
          <p:cNvGrpSpPr/>
          <p:nvPr/>
        </p:nvGrpSpPr>
        <p:grpSpPr>
          <a:xfrm>
            <a:off x="200668" y="583007"/>
            <a:ext cx="396311" cy="235695"/>
            <a:chOff x="5037700" y="2430325"/>
            <a:chExt cx="75950" cy="65850"/>
          </a:xfrm>
          <a:solidFill>
            <a:schemeClr val="accent6">
              <a:lumMod val="20000"/>
              <a:lumOff val="80000"/>
            </a:schemeClr>
          </a:solidFill>
        </p:grpSpPr>
        <p:sp>
          <p:nvSpPr>
            <p:cNvPr id="20" name="Google Shape;1329;p85">
              <a:extLst>
                <a:ext uri="{FF2B5EF4-FFF2-40B4-BE49-F238E27FC236}">
                  <a16:creationId xmlns:a16="http://schemas.microsoft.com/office/drawing/2014/main" id="{9A32C2C2-7B42-DC40-8B92-8755AA111F0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latin typeface="iCiel Pony" panose="02000000000000000000" pitchFamily="2" charset="77"/>
              </a:endParaRPr>
            </a:p>
          </p:txBody>
        </p:sp>
        <p:sp>
          <p:nvSpPr>
            <p:cNvPr id="21" name="Google Shape;1330;p85">
              <a:extLst>
                <a:ext uri="{FF2B5EF4-FFF2-40B4-BE49-F238E27FC236}">
                  <a16:creationId xmlns:a16="http://schemas.microsoft.com/office/drawing/2014/main" id="{5B2B857A-B3E0-EE42-B8AE-8C10AE588D1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latin typeface="iCiel Pony" panose="02000000000000000000" pitchFamily="2" charset="77"/>
              </a:endParaRPr>
            </a:p>
          </p:txBody>
        </p:sp>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grpSp>
        <p:nvGrpSpPr>
          <p:cNvPr id="613" name="Google Shape;613;p64"/>
          <p:cNvGrpSpPr/>
          <p:nvPr/>
        </p:nvGrpSpPr>
        <p:grpSpPr>
          <a:xfrm>
            <a:off x="5422287" y="1321638"/>
            <a:ext cx="1106050" cy="1145495"/>
            <a:chOff x="5422287" y="1321638"/>
            <a:chExt cx="1106050" cy="1145495"/>
          </a:xfrm>
        </p:grpSpPr>
        <p:sp>
          <p:nvSpPr>
            <p:cNvPr id="614" name="Google Shape;614;p64"/>
            <p:cNvSpPr/>
            <p:nvPr/>
          </p:nvSpPr>
          <p:spPr>
            <a:xfrm>
              <a:off x="5422287" y="1617287"/>
              <a:ext cx="1047302" cy="849845"/>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64"/>
            <p:cNvGrpSpPr/>
            <p:nvPr/>
          </p:nvGrpSpPr>
          <p:grpSpPr>
            <a:xfrm>
              <a:off x="6196828" y="1321638"/>
              <a:ext cx="331509" cy="506763"/>
              <a:chOff x="7052678" y="3327363"/>
              <a:chExt cx="331509" cy="506763"/>
            </a:xfrm>
          </p:grpSpPr>
          <p:sp>
            <p:nvSpPr>
              <p:cNvPr id="616" name="Google Shape;616;p64"/>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64"/>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8" name="Google Shape;618;p64"/>
          <p:cNvGrpSpPr/>
          <p:nvPr/>
        </p:nvGrpSpPr>
        <p:grpSpPr>
          <a:xfrm>
            <a:off x="2591528" y="1321638"/>
            <a:ext cx="1130230" cy="1145495"/>
            <a:chOff x="2591528" y="1321638"/>
            <a:chExt cx="1130230" cy="1145495"/>
          </a:xfrm>
        </p:grpSpPr>
        <p:sp>
          <p:nvSpPr>
            <p:cNvPr id="619" name="Google Shape;619;p64"/>
            <p:cNvSpPr/>
            <p:nvPr/>
          </p:nvSpPr>
          <p:spPr>
            <a:xfrm>
              <a:off x="2674455" y="1617287"/>
              <a:ext cx="1047302" cy="849845"/>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 name="Google Shape;620;p64"/>
            <p:cNvGrpSpPr/>
            <p:nvPr/>
          </p:nvGrpSpPr>
          <p:grpSpPr>
            <a:xfrm flipH="1">
              <a:off x="2591528" y="1321638"/>
              <a:ext cx="331509" cy="506763"/>
              <a:chOff x="7052678" y="3327363"/>
              <a:chExt cx="331509" cy="506763"/>
            </a:xfrm>
          </p:grpSpPr>
          <p:sp>
            <p:nvSpPr>
              <p:cNvPr id="621" name="Google Shape;621;p64"/>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64"/>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3" name="Google Shape;623;p64"/>
          <p:cNvSpPr/>
          <p:nvPr/>
        </p:nvSpPr>
        <p:spPr>
          <a:xfrm>
            <a:off x="6050500" y="2907791"/>
            <a:ext cx="2214300" cy="168408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4"/>
          <p:cNvSpPr/>
          <p:nvPr/>
        </p:nvSpPr>
        <p:spPr>
          <a:xfrm>
            <a:off x="947900" y="2907447"/>
            <a:ext cx="2214300" cy="176394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4"/>
          <p:cNvSpPr/>
          <p:nvPr/>
        </p:nvSpPr>
        <p:spPr>
          <a:xfrm>
            <a:off x="3499200" y="2907792"/>
            <a:ext cx="2258782" cy="168408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64"/>
          <p:cNvSpPr/>
          <p:nvPr/>
        </p:nvSpPr>
        <p:spPr>
          <a:xfrm flipH="1">
            <a:off x="4569444" y="2467126"/>
            <a:ext cx="5150" cy="418860"/>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4"/>
          <p:cNvSpPr/>
          <p:nvPr/>
        </p:nvSpPr>
        <p:spPr>
          <a:xfrm rot="10800000">
            <a:off x="2013205" y="2488601"/>
            <a:ext cx="1148995" cy="397379"/>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64"/>
          <p:cNvSpPr/>
          <p:nvPr/>
        </p:nvSpPr>
        <p:spPr>
          <a:xfrm>
            <a:off x="4048393" y="1617287"/>
            <a:ext cx="1047259" cy="849845"/>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4"/>
          <p:cNvSpPr txBox="1">
            <a:spLocks noGrp="1"/>
          </p:cNvSpPr>
          <p:nvPr>
            <p:ph type="title"/>
          </p:nvPr>
        </p:nvSpPr>
        <p:spPr>
          <a:xfrm>
            <a:off x="541979" y="1029768"/>
            <a:ext cx="7717500" cy="61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a:latin typeface="iCiel Pony" panose="02000000000000000000" pitchFamily="2" charset="77"/>
              </a:rPr>
              <a:t>* 3 TRƯỜNG HỢP ĐƯỢC PHÉP BẮT GIAM GIỮ NGƯỜI</a:t>
            </a:r>
            <a:endParaRPr sz="2000">
              <a:latin typeface="iCiel Pony" panose="02000000000000000000" pitchFamily="2" charset="77"/>
            </a:endParaRPr>
          </a:p>
        </p:txBody>
      </p:sp>
      <p:sp>
        <p:nvSpPr>
          <p:cNvPr id="630" name="Google Shape;630;p64"/>
          <p:cNvSpPr txBox="1">
            <a:spLocks noGrp="1"/>
          </p:cNvSpPr>
          <p:nvPr>
            <p:ph type="subTitle" idx="1"/>
          </p:nvPr>
        </p:nvSpPr>
        <p:spPr>
          <a:xfrm rot="-564">
            <a:off x="1162068" y="3567059"/>
            <a:ext cx="1828800" cy="51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solidFill>
                  <a:srgbClr val="004236"/>
                </a:solidFill>
                <a:latin typeface="Calibri" panose="020F0502020204030204" pitchFamily="34" charset="0"/>
                <a:cs typeface="Calibri" panose="020F0502020204030204" pitchFamily="34" charset="0"/>
              </a:rPr>
              <a:t>VKS, Toàn án có thẩm quyền.</a:t>
            </a:r>
            <a:endParaRPr sz="1800">
              <a:solidFill>
                <a:srgbClr val="004236"/>
              </a:solidFill>
              <a:latin typeface="Calibri" panose="020F0502020204030204" pitchFamily="34" charset="0"/>
              <a:cs typeface="Calibri" panose="020F0502020204030204" pitchFamily="34" charset="0"/>
            </a:endParaRPr>
          </a:p>
        </p:txBody>
      </p:sp>
      <p:sp>
        <p:nvSpPr>
          <p:cNvPr id="631" name="Google Shape;631;p64"/>
          <p:cNvSpPr txBox="1">
            <a:spLocks noGrp="1"/>
          </p:cNvSpPr>
          <p:nvPr>
            <p:ph type="subTitle" idx="2"/>
          </p:nvPr>
        </p:nvSpPr>
        <p:spPr>
          <a:xfrm rot="-1128">
            <a:off x="1106300" y="307157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632" name="Google Shape;632;p64"/>
          <p:cNvSpPr txBox="1">
            <a:spLocks noGrp="1"/>
          </p:cNvSpPr>
          <p:nvPr>
            <p:ph type="subTitle" idx="3"/>
          </p:nvPr>
        </p:nvSpPr>
        <p:spPr>
          <a:xfrm rot="-564">
            <a:off x="3590422" y="3403252"/>
            <a:ext cx="2100351" cy="512100"/>
          </a:xfrm>
          <a:prstGeom prst="rect">
            <a:avLst/>
          </a:prstGeom>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vi-VN" sz="1800">
                <a:solidFill>
                  <a:srgbClr val="004236"/>
                </a:solidFill>
                <a:latin typeface="Calibri" panose="020F0502020204030204" pitchFamily="34" charset="0"/>
                <a:cs typeface="Calibri" panose="020F0502020204030204" pitchFamily="34" charset="0"/>
              </a:rPr>
              <a:t>Thủ trưởng, Phó thủ trưởng cơ quan đơn vị điều tra ra lệnh bắt khi có căn cứ phạm tội</a:t>
            </a:r>
            <a:endParaRPr sz="1800">
              <a:solidFill>
                <a:srgbClr val="004236"/>
              </a:solidFill>
              <a:latin typeface="Calibri" panose="020F0502020204030204" pitchFamily="34" charset="0"/>
              <a:cs typeface="Calibri" panose="020F0502020204030204" pitchFamily="34" charset="0"/>
            </a:endParaRPr>
          </a:p>
        </p:txBody>
      </p:sp>
      <p:sp>
        <p:nvSpPr>
          <p:cNvPr id="633" name="Google Shape;633;p64"/>
          <p:cNvSpPr txBox="1">
            <a:spLocks noGrp="1"/>
          </p:cNvSpPr>
          <p:nvPr>
            <p:ph type="subTitle" idx="4"/>
          </p:nvPr>
        </p:nvSpPr>
        <p:spPr>
          <a:xfrm rot="-1128">
            <a:off x="3657619" y="307157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sp>
        <p:nvSpPr>
          <p:cNvPr id="634" name="Google Shape;634;p64"/>
          <p:cNvSpPr txBox="1">
            <a:spLocks noGrp="1"/>
          </p:cNvSpPr>
          <p:nvPr>
            <p:ph type="subTitle" idx="5"/>
          </p:nvPr>
        </p:nvSpPr>
        <p:spPr>
          <a:xfrm rot="-564">
            <a:off x="6243250" y="3358836"/>
            <a:ext cx="1828800" cy="512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latin typeface="Calibri" panose="020F0502020204030204" pitchFamily="34" charset="0"/>
                <a:cs typeface="Calibri" panose="020F0502020204030204" pitchFamily="34" charset="0"/>
              </a:rPr>
              <a:t>Lệnh truy nã </a:t>
            </a:r>
          </a:p>
          <a:p>
            <a:pPr marL="0" lvl="0" indent="0" algn="ctr" rtl="0">
              <a:spcBef>
                <a:spcPts val="0"/>
              </a:spcBef>
              <a:spcAft>
                <a:spcPts val="0"/>
              </a:spcAft>
              <a:buNone/>
            </a:pPr>
            <a:r>
              <a:rPr lang="en" sz="1800">
                <a:latin typeface="Calibri" panose="020F0502020204030204" pitchFamily="34" charset="0"/>
                <a:cs typeface="Calibri" panose="020F0502020204030204" pitchFamily="34" charset="0"/>
              </a:rPr>
              <a:t>(Tất cả mọi người đều được phép bắt)</a:t>
            </a:r>
            <a:endParaRPr sz="1800">
              <a:latin typeface="Calibri" panose="020F0502020204030204" pitchFamily="34" charset="0"/>
              <a:cs typeface="Calibri" panose="020F0502020204030204" pitchFamily="34" charset="0"/>
            </a:endParaRPr>
          </a:p>
        </p:txBody>
      </p:sp>
      <p:sp>
        <p:nvSpPr>
          <p:cNvPr id="635" name="Google Shape;635;p64"/>
          <p:cNvSpPr txBox="1">
            <a:spLocks noGrp="1"/>
          </p:cNvSpPr>
          <p:nvPr>
            <p:ph type="subTitle" idx="6"/>
          </p:nvPr>
        </p:nvSpPr>
        <p:spPr>
          <a:xfrm rot="-1128">
            <a:off x="6208900" y="3071578"/>
            <a:ext cx="1828800" cy="331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TH3</a:t>
            </a:r>
            <a:endParaRPr/>
          </a:p>
        </p:txBody>
      </p:sp>
      <p:grpSp>
        <p:nvGrpSpPr>
          <p:cNvPr id="637" name="Google Shape;637;p64"/>
          <p:cNvGrpSpPr/>
          <p:nvPr/>
        </p:nvGrpSpPr>
        <p:grpSpPr>
          <a:xfrm>
            <a:off x="4400729" y="1859077"/>
            <a:ext cx="342580" cy="339271"/>
            <a:chOff x="5049725" y="1435050"/>
            <a:chExt cx="486550" cy="481850"/>
          </a:xfrm>
        </p:grpSpPr>
        <p:sp>
          <p:nvSpPr>
            <p:cNvPr id="638" name="Google Shape;638;p64"/>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39" name="Google Shape;639;p64"/>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0" name="Google Shape;640;p64"/>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 name="Google Shape;641;p64"/>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3" name="Google Shape;643;p64"/>
          <p:cNvSpPr/>
          <p:nvPr/>
        </p:nvSpPr>
        <p:spPr>
          <a:xfrm rot="10800000" flipH="1">
            <a:off x="5937500" y="2467135"/>
            <a:ext cx="1153861" cy="428465"/>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37;p64">
            <a:extLst>
              <a:ext uri="{FF2B5EF4-FFF2-40B4-BE49-F238E27FC236}">
                <a16:creationId xmlns:a16="http://schemas.microsoft.com/office/drawing/2014/main" id="{220C3F97-5EBB-9247-A9EA-7240A16AF914}"/>
              </a:ext>
            </a:extLst>
          </p:cNvPr>
          <p:cNvGrpSpPr/>
          <p:nvPr/>
        </p:nvGrpSpPr>
        <p:grpSpPr>
          <a:xfrm>
            <a:off x="5766210" y="1887418"/>
            <a:ext cx="342580" cy="339271"/>
            <a:chOff x="5049725" y="1435050"/>
            <a:chExt cx="486550" cy="481850"/>
          </a:xfrm>
        </p:grpSpPr>
        <p:sp>
          <p:nvSpPr>
            <p:cNvPr id="34" name="Google Shape;638;p64">
              <a:extLst>
                <a:ext uri="{FF2B5EF4-FFF2-40B4-BE49-F238E27FC236}">
                  <a16:creationId xmlns:a16="http://schemas.microsoft.com/office/drawing/2014/main" id="{82388B38-78CD-E346-B074-2B2B817C9132}"/>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639;p64">
              <a:extLst>
                <a:ext uri="{FF2B5EF4-FFF2-40B4-BE49-F238E27FC236}">
                  <a16:creationId xmlns:a16="http://schemas.microsoft.com/office/drawing/2014/main" id="{17B61547-113F-F249-9AF3-D57938BFB9E5}"/>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640;p64">
              <a:extLst>
                <a:ext uri="{FF2B5EF4-FFF2-40B4-BE49-F238E27FC236}">
                  <a16:creationId xmlns:a16="http://schemas.microsoft.com/office/drawing/2014/main" id="{D57EDAE4-80B4-8644-A15F-C2221040BB1E}"/>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 name="Google Shape;641;p64">
              <a:extLst>
                <a:ext uri="{FF2B5EF4-FFF2-40B4-BE49-F238E27FC236}">
                  <a16:creationId xmlns:a16="http://schemas.microsoft.com/office/drawing/2014/main" id="{09526835-408A-C64D-AAA3-EE4EF16C5BDA}"/>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8" name="Google Shape;637;p64">
            <a:extLst>
              <a:ext uri="{FF2B5EF4-FFF2-40B4-BE49-F238E27FC236}">
                <a16:creationId xmlns:a16="http://schemas.microsoft.com/office/drawing/2014/main" id="{890F5309-66A2-BF4F-934D-63D01E27BF9A}"/>
              </a:ext>
            </a:extLst>
          </p:cNvPr>
          <p:cNvGrpSpPr/>
          <p:nvPr/>
        </p:nvGrpSpPr>
        <p:grpSpPr>
          <a:xfrm>
            <a:off x="2990910" y="1859077"/>
            <a:ext cx="342580" cy="339271"/>
            <a:chOff x="5049725" y="1435050"/>
            <a:chExt cx="486550" cy="481850"/>
          </a:xfrm>
        </p:grpSpPr>
        <p:sp>
          <p:nvSpPr>
            <p:cNvPr id="39" name="Google Shape;638;p64">
              <a:extLst>
                <a:ext uri="{FF2B5EF4-FFF2-40B4-BE49-F238E27FC236}">
                  <a16:creationId xmlns:a16="http://schemas.microsoft.com/office/drawing/2014/main" id="{4993BF4B-8201-DE41-BCFE-50062C6C0CD4}"/>
                </a:ext>
              </a:extLst>
            </p:cNvPr>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 name="Google Shape;639;p64">
              <a:extLst>
                <a:ext uri="{FF2B5EF4-FFF2-40B4-BE49-F238E27FC236}">
                  <a16:creationId xmlns:a16="http://schemas.microsoft.com/office/drawing/2014/main" id="{DC66109F-C87A-FF4E-A6ED-FBD3455CD069}"/>
                </a:ext>
              </a:extLst>
            </p:cNvPr>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1" name="Google Shape;640;p64">
              <a:extLst>
                <a:ext uri="{FF2B5EF4-FFF2-40B4-BE49-F238E27FC236}">
                  <a16:creationId xmlns:a16="http://schemas.microsoft.com/office/drawing/2014/main" id="{6DF68952-1C5A-6545-9B87-224245B547CA}"/>
                </a:ext>
              </a:extLst>
            </p:cNvPr>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641;p64">
              <a:extLst>
                <a:ext uri="{FF2B5EF4-FFF2-40B4-BE49-F238E27FC236}">
                  <a16:creationId xmlns:a16="http://schemas.microsoft.com/office/drawing/2014/main" id="{597EC883-1B84-AC4C-9A20-818DD9579B25}"/>
                </a:ext>
              </a:extLst>
            </p:cNvPr>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3" name="Google Shape;317;p51">
            <a:extLst>
              <a:ext uri="{FF2B5EF4-FFF2-40B4-BE49-F238E27FC236}">
                <a16:creationId xmlns:a16="http://schemas.microsoft.com/office/drawing/2014/main" id="{A9A0A1A4-7F99-DA4A-AFE0-E0EC74B59708}"/>
              </a:ext>
            </a:extLst>
          </p:cNvPr>
          <p:cNvSpPr txBox="1">
            <a:spLocks/>
          </p:cNvSpPr>
          <p:nvPr/>
        </p:nvSpPr>
        <p:spPr>
          <a:xfrm>
            <a:off x="698889" y="51455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latin typeface="iCiel Pony" panose="02000000000000000000" pitchFamily="2" charset="77"/>
              </a:rPr>
              <a:t>1. QUYỀN BẤT KHẢ XÂM PHẠM VỀ THÂN THỂ</a:t>
            </a:r>
            <a:endParaRPr lang="en-US" sz="2800">
              <a:latin typeface="iCiel Pony" panose="02000000000000000000" pitchFamily="2" charset="77"/>
            </a:endParaRPr>
          </a:p>
        </p:txBody>
      </p:sp>
      <p:grpSp>
        <p:nvGrpSpPr>
          <p:cNvPr id="44" name="Google Shape;1328;p85">
            <a:extLst>
              <a:ext uri="{FF2B5EF4-FFF2-40B4-BE49-F238E27FC236}">
                <a16:creationId xmlns:a16="http://schemas.microsoft.com/office/drawing/2014/main" id="{A32952BE-F119-9845-84CF-E9211EFE5E32}"/>
              </a:ext>
            </a:extLst>
          </p:cNvPr>
          <p:cNvGrpSpPr/>
          <p:nvPr/>
        </p:nvGrpSpPr>
        <p:grpSpPr>
          <a:xfrm>
            <a:off x="210268" y="574794"/>
            <a:ext cx="396311" cy="235695"/>
            <a:chOff x="5037700" y="2430325"/>
            <a:chExt cx="75950" cy="65850"/>
          </a:xfrm>
          <a:solidFill>
            <a:schemeClr val="accent6">
              <a:lumMod val="20000"/>
              <a:lumOff val="80000"/>
            </a:schemeClr>
          </a:solidFill>
        </p:grpSpPr>
        <p:sp>
          <p:nvSpPr>
            <p:cNvPr id="45" name="Google Shape;1329;p85">
              <a:extLst>
                <a:ext uri="{FF2B5EF4-FFF2-40B4-BE49-F238E27FC236}">
                  <a16:creationId xmlns:a16="http://schemas.microsoft.com/office/drawing/2014/main" id="{8DDCF7F9-0C63-6047-A7A5-97AF21B236E0}"/>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Pony" panose="02000000000000000000" pitchFamily="2" charset="77"/>
              </a:endParaRPr>
            </a:p>
          </p:txBody>
        </p:sp>
        <p:sp>
          <p:nvSpPr>
            <p:cNvPr id="46" name="Google Shape;1330;p85">
              <a:extLst>
                <a:ext uri="{FF2B5EF4-FFF2-40B4-BE49-F238E27FC236}">
                  <a16:creationId xmlns:a16="http://schemas.microsoft.com/office/drawing/2014/main" id="{37066A6B-2735-4241-A574-99982B97A9C6}"/>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Pony" panose="02000000000000000000" pitchFamily="2" charset="77"/>
              </a:endParaRPr>
            </a:p>
          </p:txBody>
        </p:sp>
      </p:gr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p53"/>
          <p:cNvGrpSpPr/>
          <p:nvPr/>
        </p:nvGrpSpPr>
        <p:grpSpPr>
          <a:xfrm>
            <a:off x="1254093" y="776113"/>
            <a:ext cx="5811900" cy="3328554"/>
            <a:chOff x="1254093" y="776113"/>
            <a:chExt cx="5811900" cy="3328554"/>
          </a:xfrm>
        </p:grpSpPr>
        <p:grpSp>
          <p:nvGrpSpPr>
            <p:cNvPr id="354" name="Google Shape;354;p53"/>
            <p:cNvGrpSpPr/>
            <p:nvPr/>
          </p:nvGrpSpPr>
          <p:grpSpPr>
            <a:xfrm>
              <a:off x="3519234" y="776113"/>
              <a:ext cx="817591" cy="907008"/>
              <a:chOff x="3519234" y="776113"/>
              <a:chExt cx="817591" cy="907008"/>
            </a:xfrm>
          </p:grpSpPr>
          <p:grpSp>
            <p:nvGrpSpPr>
              <p:cNvPr id="355" name="Google Shape;355;p53"/>
              <p:cNvGrpSpPr/>
              <p:nvPr/>
            </p:nvGrpSpPr>
            <p:grpSpPr>
              <a:xfrm rot="-282739">
                <a:off x="3547223" y="940330"/>
                <a:ext cx="761614" cy="712712"/>
                <a:chOff x="2314575" y="2133725"/>
                <a:chExt cx="595325" cy="557100"/>
              </a:xfrm>
            </p:grpSpPr>
            <p:cxnSp>
              <p:nvCxnSpPr>
                <p:cNvPr id="356" name="Google Shape;356;p53"/>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57" name="Google Shape;357;p53"/>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58" name="Google Shape;358;p53"/>
              <p:cNvSpPr/>
              <p:nvPr/>
            </p:nvSpPr>
            <p:spPr>
              <a:xfrm rot="-282585">
                <a:off x="3637794" y="792798"/>
                <a:ext cx="423831" cy="42383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53"/>
            <p:cNvSpPr/>
            <p:nvPr/>
          </p:nvSpPr>
          <p:spPr>
            <a:xfrm rot="-370374">
              <a:off x="1368709" y="1378565"/>
              <a:ext cx="5582669" cy="243300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 name="Google Shape;360;p53"/>
          <p:cNvSpPr/>
          <p:nvPr/>
        </p:nvSpPr>
        <p:spPr>
          <a:xfrm rot="832">
            <a:off x="3067050" y="3467875"/>
            <a:ext cx="37182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53"/>
          <p:cNvGrpSpPr/>
          <p:nvPr/>
        </p:nvGrpSpPr>
        <p:grpSpPr>
          <a:xfrm>
            <a:off x="6334205" y="2541165"/>
            <a:ext cx="1362934" cy="1550876"/>
            <a:chOff x="6303543" y="2360664"/>
            <a:chExt cx="1362934" cy="1550876"/>
          </a:xfrm>
        </p:grpSpPr>
        <p:sp>
          <p:nvSpPr>
            <p:cNvPr id="362" name="Google Shape;362;p53"/>
            <p:cNvSpPr/>
            <p:nvPr/>
          </p:nvSpPr>
          <p:spPr>
            <a:xfrm rot="519771">
              <a:off x="6411662" y="2651833"/>
              <a:ext cx="1254815" cy="1259707"/>
            </a:xfrm>
            <a:prstGeom prst="ellipse">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p:nvPr/>
          </p:nvSpPr>
          <p:spPr>
            <a:xfrm rot="4469041">
              <a:off x="6449836" y="2214371"/>
              <a:ext cx="618634" cy="911220"/>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4" name="Google Shape;364;p53"/>
          <p:cNvSpPr txBox="1">
            <a:spLocks noGrp="1"/>
          </p:cNvSpPr>
          <p:nvPr>
            <p:ph type="title"/>
          </p:nvPr>
        </p:nvSpPr>
        <p:spPr>
          <a:xfrm rot="-370442">
            <a:off x="1314139" y="1881518"/>
            <a:ext cx="5620701" cy="109808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t>QUYỀN ĐƯỢC PL BẢO HỘ VỀ TÍNH MẠNG, SỨC KHOẺ, DANH DỰ VÀ NHÂN PHẨM CỦA CD</a:t>
            </a:r>
            <a:endParaRPr sz="2800"/>
          </a:p>
        </p:txBody>
      </p:sp>
      <p:sp>
        <p:nvSpPr>
          <p:cNvPr id="365" name="Google Shape;365;p53"/>
          <p:cNvSpPr txBox="1">
            <a:spLocks noGrp="1"/>
          </p:cNvSpPr>
          <p:nvPr>
            <p:ph type="title" idx="2"/>
          </p:nvPr>
        </p:nvSpPr>
        <p:spPr>
          <a:xfrm rot="519400">
            <a:off x="6442673" y="2946789"/>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366" name="Google Shape;366;p53"/>
          <p:cNvSpPr txBox="1">
            <a:spLocks noGrp="1"/>
          </p:cNvSpPr>
          <p:nvPr>
            <p:ph type="subTitle" idx="1"/>
          </p:nvPr>
        </p:nvSpPr>
        <p:spPr>
          <a:xfrm rot="-832">
            <a:off x="3067050" y="3521022"/>
            <a:ext cx="3718200" cy="675600"/>
          </a:xfrm>
          <a:prstGeom prst="rect">
            <a:avLst/>
          </a:prstGeom>
        </p:spPr>
        <p:txBody>
          <a:bodyPr spcFirstLastPara="1" wrap="square" lIns="0" tIns="0" rIns="0" bIns="0" anchor="ctr" anchorCtr="0">
            <a:noAutofit/>
          </a:bodyPr>
          <a:lstStyle/>
          <a:p>
            <a:pPr lvl="0"/>
            <a:r>
              <a:rPr lang="en-US"/>
              <a:t>TÌM HIỂU VỀ NỘI DUNG VÀ Ý NGHĨA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5" name="Picture 4" descr="A picture containing doll, toy&#10;&#10;Description automatically generated">
            <a:extLst>
              <a:ext uri="{FF2B5EF4-FFF2-40B4-BE49-F238E27FC236}">
                <a16:creationId xmlns:a16="http://schemas.microsoft.com/office/drawing/2014/main" id="{762183DA-8016-3C44-8500-0E04A4E0C994}"/>
              </a:ext>
            </a:extLst>
          </p:cNvPr>
          <p:cNvPicPr>
            <a:picLocks noChangeAspect="1"/>
          </p:cNvPicPr>
          <p:nvPr/>
        </p:nvPicPr>
        <p:blipFill>
          <a:blip r:embed="rId3"/>
          <a:stretch>
            <a:fillRect/>
          </a:stretch>
        </p:blipFill>
        <p:spPr>
          <a:xfrm>
            <a:off x="5119082" y="1113281"/>
            <a:ext cx="3582583" cy="4058674"/>
          </a:xfrm>
          <a:prstGeom prst="roundRect">
            <a:avLst>
              <a:gd name="adj" fmla="val 16667"/>
            </a:avLst>
          </a:prstGeom>
          <a:ln w="57150">
            <a:solidFill>
              <a:srgbClr val="00423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Google Shape;438;p58">
            <a:extLst>
              <a:ext uri="{FF2B5EF4-FFF2-40B4-BE49-F238E27FC236}">
                <a16:creationId xmlns:a16="http://schemas.microsoft.com/office/drawing/2014/main" id="{E5669D9D-2FD0-2B4E-815C-C093106DB2C0}"/>
              </a:ext>
            </a:extLst>
          </p:cNvPr>
          <p:cNvSpPr txBox="1">
            <a:spLocks/>
          </p:cNvSpPr>
          <p:nvPr/>
        </p:nvSpPr>
        <p:spPr>
          <a:xfrm>
            <a:off x="1863740" y="1748367"/>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grpSp>
        <p:nvGrpSpPr>
          <p:cNvPr id="18" name="Google Shape;440;p58">
            <a:extLst>
              <a:ext uri="{FF2B5EF4-FFF2-40B4-BE49-F238E27FC236}">
                <a16:creationId xmlns:a16="http://schemas.microsoft.com/office/drawing/2014/main" id="{98C3EFC0-69CC-0240-B12B-49766FF28D6F}"/>
              </a:ext>
            </a:extLst>
          </p:cNvPr>
          <p:cNvGrpSpPr/>
          <p:nvPr/>
        </p:nvGrpSpPr>
        <p:grpSpPr>
          <a:xfrm>
            <a:off x="1082527" y="1898382"/>
            <a:ext cx="4242609" cy="3000555"/>
            <a:chOff x="1868425" y="1150895"/>
            <a:chExt cx="4242609" cy="3000555"/>
          </a:xfrm>
        </p:grpSpPr>
        <p:sp>
          <p:nvSpPr>
            <p:cNvPr id="19" name="Google Shape;441;p58">
              <a:extLst>
                <a:ext uri="{FF2B5EF4-FFF2-40B4-BE49-F238E27FC236}">
                  <a16:creationId xmlns:a16="http://schemas.microsoft.com/office/drawing/2014/main" id="{843BBC97-1FB4-F44F-8028-7ABC7D9F3ABD}"/>
                </a:ext>
              </a:extLst>
            </p:cNvPr>
            <p:cNvSpPr/>
            <p:nvPr/>
          </p:nvSpPr>
          <p:spPr>
            <a:xfrm>
              <a:off x="1868425" y="1552850"/>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42;p58">
              <a:extLst>
                <a:ext uri="{FF2B5EF4-FFF2-40B4-BE49-F238E27FC236}">
                  <a16:creationId xmlns:a16="http://schemas.microsoft.com/office/drawing/2014/main" id="{036B213F-059C-384F-8862-E686AC8A7861}"/>
                </a:ext>
              </a:extLst>
            </p:cNvPr>
            <p:cNvSpPr/>
            <p:nvPr/>
          </p:nvSpPr>
          <p:spPr>
            <a:xfrm rot="132954" flipH="1">
              <a:off x="5481130" y="1150895"/>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443;p58">
            <a:extLst>
              <a:ext uri="{FF2B5EF4-FFF2-40B4-BE49-F238E27FC236}">
                <a16:creationId xmlns:a16="http://schemas.microsoft.com/office/drawing/2014/main" id="{F31B9E36-A622-E84B-8D2A-1EF0A8C7EAB6}"/>
              </a:ext>
            </a:extLst>
          </p:cNvPr>
          <p:cNvSpPr txBox="1">
            <a:spLocks/>
          </p:cNvSpPr>
          <p:nvPr/>
        </p:nvSpPr>
        <p:spPr>
          <a:xfrm>
            <a:off x="1241470" y="2527960"/>
            <a:ext cx="3706206" cy="20151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Bạn A nghi ngờ bạn B lấy trộm</a:t>
            </a:r>
          </a:p>
          <a:p>
            <a:pPr marL="139700" algn="just">
              <a:buFont typeface="Open Sans"/>
              <a:buNone/>
            </a:pPr>
            <a:r>
              <a:rPr lang="vi-VN" sz="1800"/>
              <a:t>tiền của mình nên trên đường đi học về bạn B đã chặn đường đánh đập và ghi clip tung tin nói xấu bạn B trên MXH. Theo em, hành vi này có đáng lên án hay không? Bạn B có cần được bảo vệ hay không? </a:t>
            </a:r>
          </a:p>
        </p:txBody>
      </p:sp>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488621" y="597221"/>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0" y="657460"/>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grpSp>
        <p:nvGrpSpPr>
          <p:cNvPr id="397" name="Google Shape;397;p56"/>
          <p:cNvGrpSpPr/>
          <p:nvPr/>
        </p:nvGrpSpPr>
        <p:grpSpPr>
          <a:xfrm>
            <a:off x="787582" y="1648856"/>
            <a:ext cx="7784408" cy="3452700"/>
            <a:chOff x="787582" y="834769"/>
            <a:chExt cx="7784408" cy="3452700"/>
          </a:xfrm>
        </p:grpSpPr>
        <p:sp>
          <p:nvSpPr>
            <p:cNvPr id="398" name="Google Shape;398;p56"/>
            <p:cNvSpPr/>
            <p:nvPr/>
          </p:nvSpPr>
          <p:spPr>
            <a:xfrm rot="-133015">
              <a:off x="890337" y="975482"/>
              <a:ext cx="7336591" cy="3171275"/>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6"/>
            <p:cNvSpPr/>
            <p:nvPr/>
          </p:nvSpPr>
          <p:spPr>
            <a:xfrm rot="5278463">
              <a:off x="7610247" y="2672039"/>
              <a:ext cx="767129" cy="112994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6"/>
            <p:cNvSpPr/>
            <p:nvPr/>
          </p:nvSpPr>
          <p:spPr>
            <a:xfrm rot="-2981606" flipH="1">
              <a:off x="1045024" y="985335"/>
              <a:ext cx="668484" cy="984653"/>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56"/>
          <p:cNvSpPr txBox="1">
            <a:spLocks noGrp="1"/>
          </p:cNvSpPr>
          <p:nvPr>
            <p:ph type="title"/>
          </p:nvPr>
        </p:nvSpPr>
        <p:spPr>
          <a:xfrm rot="21436289">
            <a:off x="1445255" y="1264112"/>
            <a:ext cx="6258661" cy="4090800"/>
          </a:xfrm>
          <a:prstGeom prst="rect">
            <a:avLst/>
          </a:prstGeom>
        </p:spPr>
        <p:txBody>
          <a:bodyPr spcFirstLastPara="1" wrap="square" lIns="0" tIns="0" rIns="0" bIns="0" anchor="ctr" anchorCtr="0">
            <a:noAutofit/>
          </a:bodyPr>
          <a:lstStyle/>
          <a:p>
            <a:pPr lvl="0"/>
            <a:r>
              <a:rPr lang="en" sz="2000">
                <a:solidFill>
                  <a:schemeClr val="accent3">
                    <a:lumMod val="75000"/>
                  </a:schemeClr>
                </a:solidFill>
              </a:rPr>
              <a:t>ĐIỀU 20 – HP 2013 QUY ĐỊNH:</a:t>
            </a:r>
            <a:br>
              <a:rPr lang="en" sz="1050"/>
            </a:br>
            <a:r>
              <a:rPr lang="vi-VN" sz="2400"/>
              <a:t>“Công dân có quyền được bảo đảm an toàn về tính mạng, sức khỏe, được bảo vệ danh dự và nhân phẩm; không ai được xâm phạm tới tính mạng, sức khỏe, danh dự và nhân phẩm của người khác”.</a:t>
            </a:r>
            <a:endParaRPr sz="1050"/>
          </a:p>
        </p:txBody>
      </p:sp>
      <p:grpSp>
        <p:nvGrpSpPr>
          <p:cNvPr id="14" name="Google Shape;267;p48">
            <a:extLst>
              <a:ext uri="{FF2B5EF4-FFF2-40B4-BE49-F238E27FC236}">
                <a16:creationId xmlns:a16="http://schemas.microsoft.com/office/drawing/2014/main" id="{A580CD57-2785-0B42-8061-76BACF47D977}"/>
              </a:ext>
            </a:extLst>
          </p:cNvPr>
          <p:cNvGrpSpPr/>
          <p:nvPr/>
        </p:nvGrpSpPr>
        <p:grpSpPr>
          <a:xfrm>
            <a:off x="5444847" y="1011179"/>
            <a:ext cx="3366659" cy="986888"/>
            <a:chOff x="4041853" y="3389163"/>
            <a:chExt cx="3366659" cy="986888"/>
          </a:xfrm>
        </p:grpSpPr>
        <p:sp>
          <p:nvSpPr>
            <p:cNvPr id="15" name="Google Shape;268;p48">
              <a:extLst>
                <a:ext uri="{FF2B5EF4-FFF2-40B4-BE49-F238E27FC236}">
                  <a16:creationId xmlns:a16="http://schemas.microsoft.com/office/drawing/2014/main" id="{C17613BB-F312-3244-A7B9-746B8A72A558}"/>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69;p48">
              <a:extLst>
                <a:ext uri="{FF2B5EF4-FFF2-40B4-BE49-F238E27FC236}">
                  <a16:creationId xmlns:a16="http://schemas.microsoft.com/office/drawing/2014/main" id="{FEE51C40-CF10-874A-BB62-216BB15897FD}"/>
                </a:ext>
              </a:extLst>
            </p:cNvPr>
            <p:cNvGrpSpPr/>
            <p:nvPr/>
          </p:nvGrpSpPr>
          <p:grpSpPr>
            <a:xfrm>
              <a:off x="7077003" y="3389163"/>
              <a:ext cx="331509" cy="506763"/>
              <a:chOff x="7052678" y="3327363"/>
              <a:chExt cx="331509" cy="506763"/>
            </a:xfrm>
          </p:grpSpPr>
          <p:sp>
            <p:nvSpPr>
              <p:cNvPr id="20" name="Google Shape;270;p48">
                <a:extLst>
                  <a:ext uri="{FF2B5EF4-FFF2-40B4-BE49-F238E27FC236}">
                    <a16:creationId xmlns:a16="http://schemas.microsoft.com/office/drawing/2014/main" id="{F63674D5-9173-444D-9009-5225CC63B511}"/>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p48">
                <a:extLst>
                  <a:ext uri="{FF2B5EF4-FFF2-40B4-BE49-F238E27FC236}">
                    <a16:creationId xmlns:a16="http://schemas.microsoft.com/office/drawing/2014/main" id="{63CC81CE-F386-F14F-80D3-E2A1925DC98C}"/>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272;p48">
              <a:extLst>
                <a:ext uri="{FF2B5EF4-FFF2-40B4-BE49-F238E27FC236}">
                  <a16:creationId xmlns:a16="http://schemas.microsoft.com/office/drawing/2014/main" id="{EF0A6433-2477-3147-9486-260B39691B3B}"/>
                </a:ext>
              </a:extLst>
            </p:cNvPr>
            <p:cNvGrpSpPr/>
            <p:nvPr/>
          </p:nvGrpSpPr>
          <p:grpSpPr>
            <a:xfrm>
              <a:off x="4041853" y="3535238"/>
              <a:ext cx="331509" cy="506763"/>
              <a:chOff x="4003753" y="3620963"/>
              <a:chExt cx="331509" cy="506763"/>
            </a:xfrm>
          </p:grpSpPr>
          <p:sp>
            <p:nvSpPr>
              <p:cNvPr id="18" name="Google Shape;273;p48">
                <a:extLst>
                  <a:ext uri="{FF2B5EF4-FFF2-40B4-BE49-F238E27FC236}">
                    <a16:creationId xmlns:a16="http://schemas.microsoft.com/office/drawing/2014/main" id="{8CEADFCC-38AF-4E4C-82A6-C4502ABCCC3D}"/>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4;p48">
                <a:extLst>
                  <a:ext uri="{FF2B5EF4-FFF2-40B4-BE49-F238E27FC236}">
                    <a16:creationId xmlns:a16="http://schemas.microsoft.com/office/drawing/2014/main" id="{24570583-F085-A44C-B4C0-BAE63B66944B}"/>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76;p48">
            <a:extLst>
              <a:ext uri="{FF2B5EF4-FFF2-40B4-BE49-F238E27FC236}">
                <a16:creationId xmlns:a16="http://schemas.microsoft.com/office/drawing/2014/main" id="{E50A67F1-D27D-0D41-9A8C-B7B4CC6FCB3A}"/>
              </a:ext>
            </a:extLst>
          </p:cNvPr>
          <p:cNvSpPr txBox="1">
            <a:spLocks/>
          </p:cNvSpPr>
          <p:nvPr/>
        </p:nvSpPr>
        <p:spPr>
          <a:xfrm rot="1665">
            <a:off x="5606122" y="1466905"/>
            <a:ext cx="3097200" cy="363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4800"/>
              <a:buFont typeface="Raleway Thin"/>
              <a:buNone/>
              <a:defRPr sz="48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r>
              <a:rPr lang="en-US" sz="2800"/>
              <a:t>a. KHÁI NIỆM</a:t>
            </a:r>
          </a:p>
        </p:txBody>
      </p:sp>
      <p:sp>
        <p:nvSpPr>
          <p:cNvPr id="24" name="Google Shape;317;p51">
            <a:extLst>
              <a:ext uri="{FF2B5EF4-FFF2-40B4-BE49-F238E27FC236}">
                <a16:creationId xmlns:a16="http://schemas.microsoft.com/office/drawing/2014/main" id="{D3E1EBD4-BA07-CD45-B2A0-67C90AC1D32C}"/>
              </a:ext>
            </a:extLst>
          </p:cNvPr>
          <p:cNvSpPr txBox="1">
            <a:spLocks/>
          </p:cNvSpPr>
          <p:nvPr/>
        </p:nvSpPr>
        <p:spPr>
          <a:xfrm>
            <a:off x="603587" y="596812"/>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25" name="Google Shape;1328;p85">
            <a:extLst>
              <a:ext uri="{FF2B5EF4-FFF2-40B4-BE49-F238E27FC236}">
                <a16:creationId xmlns:a16="http://schemas.microsoft.com/office/drawing/2014/main" id="{8539EDC9-47C8-4F49-876B-E35AE70346D6}"/>
              </a:ext>
            </a:extLst>
          </p:cNvPr>
          <p:cNvGrpSpPr/>
          <p:nvPr/>
        </p:nvGrpSpPr>
        <p:grpSpPr>
          <a:xfrm>
            <a:off x="114966" y="657051"/>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9203A576-B9EE-8D45-827F-0D6A1964DD76}"/>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BF1A7393-A11B-2746-84D7-6E15EF75BCC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grpSp>
        <p:nvGrpSpPr>
          <p:cNvPr id="891" name="Google Shape;891;p72"/>
          <p:cNvGrpSpPr/>
          <p:nvPr/>
        </p:nvGrpSpPr>
        <p:grpSpPr>
          <a:xfrm>
            <a:off x="2115260" y="1471795"/>
            <a:ext cx="5701385" cy="3219727"/>
            <a:chOff x="2390775" y="985657"/>
            <a:chExt cx="5000700" cy="2986118"/>
          </a:xfrm>
        </p:grpSpPr>
        <p:sp>
          <p:nvSpPr>
            <p:cNvPr id="892" name="Google Shape;892;p72"/>
            <p:cNvSpPr/>
            <p:nvPr/>
          </p:nvSpPr>
          <p:spPr>
            <a:xfrm>
              <a:off x="2390775" y="1285875"/>
              <a:ext cx="5000700" cy="26859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3" name="Google Shape;893;p72"/>
            <p:cNvGrpSpPr/>
            <p:nvPr/>
          </p:nvGrpSpPr>
          <p:grpSpPr>
            <a:xfrm>
              <a:off x="4455730" y="985657"/>
              <a:ext cx="870793" cy="681073"/>
              <a:chOff x="4343742" y="1288126"/>
              <a:chExt cx="870793" cy="681073"/>
            </a:xfrm>
          </p:grpSpPr>
          <p:sp>
            <p:nvSpPr>
              <p:cNvPr id="894" name="Google Shape;894;p72"/>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2"/>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2"/>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7" name="Google Shape;897;p72"/>
          <p:cNvGrpSpPr/>
          <p:nvPr/>
        </p:nvGrpSpPr>
        <p:grpSpPr>
          <a:xfrm>
            <a:off x="266707" y="2530118"/>
            <a:ext cx="2632445" cy="2622671"/>
            <a:chOff x="739125" y="2361475"/>
            <a:chExt cx="2566200" cy="2237950"/>
          </a:xfrm>
        </p:grpSpPr>
        <p:grpSp>
          <p:nvGrpSpPr>
            <p:cNvPr id="898" name="Google Shape;898;p72"/>
            <p:cNvGrpSpPr/>
            <p:nvPr/>
          </p:nvGrpSpPr>
          <p:grpSpPr>
            <a:xfrm>
              <a:off x="1705812" y="2361475"/>
              <a:ext cx="632838" cy="696716"/>
              <a:chOff x="1705812" y="2361475"/>
              <a:chExt cx="632838" cy="696716"/>
            </a:xfrm>
          </p:grpSpPr>
          <p:grpSp>
            <p:nvGrpSpPr>
              <p:cNvPr id="899" name="Google Shape;899;p72"/>
              <p:cNvGrpSpPr/>
              <p:nvPr/>
            </p:nvGrpSpPr>
            <p:grpSpPr>
              <a:xfrm rot="240484">
                <a:off x="1724554" y="2480940"/>
                <a:ext cx="595352" cy="557126"/>
                <a:chOff x="2314575" y="2133725"/>
                <a:chExt cx="595325" cy="557100"/>
              </a:xfrm>
            </p:grpSpPr>
            <p:cxnSp>
              <p:nvCxnSpPr>
                <p:cNvPr id="900" name="Google Shape;900;p72"/>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901" name="Google Shape;901;p72"/>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902" name="Google Shape;902;p72"/>
              <p:cNvSpPr/>
              <p:nvPr/>
            </p:nvSpPr>
            <p:spPr>
              <a:xfrm>
                <a:off x="1856475" y="23614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72"/>
            <p:cNvSpPr/>
            <p:nvPr/>
          </p:nvSpPr>
          <p:spPr>
            <a:xfrm>
              <a:off x="739125" y="2941925"/>
              <a:ext cx="2566200" cy="1657500"/>
            </a:xfrm>
            <a:prstGeom prst="roundRect">
              <a:avLst>
                <a:gd name="adj" fmla="val 9340"/>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 name="Google Shape;904;p72"/>
          <p:cNvGrpSpPr/>
          <p:nvPr/>
        </p:nvGrpSpPr>
        <p:grpSpPr>
          <a:xfrm>
            <a:off x="6840047" y="875486"/>
            <a:ext cx="1927800" cy="2076252"/>
            <a:chOff x="6495918" y="389347"/>
            <a:chExt cx="1927800" cy="2076252"/>
          </a:xfrm>
        </p:grpSpPr>
        <p:sp>
          <p:nvSpPr>
            <p:cNvPr id="905" name="Google Shape;905;p72"/>
            <p:cNvSpPr/>
            <p:nvPr/>
          </p:nvSpPr>
          <p:spPr>
            <a:xfrm rot="120690">
              <a:off x="6528194" y="562722"/>
              <a:ext cx="1863248" cy="1870754"/>
            </a:xfrm>
            <a:prstGeom prst="ellipse">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6" name="Google Shape;906;p72"/>
            <p:cNvGrpSpPr/>
            <p:nvPr/>
          </p:nvGrpSpPr>
          <p:grpSpPr>
            <a:xfrm rot="2700000" flipH="1">
              <a:off x="7268120" y="432340"/>
              <a:ext cx="331506" cy="506758"/>
              <a:chOff x="7052678" y="3327363"/>
              <a:chExt cx="331509" cy="506763"/>
            </a:xfrm>
          </p:grpSpPr>
          <p:sp>
            <p:nvSpPr>
              <p:cNvPr id="907" name="Google Shape;907;p72"/>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2"/>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9" name="Google Shape;909;p72"/>
          <p:cNvSpPr txBox="1">
            <a:spLocks noGrp="1"/>
          </p:cNvSpPr>
          <p:nvPr>
            <p:ph type="title"/>
          </p:nvPr>
        </p:nvSpPr>
        <p:spPr>
          <a:xfrm>
            <a:off x="2929118" y="2865784"/>
            <a:ext cx="4099621" cy="914400"/>
          </a:xfrm>
          <a:prstGeom prst="rect">
            <a:avLst/>
          </a:prstGeom>
        </p:spPr>
        <p:txBody>
          <a:bodyPr spcFirstLastPara="1" wrap="square" lIns="0" tIns="0" rIns="0" bIns="0" anchor="ctr"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rPr>
              <a:t>Do em A gia đình khó kh</a:t>
            </a:r>
            <a:r>
              <a:rPr lang="en-US" sz="1800">
                <a:latin typeface="Open Sans" panose="020B0606030504020204" pitchFamily="34" charset="0"/>
                <a:ea typeface="Open Sans" panose="020B0606030504020204" pitchFamily="34" charset="0"/>
                <a:cs typeface="Open Sans" panose="020B0606030504020204" pitchFamily="34" charset="0"/>
              </a:rPr>
              <a:t>ăn nên học hết 12 phải đi làm thuê để kiếm tiền lo cho GĐ. Do mới đi làm nên chưa thành thạo công việc. Nhiều khi làm không đúng ý ông B nên ông B hành hạ, đánh đập và chửi rủa A. Ông B đã vi phạm điều gì?</a:t>
            </a:r>
            <a:endParaRPr sz="1800">
              <a:latin typeface="Open Sans" panose="020B0606030504020204" pitchFamily="34" charset="0"/>
              <a:ea typeface="Open Sans" panose="020B0606030504020204" pitchFamily="34" charset="0"/>
              <a:cs typeface="Open Sans" panose="020B0606030504020204" pitchFamily="34" charset="0"/>
            </a:endParaRPr>
          </a:p>
        </p:txBody>
      </p:sp>
      <p:sp>
        <p:nvSpPr>
          <p:cNvPr id="911" name="Google Shape;911;p72"/>
          <p:cNvSpPr txBox="1">
            <a:spLocks noGrp="1"/>
          </p:cNvSpPr>
          <p:nvPr>
            <p:ph type="title" idx="4"/>
          </p:nvPr>
        </p:nvSpPr>
        <p:spPr>
          <a:xfrm rot="-399664">
            <a:off x="7031935" y="1510720"/>
            <a:ext cx="1544023" cy="91425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a:t>TÌNH HUỐNG</a:t>
            </a:r>
            <a:endParaRPr sz="2400"/>
          </a:p>
        </p:txBody>
      </p:sp>
      <p:sp>
        <p:nvSpPr>
          <p:cNvPr id="913" name="Google Shape;913;p72"/>
          <p:cNvSpPr txBox="1">
            <a:spLocks noGrp="1"/>
          </p:cNvSpPr>
          <p:nvPr>
            <p:ph type="title" idx="2"/>
          </p:nvPr>
        </p:nvSpPr>
        <p:spPr>
          <a:xfrm>
            <a:off x="607359" y="3263520"/>
            <a:ext cx="1819938" cy="67680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1600"/>
              <a:t>Theo Điều 20 – HP2013</a:t>
            </a:r>
            <a:endParaRPr sz="1600"/>
          </a:p>
        </p:txBody>
      </p:sp>
      <p:sp>
        <p:nvSpPr>
          <p:cNvPr id="914" name="Google Shape;914;p72"/>
          <p:cNvSpPr txBox="1">
            <a:spLocks noGrp="1"/>
          </p:cNvSpPr>
          <p:nvPr>
            <p:ph type="subTitle" idx="3"/>
          </p:nvPr>
        </p:nvSpPr>
        <p:spPr>
          <a:xfrm>
            <a:off x="403057" y="3976848"/>
            <a:ext cx="2359741" cy="5295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600"/>
              <a:t>Ông B đã vi phạm quyền bất khả xâm phạm về tính mạng, sức khoẻ của CD.</a:t>
            </a:r>
            <a:endParaRPr sz="1600"/>
          </a:p>
        </p:txBody>
      </p:sp>
      <p:sp>
        <p:nvSpPr>
          <p:cNvPr id="32" name="Google Shape;317;p51">
            <a:extLst>
              <a:ext uri="{FF2B5EF4-FFF2-40B4-BE49-F238E27FC236}">
                <a16:creationId xmlns:a16="http://schemas.microsoft.com/office/drawing/2014/main" id="{C3CEE756-7BA2-CE42-98AF-676CAB3D8D1D}"/>
              </a:ext>
            </a:extLst>
          </p:cNvPr>
          <p:cNvSpPr txBox="1">
            <a:spLocks/>
          </p:cNvSpPr>
          <p:nvPr/>
        </p:nvSpPr>
        <p:spPr>
          <a:xfrm>
            <a:off x="603587" y="573664"/>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33" name="Google Shape;1328;p85">
            <a:extLst>
              <a:ext uri="{FF2B5EF4-FFF2-40B4-BE49-F238E27FC236}">
                <a16:creationId xmlns:a16="http://schemas.microsoft.com/office/drawing/2014/main" id="{3A4B8BEC-92ED-984E-B0FA-621FE27A46BE}"/>
              </a:ext>
            </a:extLst>
          </p:cNvPr>
          <p:cNvGrpSpPr/>
          <p:nvPr/>
        </p:nvGrpSpPr>
        <p:grpSpPr>
          <a:xfrm>
            <a:off x="114966" y="633903"/>
            <a:ext cx="396311" cy="235695"/>
            <a:chOff x="5037700" y="2430325"/>
            <a:chExt cx="75950" cy="65850"/>
          </a:xfrm>
          <a:solidFill>
            <a:schemeClr val="accent6">
              <a:lumMod val="20000"/>
              <a:lumOff val="80000"/>
            </a:schemeClr>
          </a:solidFill>
        </p:grpSpPr>
        <p:sp>
          <p:nvSpPr>
            <p:cNvPr id="34" name="Google Shape;1329;p85">
              <a:extLst>
                <a:ext uri="{FF2B5EF4-FFF2-40B4-BE49-F238E27FC236}">
                  <a16:creationId xmlns:a16="http://schemas.microsoft.com/office/drawing/2014/main" id="{C1ACEA94-3223-0440-83D6-419C9E1C2FE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35" name="Google Shape;1330;p85">
              <a:extLst>
                <a:ext uri="{FF2B5EF4-FFF2-40B4-BE49-F238E27FC236}">
                  <a16:creationId xmlns:a16="http://schemas.microsoft.com/office/drawing/2014/main" id="{0DF7DCDD-012A-FC47-BD46-3CC9656F5755}"/>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1"/>
                                        </p:tgtEl>
                                        <p:attrNameLst>
                                          <p:attrName>style.visibility</p:attrName>
                                        </p:attrNameLst>
                                      </p:cBhvr>
                                      <p:to>
                                        <p:strVal val="visible"/>
                                      </p:to>
                                    </p:set>
                                    <p:animEffect transition="in" filter="checkerboard(across)">
                                      <p:cBhvr>
                                        <p:cTn id="7" dur="500"/>
                                        <p:tgtEl>
                                          <p:spTgt spid="891"/>
                                        </p:tgtEl>
                                      </p:cBhvr>
                                    </p:animEffect>
                                  </p:childTnLst>
                                </p:cTn>
                              </p:par>
                              <p:par>
                                <p:cTn id="8" presetID="5" presetClass="entr" presetSubtype="10" fill="hold" nodeType="withEffect">
                                  <p:stCondLst>
                                    <p:cond delay="0"/>
                                  </p:stCondLst>
                                  <p:childTnLst>
                                    <p:set>
                                      <p:cBhvr>
                                        <p:cTn id="9" dur="1" fill="hold">
                                          <p:stCondLst>
                                            <p:cond delay="0"/>
                                          </p:stCondLst>
                                        </p:cTn>
                                        <p:tgtEl>
                                          <p:spTgt spid="904"/>
                                        </p:tgtEl>
                                        <p:attrNameLst>
                                          <p:attrName>style.visibility</p:attrName>
                                        </p:attrNameLst>
                                      </p:cBhvr>
                                      <p:to>
                                        <p:strVal val="visible"/>
                                      </p:to>
                                    </p:set>
                                    <p:animEffect transition="in" filter="checkerboard(across)">
                                      <p:cBhvr>
                                        <p:cTn id="10" dur="500"/>
                                        <p:tgtEl>
                                          <p:spTgt spid="90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09"/>
                                        </p:tgtEl>
                                        <p:attrNameLst>
                                          <p:attrName>style.visibility</p:attrName>
                                        </p:attrNameLst>
                                      </p:cBhvr>
                                      <p:to>
                                        <p:strVal val="visible"/>
                                      </p:to>
                                    </p:set>
                                    <p:animEffect transition="in" filter="checkerboard(across)">
                                      <p:cBhvr>
                                        <p:cTn id="13" dur="500"/>
                                        <p:tgtEl>
                                          <p:spTgt spid="90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11"/>
                                        </p:tgtEl>
                                        <p:attrNameLst>
                                          <p:attrName>style.visibility</p:attrName>
                                        </p:attrNameLst>
                                      </p:cBhvr>
                                      <p:to>
                                        <p:strVal val="visible"/>
                                      </p:to>
                                    </p:set>
                                    <p:animEffect transition="in" filter="checkerboard(across)">
                                      <p:cBhvr>
                                        <p:cTn id="16" dur="500"/>
                                        <p:tgtEl>
                                          <p:spTgt spid="9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897"/>
                                        </p:tgtEl>
                                        <p:attrNameLst>
                                          <p:attrName>style.visibility</p:attrName>
                                        </p:attrNameLst>
                                      </p:cBhvr>
                                      <p:to>
                                        <p:strVal val="visible"/>
                                      </p:to>
                                    </p:set>
                                    <p:animEffect transition="in" filter="blinds(horizontal)">
                                      <p:cBhvr>
                                        <p:cTn id="21" dur="500"/>
                                        <p:tgtEl>
                                          <p:spTgt spid="89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13"/>
                                        </p:tgtEl>
                                        <p:attrNameLst>
                                          <p:attrName>style.visibility</p:attrName>
                                        </p:attrNameLst>
                                      </p:cBhvr>
                                      <p:to>
                                        <p:strVal val="visible"/>
                                      </p:to>
                                    </p:set>
                                    <p:animEffect transition="in" filter="blinds(horizontal)">
                                      <p:cBhvr>
                                        <p:cTn id="24" dur="500"/>
                                        <p:tgtEl>
                                          <p:spTgt spid="9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14">
                                            <p:txEl>
                                              <p:pRg st="0" end="0"/>
                                            </p:txEl>
                                          </p:spTgt>
                                        </p:tgtEl>
                                        <p:attrNameLst>
                                          <p:attrName>style.visibility</p:attrName>
                                        </p:attrNameLst>
                                      </p:cBhvr>
                                      <p:to>
                                        <p:strVal val="visible"/>
                                      </p:to>
                                    </p:set>
                                    <p:animEffect transition="in" filter="blinds(horizontal)">
                                      <p:cBhvr>
                                        <p:cTn id="27" dur="500"/>
                                        <p:tgtEl>
                                          <p:spTgt spid="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 grpId="0"/>
      <p:bldP spid="911" grpId="0"/>
      <p:bldP spid="913" grpId="0"/>
      <p:bldP spid="9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77"/>
          <p:cNvSpPr/>
          <p:nvPr/>
        </p:nvSpPr>
        <p:spPr>
          <a:xfrm>
            <a:off x="603587" y="3460382"/>
            <a:ext cx="6062684" cy="16946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7"/>
          <p:cNvSpPr/>
          <p:nvPr/>
        </p:nvSpPr>
        <p:spPr>
          <a:xfrm>
            <a:off x="2386674" y="1466646"/>
            <a:ext cx="6255969" cy="184545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77"/>
          <p:cNvGrpSpPr/>
          <p:nvPr/>
        </p:nvGrpSpPr>
        <p:grpSpPr>
          <a:xfrm>
            <a:off x="1396245" y="1466647"/>
            <a:ext cx="1251600" cy="1540474"/>
            <a:chOff x="1828863" y="1096247"/>
            <a:chExt cx="1251600" cy="1540474"/>
          </a:xfrm>
        </p:grpSpPr>
        <p:sp>
          <p:nvSpPr>
            <p:cNvPr id="989" name="Google Shape;989;p77"/>
            <p:cNvSpPr/>
            <p:nvPr/>
          </p:nvSpPr>
          <p:spPr>
            <a:xfrm rot="121081">
              <a:off x="1849788" y="1401248"/>
              <a:ext cx="1209750" cy="121454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77"/>
            <p:cNvGrpSpPr/>
            <p:nvPr/>
          </p:nvGrpSpPr>
          <p:grpSpPr>
            <a:xfrm rot="2700000" flipH="1">
              <a:off x="2202658" y="1139240"/>
              <a:ext cx="331506" cy="506758"/>
              <a:chOff x="7052678" y="3327363"/>
              <a:chExt cx="331509" cy="506763"/>
            </a:xfrm>
          </p:grpSpPr>
          <p:sp>
            <p:nvSpPr>
              <p:cNvPr id="991" name="Google Shape;991;p77"/>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7"/>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94" name="Google Shape;994;p77"/>
          <p:cNvSpPr txBox="1">
            <a:spLocks noGrp="1"/>
          </p:cNvSpPr>
          <p:nvPr>
            <p:ph type="subTitle" idx="1"/>
          </p:nvPr>
        </p:nvSpPr>
        <p:spPr>
          <a:xfrm rot="-268">
            <a:off x="2738729" y="1592212"/>
            <a:ext cx="5795672" cy="1477128"/>
          </a:xfrm>
          <a:prstGeom prst="rect">
            <a:avLst/>
          </a:prstGeom>
        </p:spPr>
        <p:txBody>
          <a:bodyPr spcFirstLastPara="1" wrap="square" lIns="0" tIns="0" rIns="0" bIns="0" anchor="t" anchorCtr="0">
            <a:noAutofit/>
          </a:bodyPr>
          <a:lstStyle/>
          <a:p>
            <a:pPr algn="just"/>
            <a:r>
              <a:rPr lang="en-VN" sz="1500" b="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Không ai được phép xâm phạm đến SK, tính mạng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Không ai được đánh người: đặc biệt nghiêm cấm các hành vi hung hãn, côn đồ, đánh người gây thương tích, gây tổn hại đến sức khoẻ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Nghiêm cấm các hành vi như: giết người, đe doạ giết người, làm chết người.</a:t>
            </a:r>
          </a:p>
        </p:txBody>
      </p:sp>
      <p:sp>
        <p:nvSpPr>
          <p:cNvPr id="996" name="Google Shape;996;p77"/>
          <p:cNvSpPr txBox="1">
            <a:spLocks noGrp="1"/>
          </p:cNvSpPr>
          <p:nvPr>
            <p:ph type="title" idx="3"/>
          </p:nvPr>
        </p:nvSpPr>
        <p:spPr>
          <a:xfrm>
            <a:off x="1396256" y="1892500"/>
            <a:ext cx="1251600" cy="790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sp>
        <p:nvSpPr>
          <p:cNvPr id="997" name="Google Shape;997;p77"/>
          <p:cNvSpPr txBox="1">
            <a:spLocks noGrp="1"/>
          </p:cNvSpPr>
          <p:nvPr>
            <p:ph type="subTitle" idx="4"/>
          </p:nvPr>
        </p:nvSpPr>
        <p:spPr>
          <a:xfrm rot="-268">
            <a:off x="766389" y="3613906"/>
            <a:ext cx="5526117" cy="1362932"/>
          </a:xfrm>
          <a:prstGeom prst="rect">
            <a:avLst/>
          </a:prstGeom>
        </p:spPr>
        <p:txBody>
          <a:bodyPr spcFirstLastPara="1" wrap="square" lIns="0" tIns="0" rIns="0" bIns="0" anchor="t" anchorCtr="0">
            <a:noAutofit/>
          </a:bodyPr>
          <a:lstStyle/>
          <a:p>
            <a:pPr algn="just"/>
            <a:r>
              <a:rPr lang="en-VN" sz="1500" b="1">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Không ai được phép xâm phạm tới danh dự, nhân phẩm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Không ai được bịa đặt, đặt điều, tung tin xấu, nói xấu, xúc phạm người khác để hạ uy tín và gây thiệt hại về danh dự của người khác.</a:t>
            </a:r>
          </a:p>
          <a:p>
            <a:pPr algn="just"/>
            <a:r>
              <a:rPr lang="en-VN" sz="15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Mọi hành vi xâm phạm điều bị PL trừng trị theo quy định.</a:t>
            </a:r>
          </a:p>
        </p:txBody>
      </p:sp>
      <p:grpSp>
        <p:nvGrpSpPr>
          <p:cNvPr id="999" name="Google Shape;999;p77"/>
          <p:cNvGrpSpPr/>
          <p:nvPr/>
        </p:nvGrpSpPr>
        <p:grpSpPr>
          <a:xfrm>
            <a:off x="6347896" y="3481720"/>
            <a:ext cx="1251600" cy="1514674"/>
            <a:chOff x="6033263" y="2816352"/>
            <a:chExt cx="1251600" cy="1514674"/>
          </a:xfrm>
        </p:grpSpPr>
        <p:sp>
          <p:nvSpPr>
            <p:cNvPr id="1000" name="Google Shape;1000;p77"/>
            <p:cNvSpPr/>
            <p:nvPr/>
          </p:nvSpPr>
          <p:spPr>
            <a:xfrm rot="121081">
              <a:off x="6054188" y="3095553"/>
              <a:ext cx="1209750" cy="1214547"/>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77"/>
            <p:cNvGrpSpPr/>
            <p:nvPr/>
          </p:nvGrpSpPr>
          <p:grpSpPr>
            <a:xfrm rot="2700000" flipH="1">
              <a:off x="6768158" y="2859344"/>
              <a:ext cx="331506" cy="506758"/>
              <a:chOff x="7052678" y="3327363"/>
              <a:chExt cx="331509" cy="506763"/>
            </a:xfrm>
          </p:grpSpPr>
          <p:sp>
            <p:nvSpPr>
              <p:cNvPr id="1002" name="Google Shape;1002;p77"/>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7"/>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4" name="Google Shape;1004;p77"/>
          <p:cNvSpPr txBox="1">
            <a:spLocks noGrp="1"/>
          </p:cNvSpPr>
          <p:nvPr>
            <p:ph type="title" idx="6"/>
          </p:nvPr>
        </p:nvSpPr>
        <p:spPr>
          <a:xfrm>
            <a:off x="6347903" y="3865768"/>
            <a:ext cx="1251600" cy="7905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02</a:t>
            </a:r>
            <a:endParaRPr/>
          </a:p>
        </p:txBody>
      </p:sp>
      <p:sp>
        <p:nvSpPr>
          <p:cNvPr id="21" name="Google Shape;724;p67">
            <a:extLst>
              <a:ext uri="{FF2B5EF4-FFF2-40B4-BE49-F238E27FC236}">
                <a16:creationId xmlns:a16="http://schemas.microsoft.com/office/drawing/2014/main" id="{A0AADEA1-14D8-2C48-9BF8-43C789803BA3}"/>
              </a:ext>
            </a:extLst>
          </p:cNvPr>
          <p:cNvSpPr txBox="1">
            <a:spLocks/>
          </p:cNvSpPr>
          <p:nvPr/>
        </p:nvSpPr>
        <p:spPr>
          <a:xfrm>
            <a:off x="244536" y="980195"/>
            <a:ext cx="4371672"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800"/>
              <a:t>b. NỘI DUNG</a:t>
            </a:r>
          </a:p>
        </p:txBody>
      </p:sp>
      <p:sp>
        <p:nvSpPr>
          <p:cNvPr id="22" name="Google Shape;317;p51">
            <a:extLst>
              <a:ext uri="{FF2B5EF4-FFF2-40B4-BE49-F238E27FC236}">
                <a16:creationId xmlns:a16="http://schemas.microsoft.com/office/drawing/2014/main" id="{232598CD-301C-9D42-8E91-A4E02B9F1587}"/>
              </a:ext>
            </a:extLst>
          </p:cNvPr>
          <p:cNvSpPr txBox="1">
            <a:spLocks/>
          </p:cNvSpPr>
          <p:nvPr/>
        </p:nvSpPr>
        <p:spPr>
          <a:xfrm>
            <a:off x="603587" y="620690"/>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23" name="Google Shape;1328;p85">
            <a:extLst>
              <a:ext uri="{FF2B5EF4-FFF2-40B4-BE49-F238E27FC236}">
                <a16:creationId xmlns:a16="http://schemas.microsoft.com/office/drawing/2014/main" id="{7A1D8F86-89EB-E94A-B861-89DE6D013DAE}"/>
              </a:ext>
            </a:extLst>
          </p:cNvPr>
          <p:cNvGrpSpPr/>
          <p:nvPr/>
        </p:nvGrpSpPr>
        <p:grpSpPr>
          <a:xfrm>
            <a:off x="114966" y="680929"/>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9E528348-3DD9-5545-951D-C12B07993E9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07E1D6F3-197C-A543-BB28-7D05ECE25EE3}"/>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65"/>
          <p:cNvGrpSpPr/>
          <p:nvPr/>
        </p:nvGrpSpPr>
        <p:grpSpPr>
          <a:xfrm>
            <a:off x="5465754" y="1326560"/>
            <a:ext cx="3456735" cy="3238098"/>
            <a:chOff x="6171150" y="1332880"/>
            <a:chExt cx="2206500" cy="2360345"/>
          </a:xfrm>
        </p:grpSpPr>
        <p:sp>
          <p:nvSpPr>
            <p:cNvPr id="649" name="Google Shape;649;p65"/>
            <p:cNvSpPr/>
            <p:nvPr/>
          </p:nvSpPr>
          <p:spPr>
            <a:xfrm>
              <a:off x="61711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5"/>
            <p:cNvSpPr/>
            <p:nvPr/>
          </p:nvSpPr>
          <p:spPr>
            <a:xfrm rot="-132860">
              <a:off x="6263121" y="13416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65"/>
          <p:cNvGrpSpPr/>
          <p:nvPr/>
        </p:nvGrpSpPr>
        <p:grpSpPr>
          <a:xfrm>
            <a:off x="370520" y="1365271"/>
            <a:ext cx="3388508" cy="3105604"/>
            <a:chOff x="760950" y="1309080"/>
            <a:chExt cx="2206500" cy="2384145"/>
          </a:xfrm>
        </p:grpSpPr>
        <p:sp>
          <p:nvSpPr>
            <p:cNvPr id="652" name="Google Shape;652;p65"/>
            <p:cNvSpPr/>
            <p:nvPr/>
          </p:nvSpPr>
          <p:spPr>
            <a:xfrm>
              <a:off x="7609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5"/>
            <p:cNvSpPr/>
            <p:nvPr/>
          </p:nvSpPr>
          <p:spPr>
            <a:xfrm rot="-132860">
              <a:off x="2284996" y="13178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4" name="Google Shape;654;p65" title="Chart">
            <a:hlinkClick r:id="rId3"/>
          </p:cNvPr>
          <p:cNvPicPr preferRelativeResize="0"/>
          <p:nvPr/>
        </p:nvPicPr>
        <p:blipFill>
          <a:blip r:embed="rId4">
            <a:alphaModFix/>
          </a:blip>
          <a:stretch>
            <a:fillRect/>
          </a:stretch>
        </p:blipFill>
        <p:spPr>
          <a:xfrm>
            <a:off x="3268418" y="2156237"/>
            <a:ext cx="2689948" cy="1601141"/>
          </a:xfrm>
          <a:prstGeom prst="rect">
            <a:avLst/>
          </a:prstGeom>
          <a:noFill/>
          <a:ln>
            <a:noFill/>
          </a:ln>
        </p:spPr>
      </p:pic>
      <p:sp>
        <p:nvSpPr>
          <p:cNvPr id="655" name="Google Shape;655;p65"/>
          <p:cNvSpPr txBox="1">
            <a:spLocks noGrp="1"/>
          </p:cNvSpPr>
          <p:nvPr>
            <p:ph type="title"/>
          </p:nvPr>
        </p:nvSpPr>
        <p:spPr>
          <a:xfrm>
            <a:off x="709920" y="973047"/>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XỬ LÝ TÌNH HUỐNG</a:t>
            </a:r>
            <a:endParaRPr sz="2400"/>
          </a:p>
        </p:txBody>
      </p:sp>
      <p:sp>
        <p:nvSpPr>
          <p:cNvPr id="658" name="Google Shape;658;p65"/>
          <p:cNvSpPr txBox="1">
            <a:spLocks noGrp="1"/>
          </p:cNvSpPr>
          <p:nvPr>
            <p:ph type="subTitle" idx="4294967295"/>
          </p:nvPr>
        </p:nvSpPr>
        <p:spPr>
          <a:xfrm rot="-564">
            <a:off x="5618642" y="2315647"/>
            <a:ext cx="3154669" cy="2048263"/>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solidFill>
                  <a:schemeClr val="accent3"/>
                </a:solidFill>
                <a:latin typeface="Open Sans" panose="020B0606030504020204" pitchFamily="34" charset="0"/>
                <a:ea typeface="Open Sans" panose="020B0606030504020204" pitchFamily="34" charset="0"/>
                <a:cs typeface="Open Sans" panose="020B0606030504020204" pitchFamily="34" charset="0"/>
              </a:rPr>
              <a:t>- Vì bố T từng đi tù nên mọi người thường chửi bới, hắt hủi, không chơi với T và viết trên MXH r</a:t>
            </a:r>
            <a:r>
              <a:rPr lang="en-US" sz="1800">
                <a:solidFill>
                  <a:schemeClr val="accent3"/>
                </a:solidFill>
                <a:latin typeface="Open Sans" panose="020B0606030504020204" pitchFamily="34" charset="0"/>
                <a:ea typeface="Open Sans" panose="020B0606030504020204" pitchFamily="34" charset="0"/>
                <a:cs typeface="Open Sans" panose="020B0606030504020204" pitchFamily="34" charset="0"/>
              </a:rPr>
              <a:t>a</a:t>
            </a:r>
            <a:r>
              <a:rPr lang="en" sz="1800">
                <a:solidFill>
                  <a:schemeClr val="accent3"/>
                </a:solidFill>
                <a:latin typeface="Open Sans" panose="020B0606030504020204" pitchFamily="34" charset="0"/>
                <a:ea typeface="Open Sans" panose="020B0606030504020204" pitchFamily="34" charset="0"/>
                <a:cs typeface="Open Sans" panose="020B0606030504020204" pitchFamily="34" charset="0"/>
              </a:rPr>
              <a:t>ng T là con tù tội. Hành vi trên đã xâm phạm đến điều gì?</a:t>
            </a:r>
            <a:endParaRPr sz="18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9" name="Google Shape;659;p65"/>
          <p:cNvSpPr txBox="1">
            <a:spLocks noGrp="1"/>
          </p:cNvSpPr>
          <p:nvPr>
            <p:ph type="subTitle" idx="4294967295"/>
          </p:nvPr>
        </p:nvSpPr>
        <p:spPr>
          <a:xfrm rot="-1128">
            <a:off x="6728265" y="1763192"/>
            <a:ext cx="1828800" cy="331200"/>
          </a:xfrm>
          <a:prstGeom prst="rect">
            <a:avLst/>
          </a:prstGeom>
        </p:spPr>
        <p:txBody>
          <a:bodyPr spcFirstLastPara="1" wrap="square" lIns="0" tIns="0" rIns="0" bIns="0" anchor="t" anchorCtr="0">
            <a:noAutofit/>
          </a:bodyPr>
          <a:lstStyle/>
          <a:p>
            <a:pPr marL="0" lvl="0" indent="0" algn="r" rtl="0">
              <a:spcBef>
                <a:spcPts val="0"/>
              </a:spcBef>
              <a:spcAft>
                <a:spcPts val="0"/>
              </a:spcAft>
              <a:buNone/>
            </a:pPr>
            <a:r>
              <a:rPr lang="en" sz="1800">
                <a:solidFill>
                  <a:schemeClr val="accent3"/>
                </a:solidFill>
                <a:latin typeface="Raleway Thin"/>
                <a:ea typeface="Raleway Thin"/>
                <a:cs typeface="Raleway Thin"/>
                <a:sym typeface="Raleway Thin"/>
              </a:rPr>
              <a:t>TH2</a:t>
            </a:r>
            <a:endParaRPr sz="1800">
              <a:solidFill>
                <a:schemeClr val="accent3"/>
              </a:solidFill>
              <a:latin typeface="Raleway Thin"/>
              <a:ea typeface="Raleway Thin"/>
              <a:cs typeface="Raleway Thin"/>
              <a:sym typeface="Raleway Thin"/>
            </a:endParaRPr>
          </a:p>
        </p:txBody>
      </p:sp>
      <p:sp>
        <p:nvSpPr>
          <p:cNvPr id="660" name="Google Shape;660;p65"/>
          <p:cNvSpPr txBox="1">
            <a:spLocks noGrp="1"/>
          </p:cNvSpPr>
          <p:nvPr>
            <p:ph type="subTitle" idx="4294967295"/>
          </p:nvPr>
        </p:nvSpPr>
        <p:spPr>
          <a:xfrm rot="-564">
            <a:off x="606450" y="2205246"/>
            <a:ext cx="2913329" cy="2047109"/>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rPr>
              <a:t>- Anh B là chồng thường xuyên đánh đập chị A. Mọi người đều không can ngăn vì nghĩ chuyện gia đình chồng dạy vợ là chuyện bình thường. Hành vi trên đã xâm phạm tới điều gì?</a:t>
            </a:r>
            <a:endParaRPr sz="1800">
              <a:latin typeface="Open Sans" panose="020B0606030504020204" pitchFamily="34" charset="0"/>
              <a:ea typeface="Open Sans" panose="020B0606030504020204" pitchFamily="34" charset="0"/>
              <a:cs typeface="Open Sans" panose="020B0606030504020204" pitchFamily="34" charset="0"/>
            </a:endParaRPr>
          </a:p>
        </p:txBody>
      </p:sp>
      <p:sp>
        <p:nvSpPr>
          <p:cNvPr id="661" name="Google Shape;661;p65"/>
          <p:cNvSpPr txBox="1">
            <a:spLocks noGrp="1"/>
          </p:cNvSpPr>
          <p:nvPr>
            <p:ph type="subTitle" idx="4294967295"/>
          </p:nvPr>
        </p:nvSpPr>
        <p:spPr>
          <a:xfrm rot="-1128">
            <a:off x="676736" y="1827107"/>
            <a:ext cx="1828800" cy="33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latin typeface="Raleway Thin"/>
                <a:ea typeface="Raleway Thin"/>
                <a:cs typeface="Raleway Thin"/>
                <a:sym typeface="Raleway Thin"/>
              </a:rPr>
              <a:t>TH1</a:t>
            </a:r>
            <a:endParaRPr sz="1800">
              <a:latin typeface="Raleway Thin"/>
              <a:ea typeface="Raleway Thin"/>
              <a:cs typeface="Raleway Thin"/>
              <a:sym typeface="Raleway Thin"/>
            </a:endParaRPr>
          </a:p>
        </p:txBody>
      </p:sp>
      <p:sp>
        <p:nvSpPr>
          <p:cNvPr id="662" name="Google Shape;662;p65"/>
          <p:cNvSpPr txBox="1"/>
          <p:nvPr/>
        </p:nvSpPr>
        <p:spPr>
          <a:xfrm>
            <a:off x="713225" y="4617853"/>
            <a:ext cx="7711500" cy="331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r>
              <a:rPr lang="en" sz="1800" b="1">
                <a:solidFill>
                  <a:srgbClr val="004236"/>
                </a:solidFill>
                <a:latin typeface="Open Sans"/>
                <a:ea typeface="Open Sans"/>
                <a:cs typeface="Open Sans"/>
                <a:sym typeface="Open Sans"/>
              </a:rPr>
              <a:t>* CHÚ Ý PHÂN BIỆT TỪNG LOẠI HÀNH VI </a:t>
            </a:r>
            <a:endParaRPr sz="1800" b="1">
              <a:solidFill>
                <a:srgbClr val="004236"/>
              </a:solidFill>
              <a:latin typeface="Open Sans"/>
              <a:ea typeface="Open Sans"/>
              <a:cs typeface="Open Sans"/>
              <a:sym typeface="Open Sans"/>
            </a:endParaRPr>
          </a:p>
        </p:txBody>
      </p:sp>
      <p:sp>
        <p:nvSpPr>
          <p:cNvPr id="18" name="Google Shape;317;p51">
            <a:extLst>
              <a:ext uri="{FF2B5EF4-FFF2-40B4-BE49-F238E27FC236}">
                <a16:creationId xmlns:a16="http://schemas.microsoft.com/office/drawing/2014/main" id="{FCA2D6B2-49BE-7B41-AAD8-55C429FA788C}"/>
              </a:ext>
            </a:extLst>
          </p:cNvPr>
          <p:cNvSpPr txBox="1">
            <a:spLocks/>
          </p:cNvSpPr>
          <p:nvPr/>
        </p:nvSpPr>
        <p:spPr>
          <a:xfrm>
            <a:off x="606282" y="468147"/>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19" name="Google Shape;1328;p85">
            <a:extLst>
              <a:ext uri="{FF2B5EF4-FFF2-40B4-BE49-F238E27FC236}">
                <a16:creationId xmlns:a16="http://schemas.microsoft.com/office/drawing/2014/main" id="{111A53CC-F774-7B4F-BF0D-25F076EAE831}"/>
              </a:ext>
            </a:extLst>
          </p:cNvPr>
          <p:cNvGrpSpPr/>
          <p:nvPr/>
        </p:nvGrpSpPr>
        <p:grpSpPr>
          <a:xfrm>
            <a:off x="117661" y="528386"/>
            <a:ext cx="396311" cy="235695"/>
            <a:chOff x="5037700" y="2430325"/>
            <a:chExt cx="75950" cy="65850"/>
          </a:xfrm>
          <a:solidFill>
            <a:schemeClr val="accent6">
              <a:lumMod val="20000"/>
              <a:lumOff val="80000"/>
            </a:schemeClr>
          </a:solidFill>
        </p:grpSpPr>
        <p:sp>
          <p:nvSpPr>
            <p:cNvPr id="20" name="Google Shape;1329;p85">
              <a:extLst>
                <a:ext uri="{FF2B5EF4-FFF2-40B4-BE49-F238E27FC236}">
                  <a16:creationId xmlns:a16="http://schemas.microsoft.com/office/drawing/2014/main" id="{CD0CA803-895D-6546-A59E-41147A1F24F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1" name="Google Shape;1330;p85">
              <a:extLst>
                <a:ext uri="{FF2B5EF4-FFF2-40B4-BE49-F238E27FC236}">
                  <a16:creationId xmlns:a16="http://schemas.microsoft.com/office/drawing/2014/main" id="{212257A5-6A87-4242-BC80-1D4535005CAB}"/>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grpSp>
        <p:nvGrpSpPr>
          <p:cNvPr id="23" name="Google Shape;422;p57">
            <a:extLst>
              <a:ext uri="{FF2B5EF4-FFF2-40B4-BE49-F238E27FC236}">
                <a16:creationId xmlns:a16="http://schemas.microsoft.com/office/drawing/2014/main" id="{2CE69EAB-CCBE-6045-948F-875B17872903}"/>
              </a:ext>
            </a:extLst>
          </p:cNvPr>
          <p:cNvGrpSpPr/>
          <p:nvPr/>
        </p:nvGrpSpPr>
        <p:grpSpPr>
          <a:xfrm>
            <a:off x="367201" y="4116253"/>
            <a:ext cx="1974688" cy="833400"/>
            <a:chOff x="1096347" y="2892101"/>
            <a:chExt cx="1974688" cy="833400"/>
          </a:xfrm>
        </p:grpSpPr>
        <p:sp>
          <p:nvSpPr>
            <p:cNvPr id="24" name="Google Shape;423;p57">
              <a:extLst>
                <a:ext uri="{FF2B5EF4-FFF2-40B4-BE49-F238E27FC236}">
                  <a16:creationId xmlns:a16="http://schemas.microsoft.com/office/drawing/2014/main" id="{577DB519-BF76-FA40-B366-9FB05BAEB3CF}"/>
                </a:ext>
              </a:extLst>
            </p:cNvPr>
            <p:cNvSpPr/>
            <p:nvPr/>
          </p:nvSpPr>
          <p:spPr>
            <a:xfrm rot="-360422">
              <a:off x="1124926" y="2986047"/>
              <a:ext cx="1828943" cy="645507"/>
            </a:xfrm>
            <a:prstGeom prst="roundRect">
              <a:avLst>
                <a:gd name="adj" fmla="val 24529"/>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424;p57">
              <a:extLst>
                <a:ext uri="{FF2B5EF4-FFF2-40B4-BE49-F238E27FC236}">
                  <a16:creationId xmlns:a16="http://schemas.microsoft.com/office/drawing/2014/main" id="{2EB865EF-6484-9740-9D8E-66794C90DF5E}"/>
                </a:ext>
              </a:extLst>
            </p:cNvPr>
            <p:cNvGrpSpPr/>
            <p:nvPr/>
          </p:nvGrpSpPr>
          <p:grpSpPr>
            <a:xfrm rot="293241">
              <a:off x="2718529" y="2905305"/>
              <a:ext cx="331521" cy="506781"/>
              <a:chOff x="7052678" y="3327363"/>
              <a:chExt cx="331509" cy="506763"/>
            </a:xfrm>
          </p:grpSpPr>
          <p:sp>
            <p:nvSpPr>
              <p:cNvPr id="26" name="Google Shape;425;p57">
                <a:extLst>
                  <a:ext uri="{FF2B5EF4-FFF2-40B4-BE49-F238E27FC236}">
                    <a16:creationId xmlns:a16="http://schemas.microsoft.com/office/drawing/2014/main" id="{31895FD2-B320-D54A-9E1D-4D26BF4650CF}"/>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6;p57">
                <a:extLst>
                  <a:ext uri="{FF2B5EF4-FFF2-40B4-BE49-F238E27FC236}">
                    <a16:creationId xmlns:a16="http://schemas.microsoft.com/office/drawing/2014/main" id="{9A2A5131-BCA7-1E43-93EC-F3C2222061A2}"/>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 name="Google Shape;433;p57">
            <a:extLst>
              <a:ext uri="{FF2B5EF4-FFF2-40B4-BE49-F238E27FC236}">
                <a16:creationId xmlns:a16="http://schemas.microsoft.com/office/drawing/2014/main" id="{7CDB8346-94CF-DA4C-B175-F13DE38CAA7E}"/>
              </a:ext>
            </a:extLst>
          </p:cNvPr>
          <p:cNvSpPr txBox="1">
            <a:spLocks/>
          </p:cNvSpPr>
          <p:nvPr/>
        </p:nvSpPr>
        <p:spPr>
          <a:xfrm rot="-359478">
            <a:off x="420635" y="4351454"/>
            <a:ext cx="1779118" cy="36409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400"/>
              <a:t>SK, TÍNH MẠNG</a:t>
            </a:r>
          </a:p>
        </p:txBody>
      </p:sp>
      <p:grpSp>
        <p:nvGrpSpPr>
          <p:cNvPr id="29" name="Google Shape;422;p57">
            <a:extLst>
              <a:ext uri="{FF2B5EF4-FFF2-40B4-BE49-F238E27FC236}">
                <a16:creationId xmlns:a16="http://schemas.microsoft.com/office/drawing/2014/main" id="{C57B22D5-15F0-404C-A3FF-51A53F0BB04C}"/>
              </a:ext>
            </a:extLst>
          </p:cNvPr>
          <p:cNvGrpSpPr/>
          <p:nvPr/>
        </p:nvGrpSpPr>
        <p:grpSpPr>
          <a:xfrm rot="1081532">
            <a:off x="7074010" y="4000664"/>
            <a:ext cx="1974688" cy="833400"/>
            <a:chOff x="1096347" y="2892101"/>
            <a:chExt cx="1974688" cy="833400"/>
          </a:xfrm>
        </p:grpSpPr>
        <p:sp>
          <p:nvSpPr>
            <p:cNvPr id="30" name="Google Shape;423;p57">
              <a:extLst>
                <a:ext uri="{FF2B5EF4-FFF2-40B4-BE49-F238E27FC236}">
                  <a16:creationId xmlns:a16="http://schemas.microsoft.com/office/drawing/2014/main" id="{4B5EC154-618C-074A-8429-BC57B0E46043}"/>
                </a:ext>
              </a:extLst>
            </p:cNvPr>
            <p:cNvSpPr/>
            <p:nvPr/>
          </p:nvSpPr>
          <p:spPr>
            <a:xfrm rot="-360422">
              <a:off x="1124926" y="2986047"/>
              <a:ext cx="1828943" cy="645507"/>
            </a:xfrm>
            <a:prstGeom prst="roundRect">
              <a:avLst>
                <a:gd name="adj" fmla="val 24529"/>
              </a:avLst>
            </a:prstGeom>
            <a:solidFill>
              <a:schemeClr val="accent6"/>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424;p57">
              <a:extLst>
                <a:ext uri="{FF2B5EF4-FFF2-40B4-BE49-F238E27FC236}">
                  <a16:creationId xmlns:a16="http://schemas.microsoft.com/office/drawing/2014/main" id="{87130AE8-3A7D-0048-9BAB-3F58827C1067}"/>
                </a:ext>
              </a:extLst>
            </p:cNvPr>
            <p:cNvGrpSpPr/>
            <p:nvPr/>
          </p:nvGrpSpPr>
          <p:grpSpPr>
            <a:xfrm rot="293241">
              <a:off x="2718529" y="2905305"/>
              <a:ext cx="331521" cy="506781"/>
              <a:chOff x="7052678" y="3327363"/>
              <a:chExt cx="331509" cy="506763"/>
            </a:xfrm>
          </p:grpSpPr>
          <p:sp>
            <p:nvSpPr>
              <p:cNvPr id="32" name="Google Shape;425;p57">
                <a:extLst>
                  <a:ext uri="{FF2B5EF4-FFF2-40B4-BE49-F238E27FC236}">
                    <a16:creationId xmlns:a16="http://schemas.microsoft.com/office/drawing/2014/main" id="{FFE72BC6-92D4-0C44-AAFA-860E2835296B}"/>
                  </a:ext>
                </a:extLst>
              </p:cNvPr>
              <p:cNvSpPr/>
              <p:nvPr/>
            </p:nvSpPr>
            <p:spPr>
              <a:xfrm rot="1186565">
                <a:off x="7136441" y="3348830"/>
                <a:ext cx="28373" cy="495391"/>
              </a:xfrm>
              <a:prstGeom prst="rect">
                <a:avLst/>
              </a:prstGeom>
              <a:solidFill>
                <a:schemeClr val="accent3"/>
              </a:solidFill>
              <a:ln>
                <a:solidFill>
                  <a:schemeClr val="accent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6;p57">
                <a:extLst>
                  <a:ext uri="{FF2B5EF4-FFF2-40B4-BE49-F238E27FC236}">
                    <a16:creationId xmlns:a16="http://schemas.microsoft.com/office/drawing/2014/main" id="{96CE5FB2-DA92-8346-A4D2-BAFC502A9FEA}"/>
                  </a:ext>
                </a:extLst>
              </p:cNvPr>
              <p:cNvSpPr/>
              <p:nvPr/>
            </p:nvSpPr>
            <p:spPr>
              <a:xfrm>
                <a:off x="7052687" y="3327363"/>
                <a:ext cx="331500" cy="331500"/>
              </a:xfrm>
              <a:prstGeom prst="ellipse">
                <a:avLst/>
              </a:prstGeom>
              <a:solidFill>
                <a:schemeClr val="accent3"/>
              </a:solidFill>
              <a:ln>
                <a:solidFill>
                  <a:schemeClr val="accent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 name="Google Shape;433;p57">
            <a:extLst>
              <a:ext uri="{FF2B5EF4-FFF2-40B4-BE49-F238E27FC236}">
                <a16:creationId xmlns:a16="http://schemas.microsoft.com/office/drawing/2014/main" id="{F47E618E-6C59-A444-8E05-D93684E635A4}"/>
              </a:ext>
            </a:extLst>
          </p:cNvPr>
          <p:cNvSpPr txBox="1">
            <a:spLocks/>
          </p:cNvSpPr>
          <p:nvPr/>
        </p:nvSpPr>
        <p:spPr>
          <a:xfrm rot="722054">
            <a:off x="7129693" y="4214530"/>
            <a:ext cx="1574466" cy="36409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400">
                <a:solidFill>
                  <a:schemeClr val="accent3"/>
                </a:solidFill>
              </a:rPr>
              <a:t>DD, NHÂN PHẨM</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1">
                                            <p:txEl>
                                              <p:pRg st="0" end="0"/>
                                            </p:txEl>
                                          </p:spTgt>
                                        </p:tgtEl>
                                        <p:attrNameLst>
                                          <p:attrName>style.visibility</p:attrName>
                                        </p:attrNameLst>
                                      </p:cBhvr>
                                      <p:to>
                                        <p:strVal val="visible"/>
                                      </p:to>
                                    </p:set>
                                    <p:animEffect transition="in" filter="blinds(horizontal)">
                                      <p:cBhvr>
                                        <p:cTn id="7" dur="500"/>
                                        <p:tgtEl>
                                          <p:spTgt spid="66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0">
                                            <p:txEl>
                                              <p:pRg st="0" end="0"/>
                                            </p:txEl>
                                          </p:spTgt>
                                        </p:tgtEl>
                                        <p:attrNameLst>
                                          <p:attrName>style.visibility</p:attrName>
                                        </p:attrNameLst>
                                      </p:cBhvr>
                                      <p:to>
                                        <p:strVal val="visible"/>
                                      </p:to>
                                    </p:set>
                                    <p:animEffect transition="in" filter="blinds(horizontal)">
                                      <p:cBhvr>
                                        <p:cTn id="10" dur="500"/>
                                        <p:tgtEl>
                                          <p:spTgt spid="66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51"/>
                                        </p:tgtEl>
                                        <p:attrNameLst>
                                          <p:attrName>style.visibility</p:attrName>
                                        </p:attrNameLst>
                                      </p:cBhvr>
                                      <p:to>
                                        <p:strVal val="visible"/>
                                      </p:to>
                                    </p:set>
                                    <p:animEffect transition="in" filter="blinds(horizontal)">
                                      <p:cBhvr>
                                        <p:cTn id="13" dur="500"/>
                                        <p:tgtEl>
                                          <p:spTgt spid="65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48"/>
                                        </p:tgtEl>
                                        <p:attrNameLst>
                                          <p:attrName>style.visibility</p:attrName>
                                        </p:attrNameLst>
                                      </p:cBhvr>
                                      <p:to>
                                        <p:strVal val="visible"/>
                                      </p:to>
                                    </p:set>
                                    <p:animEffect transition="in" filter="blinds(horizontal)">
                                      <p:cBhvr>
                                        <p:cTn id="18" dur="500"/>
                                        <p:tgtEl>
                                          <p:spTgt spid="64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59">
                                            <p:txEl>
                                              <p:pRg st="0" end="0"/>
                                            </p:txEl>
                                          </p:spTgt>
                                        </p:tgtEl>
                                        <p:attrNameLst>
                                          <p:attrName>style.visibility</p:attrName>
                                        </p:attrNameLst>
                                      </p:cBhvr>
                                      <p:to>
                                        <p:strVal val="visible"/>
                                      </p:to>
                                    </p:set>
                                    <p:animEffect transition="in" filter="blinds(horizontal)">
                                      <p:cBhvr>
                                        <p:cTn id="21" dur="500"/>
                                        <p:tgtEl>
                                          <p:spTgt spid="659">
                                            <p:txEl>
                                              <p:pRg st="0" end="0"/>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58">
                                            <p:txEl>
                                              <p:pRg st="0" end="0"/>
                                            </p:txEl>
                                          </p:spTgt>
                                        </p:tgtEl>
                                        <p:attrNameLst>
                                          <p:attrName>style.visibility</p:attrName>
                                        </p:attrNameLst>
                                      </p:cBhvr>
                                      <p:to>
                                        <p:strVal val="visible"/>
                                      </p:to>
                                    </p:set>
                                    <p:animEffect transition="in" filter="blinds(horizontal)">
                                      <p:cBhvr>
                                        <p:cTn id="24" dur="500"/>
                                        <p:tgtEl>
                                          <p:spTgt spid="65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blinds(horizontal)">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662">
                                            <p:txEl>
                                              <p:pRg st="0" end="0"/>
                                            </p:txEl>
                                          </p:spTgt>
                                        </p:tgtEl>
                                        <p:attrNameLst>
                                          <p:attrName>style.visibility</p:attrName>
                                        </p:attrNameLst>
                                      </p:cBhvr>
                                      <p:to>
                                        <p:strVal val="visible"/>
                                      </p:to>
                                    </p:set>
                                    <p:animEffect transition="in" filter="blinds(horizontal)">
                                      <p:cBhvr>
                                        <p:cTn id="45" dur="500"/>
                                        <p:tgtEl>
                                          <p:spTgt spid="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 grpId="0" build="p"/>
      <p:bldP spid="659" grpId="0" build="p"/>
      <p:bldP spid="660" grpId="0" build="p"/>
      <p:bldP spid="661" grpId="0" build="p"/>
      <p:bldP spid="28"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23" name="Google Shape;623;p64"/>
          <p:cNvSpPr/>
          <p:nvPr/>
        </p:nvSpPr>
        <p:spPr>
          <a:xfrm>
            <a:off x="5296401" y="3330834"/>
            <a:ext cx="3353952" cy="188054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4"/>
          <p:cNvSpPr/>
          <p:nvPr/>
        </p:nvSpPr>
        <p:spPr>
          <a:xfrm>
            <a:off x="308097" y="3320075"/>
            <a:ext cx="3654305" cy="1880542"/>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64"/>
          <p:cNvSpPr/>
          <p:nvPr/>
        </p:nvSpPr>
        <p:spPr>
          <a:xfrm>
            <a:off x="3300322" y="1519687"/>
            <a:ext cx="2145600" cy="13431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64"/>
          <p:cNvSpPr/>
          <p:nvPr/>
        </p:nvSpPr>
        <p:spPr>
          <a:xfrm rot="10800000">
            <a:off x="1895220" y="2813626"/>
            <a:ext cx="1506743" cy="497755"/>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64"/>
          <p:cNvSpPr txBox="1">
            <a:spLocks noGrp="1"/>
          </p:cNvSpPr>
          <p:nvPr>
            <p:ph type="title"/>
          </p:nvPr>
        </p:nvSpPr>
        <p:spPr>
          <a:xfrm>
            <a:off x="639474" y="982906"/>
            <a:ext cx="7582540" cy="459354"/>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t>KIẾN THỨC NÂNG CAO</a:t>
            </a:r>
            <a:endParaRPr sz="2400"/>
          </a:p>
        </p:txBody>
      </p:sp>
      <p:sp>
        <p:nvSpPr>
          <p:cNvPr id="630" name="Google Shape;630;p64"/>
          <p:cNvSpPr txBox="1">
            <a:spLocks noGrp="1"/>
          </p:cNvSpPr>
          <p:nvPr>
            <p:ph type="subTitle" idx="1"/>
          </p:nvPr>
        </p:nvSpPr>
        <p:spPr>
          <a:xfrm rot="-564">
            <a:off x="449027" y="3457386"/>
            <a:ext cx="3372443" cy="1581276"/>
          </a:xfrm>
          <a:prstGeom prst="rect">
            <a:avLst/>
          </a:prstGeom>
        </p:spPr>
        <p:txBody>
          <a:bodyPr spcFirstLastPara="1" wrap="square" lIns="0" tIns="0" rIns="0" bIns="0" anchor="t" anchorCtr="0">
            <a:noAutofit/>
          </a:bodyPr>
          <a:lstStyle/>
          <a:p>
            <a:pPr lvl="0" algn="just"/>
            <a:r>
              <a:rPr lang="en-US" altLang="vi-VN" sz="1600">
                <a:latin typeface="Open Sans" panose="020B0606030504020204" pitchFamily="34" charset="0"/>
                <a:ea typeface="Open Sans" panose="020B0606030504020204" pitchFamily="34" charset="0"/>
                <a:cs typeface="Open Sans" panose="020B0606030504020204" pitchFamily="34" charset="0"/>
              </a:rPr>
              <a:t>Người nào vô ý hoặc vô ý gây thương tích mà gây tổn hại tới sức khoẻ của người khác mà  tỉ lệ thương tật là từ 31% trở lên thì bị phạt cảnh cáo, cải tạo không giam giữ đến 2 năm tù giam hoặc bị phạt tù từ 3 tháng đến 2 năm.</a:t>
            </a:r>
            <a:endParaRPr sz="1600">
              <a:latin typeface="Open Sans" panose="020B0606030504020204" pitchFamily="34" charset="0"/>
              <a:ea typeface="Open Sans" panose="020B0606030504020204" pitchFamily="34" charset="0"/>
              <a:cs typeface="Open Sans" panose="020B0606030504020204" pitchFamily="34" charset="0"/>
            </a:endParaRPr>
          </a:p>
        </p:txBody>
      </p:sp>
      <p:sp>
        <p:nvSpPr>
          <p:cNvPr id="634" name="Google Shape;634;p64"/>
          <p:cNvSpPr txBox="1">
            <a:spLocks noGrp="1"/>
          </p:cNvSpPr>
          <p:nvPr>
            <p:ph type="subTitle" idx="5"/>
          </p:nvPr>
        </p:nvSpPr>
        <p:spPr>
          <a:xfrm rot="-564">
            <a:off x="5406411" y="3575093"/>
            <a:ext cx="3133931" cy="1713452"/>
          </a:xfrm>
          <a:prstGeom prst="rect">
            <a:avLst/>
          </a:prstGeom>
        </p:spPr>
        <p:txBody>
          <a:bodyPr spcFirstLastPara="1" wrap="square" lIns="0" tIns="0" rIns="0" bIns="0" anchor="t" anchorCtr="0">
            <a:noAutofit/>
          </a:bodyPr>
          <a:lstStyle/>
          <a:p>
            <a:pPr lvl="0" algn="just"/>
            <a:r>
              <a:rPr lang="en-US" altLang="vi-VN" sz="1800">
                <a:latin typeface="Open Sans" panose="020B0606030504020204" pitchFamily="34" charset="0"/>
                <a:ea typeface="Open Sans" panose="020B0606030504020204" pitchFamily="34" charset="0"/>
                <a:cs typeface="Open Sans" panose="020B0606030504020204" pitchFamily="34" charset="0"/>
              </a:rPr>
              <a:t>Người phạm tội còn có thể bị cấm đảm nhiệm chức vụ, cấm hành nghề hoặc làm công việc nhất định từ một đến 3 năm.</a:t>
            </a:r>
            <a:endParaRPr sz="1800">
              <a:latin typeface="Open Sans" panose="020B0606030504020204" pitchFamily="34" charset="0"/>
              <a:ea typeface="Open Sans" panose="020B0606030504020204" pitchFamily="34" charset="0"/>
              <a:cs typeface="Open Sans" panose="020B0606030504020204" pitchFamily="34" charset="0"/>
            </a:endParaRPr>
          </a:p>
        </p:txBody>
      </p:sp>
      <p:sp>
        <p:nvSpPr>
          <p:cNvPr id="643" name="Google Shape;643;p64"/>
          <p:cNvSpPr/>
          <p:nvPr/>
        </p:nvSpPr>
        <p:spPr>
          <a:xfrm rot="10800000" flipH="1">
            <a:off x="5368416" y="2823458"/>
            <a:ext cx="1604961" cy="507376"/>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A23C25A-2B3E-EA48-A15C-04AC42DBA6F2}"/>
              </a:ext>
            </a:extLst>
          </p:cNvPr>
          <p:cNvSpPr txBox="1"/>
          <p:nvPr/>
        </p:nvSpPr>
        <p:spPr>
          <a:xfrm>
            <a:off x="3300322" y="1521128"/>
            <a:ext cx="2260845" cy="1323439"/>
          </a:xfrm>
          <a:prstGeom prst="rect">
            <a:avLst/>
          </a:prstGeom>
          <a:noFill/>
        </p:spPr>
        <p:txBody>
          <a:bodyPr wrap="square" rtlCol="0">
            <a:spAutoFit/>
          </a:bodyPr>
          <a:lstStyle/>
          <a:p>
            <a:pPr algn="ctr"/>
            <a:r>
              <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Điều 108 </a:t>
            </a:r>
          </a:p>
          <a:p>
            <a:pPr algn="ctr"/>
            <a:r>
              <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Bộ luật Hình sự Việt Nam </a:t>
            </a:r>
          </a:p>
          <a:p>
            <a:pPr algn="ctr"/>
            <a:r>
              <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quy định</a:t>
            </a:r>
            <a:r>
              <a:rPr lang="en-VN"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rPr>
              <a:t>.</a:t>
            </a:r>
            <a:endParaRPr lang="en-US" altLang="vi-VN" sz="20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Google Shape;317;p51">
            <a:extLst>
              <a:ext uri="{FF2B5EF4-FFF2-40B4-BE49-F238E27FC236}">
                <a16:creationId xmlns:a16="http://schemas.microsoft.com/office/drawing/2014/main" id="{C3E2C410-4B8E-AA45-968F-5A2FDB7041E9}"/>
              </a:ext>
            </a:extLst>
          </p:cNvPr>
          <p:cNvSpPr txBox="1">
            <a:spLocks/>
          </p:cNvSpPr>
          <p:nvPr/>
        </p:nvSpPr>
        <p:spPr>
          <a:xfrm>
            <a:off x="595266" y="567093"/>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2. QUYỀN </a:t>
            </a:r>
            <a:r>
              <a:rPr lang="en" sz="2000">
                <a:solidFill>
                  <a:srgbClr val="004236"/>
                </a:solidFill>
              </a:rPr>
              <a:t>ĐƯỢC PL BẢO HỘ VỀ TÍNH MẠNG, SK, DD VÀ NHÂN PHẨM</a:t>
            </a:r>
            <a:endParaRPr lang="en-US" sz="2400">
              <a:solidFill>
                <a:srgbClr val="004236"/>
              </a:solidFill>
            </a:endParaRPr>
          </a:p>
        </p:txBody>
      </p:sp>
      <p:grpSp>
        <p:nvGrpSpPr>
          <p:cNvPr id="43" name="Google Shape;1328;p85">
            <a:extLst>
              <a:ext uri="{FF2B5EF4-FFF2-40B4-BE49-F238E27FC236}">
                <a16:creationId xmlns:a16="http://schemas.microsoft.com/office/drawing/2014/main" id="{4745AEAC-B27B-254B-B361-345035B1DA69}"/>
              </a:ext>
            </a:extLst>
          </p:cNvPr>
          <p:cNvGrpSpPr/>
          <p:nvPr/>
        </p:nvGrpSpPr>
        <p:grpSpPr>
          <a:xfrm>
            <a:off x="114966" y="622326"/>
            <a:ext cx="396311" cy="235695"/>
            <a:chOff x="5037700" y="2430325"/>
            <a:chExt cx="75950" cy="65850"/>
          </a:xfrm>
          <a:solidFill>
            <a:schemeClr val="accent6">
              <a:lumMod val="20000"/>
              <a:lumOff val="80000"/>
            </a:schemeClr>
          </a:solidFill>
        </p:grpSpPr>
        <p:sp>
          <p:nvSpPr>
            <p:cNvPr id="44" name="Google Shape;1329;p85">
              <a:extLst>
                <a:ext uri="{FF2B5EF4-FFF2-40B4-BE49-F238E27FC236}">
                  <a16:creationId xmlns:a16="http://schemas.microsoft.com/office/drawing/2014/main" id="{B2C9906D-727E-2043-83BB-3E51D6E85EB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45" name="Google Shape;1330;p85">
              <a:extLst>
                <a:ext uri="{FF2B5EF4-FFF2-40B4-BE49-F238E27FC236}">
                  <a16:creationId xmlns:a16="http://schemas.microsoft.com/office/drawing/2014/main" id="{6C3011BA-3A59-F246-9FA3-41DFD0315BF5}"/>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lvl="0"/>
            <a:r>
              <a:rPr lang="en" sz="3600"/>
              <a:t>QUYỀN BẤT KHẢ XÂM PHẠM VỀ CHỖ Ở</a:t>
            </a:r>
            <a:endParaRPr sz="36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lvl="0"/>
            <a:r>
              <a:rPr lang="en-US"/>
              <a:t>TÌM HIỂU VỀ NỘI DUNG VÀ Ý NGHĨA CỦA QUYỀN BẤT KHẢ XÂM PHẠM VỀ CHỖ Ở</a:t>
            </a:r>
          </a:p>
        </p:txBody>
      </p:sp>
    </p:spTree>
    <p:extLst>
      <p:ext uri="{BB962C8B-B14F-4D97-AF65-F5344CB8AC3E}">
        <p14:creationId xmlns:p14="http://schemas.microsoft.com/office/powerpoint/2010/main" val="1649441404"/>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pSp>
        <p:nvGrpSpPr>
          <p:cNvPr id="253" name="Google Shape;253;p47"/>
          <p:cNvGrpSpPr/>
          <p:nvPr/>
        </p:nvGrpSpPr>
        <p:grpSpPr>
          <a:xfrm>
            <a:off x="2070266" y="860839"/>
            <a:ext cx="5045100" cy="2845092"/>
            <a:chOff x="2070266" y="860839"/>
            <a:chExt cx="5045100" cy="2845092"/>
          </a:xfrm>
        </p:grpSpPr>
        <p:sp>
          <p:nvSpPr>
            <p:cNvPr id="254" name="Google Shape;254;p47"/>
            <p:cNvSpPr/>
            <p:nvPr/>
          </p:nvSpPr>
          <p:spPr>
            <a:xfrm rot="-255763">
              <a:off x="2144944" y="1336349"/>
              <a:ext cx="4895743" cy="2190665"/>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47"/>
            <p:cNvGrpSpPr/>
            <p:nvPr/>
          </p:nvGrpSpPr>
          <p:grpSpPr>
            <a:xfrm rot="-1297297">
              <a:off x="2702880" y="997320"/>
              <a:ext cx="870851" cy="681118"/>
              <a:chOff x="4343742" y="1288126"/>
              <a:chExt cx="870793" cy="681073"/>
            </a:xfrm>
          </p:grpSpPr>
          <p:sp>
            <p:nvSpPr>
              <p:cNvPr id="256" name="Google Shape;256;p47"/>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7"/>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7"/>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9" name="Google Shape;259;p47"/>
          <p:cNvSpPr txBox="1">
            <a:spLocks noGrp="1"/>
          </p:cNvSpPr>
          <p:nvPr>
            <p:ph type="title"/>
          </p:nvPr>
        </p:nvSpPr>
        <p:spPr>
          <a:xfrm rot="-255690">
            <a:off x="2375433" y="1931351"/>
            <a:ext cx="4494093" cy="96406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a:latin typeface="iCiel Cadena" panose="02000503000000020004" pitchFamily="2" charset="77"/>
              </a:rPr>
              <a:t>CÁC QUYỀN TỰ DO </a:t>
            </a:r>
            <a:br>
              <a:rPr lang="en" sz="2800">
                <a:latin typeface="iCiel Cadena" panose="02000503000000020004" pitchFamily="2" charset="77"/>
              </a:rPr>
            </a:br>
            <a:r>
              <a:rPr lang="en" sz="2800">
                <a:latin typeface="iCiel Cadena" panose="02000503000000020004" pitchFamily="2" charset="77"/>
              </a:rPr>
              <a:t>CƠ BẢN CỦA CÔNG DÂN</a:t>
            </a:r>
            <a:endParaRPr sz="2800">
              <a:latin typeface="iCiel Cadena" panose="02000503000000020004" pitchFamily="2" charset="77"/>
            </a:endParaRPr>
          </a:p>
        </p:txBody>
      </p:sp>
      <p:sp>
        <p:nvSpPr>
          <p:cNvPr id="260" name="Google Shape;260;p47"/>
          <p:cNvSpPr/>
          <p:nvPr/>
        </p:nvSpPr>
        <p:spPr>
          <a:xfrm rot="964">
            <a:off x="3171850" y="33916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7"/>
          <p:cNvSpPr txBox="1">
            <a:spLocks noGrp="1"/>
          </p:cNvSpPr>
          <p:nvPr>
            <p:ph type="subTitle" idx="1"/>
          </p:nvPr>
        </p:nvSpPr>
        <p:spPr>
          <a:xfrm rot="-765">
            <a:off x="3171766" y="3518444"/>
            <a:ext cx="4280219" cy="54895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a:latin typeface="iCiel Pacifico" panose="02000000000000000000" pitchFamily="2" charset="77"/>
              </a:rPr>
              <a:t>Tìm hiểu về nội dung và ý nghĩa về các quyền tự do cơ bản mà công dân được hưởng</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492639"/>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552878"/>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pic>
        <p:nvPicPr>
          <p:cNvPr id="3" name="Picture 2" descr="A person opening a door&#10;&#10;Description automatically generated with medium confidence">
            <a:extLst>
              <a:ext uri="{FF2B5EF4-FFF2-40B4-BE49-F238E27FC236}">
                <a16:creationId xmlns:a16="http://schemas.microsoft.com/office/drawing/2014/main" id="{511F788D-90B0-2D41-B71C-DB838D8EF0D1}"/>
              </a:ext>
            </a:extLst>
          </p:cNvPr>
          <p:cNvPicPr>
            <a:picLocks noChangeAspect="1"/>
          </p:cNvPicPr>
          <p:nvPr/>
        </p:nvPicPr>
        <p:blipFill>
          <a:blip r:embed="rId3"/>
          <a:stretch>
            <a:fillRect/>
          </a:stretch>
        </p:blipFill>
        <p:spPr>
          <a:xfrm>
            <a:off x="4803451" y="1049920"/>
            <a:ext cx="3929054" cy="2619369"/>
          </a:xfrm>
          <a:prstGeom prst="roundRect">
            <a:avLst>
              <a:gd name="adj" fmla="val 16667"/>
            </a:avLst>
          </a:prstGeom>
          <a:ln w="28575">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Google Shape;438;p58">
            <a:extLst>
              <a:ext uri="{FF2B5EF4-FFF2-40B4-BE49-F238E27FC236}">
                <a16:creationId xmlns:a16="http://schemas.microsoft.com/office/drawing/2014/main" id="{00C7A0B5-CEB6-CD46-A06F-C509E92D0051}"/>
              </a:ext>
            </a:extLst>
          </p:cNvPr>
          <p:cNvSpPr txBox="1">
            <a:spLocks/>
          </p:cNvSpPr>
          <p:nvPr/>
        </p:nvSpPr>
        <p:spPr>
          <a:xfrm>
            <a:off x="1675212" y="1866450"/>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grpSp>
        <p:nvGrpSpPr>
          <p:cNvPr id="15" name="Google Shape;440;p58">
            <a:extLst>
              <a:ext uri="{FF2B5EF4-FFF2-40B4-BE49-F238E27FC236}">
                <a16:creationId xmlns:a16="http://schemas.microsoft.com/office/drawing/2014/main" id="{34722113-FFBC-B94E-AB50-D05BB51B5DDF}"/>
              </a:ext>
            </a:extLst>
          </p:cNvPr>
          <p:cNvGrpSpPr/>
          <p:nvPr/>
        </p:nvGrpSpPr>
        <p:grpSpPr>
          <a:xfrm>
            <a:off x="931055" y="2056050"/>
            <a:ext cx="4213200" cy="3062510"/>
            <a:chOff x="1868425" y="1088940"/>
            <a:chExt cx="4213200" cy="3062510"/>
          </a:xfrm>
        </p:grpSpPr>
        <p:sp>
          <p:nvSpPr>
            <p:cNvPr id="16" name="Google Shape;441;p58">
              <a:extLst>
                <a:ext uri="{FF2B5EF4-FFF2-40B4-BE49-F238E27FC236}">
                  <a16:creationId xmlns:a16="http://schemas.microsoft.com/office/drawing/2014/main" id="{CCBE1F24-7E4F-4A4E-BDEE-745AB3B1D7B9}"/>
                </a:ext>
              </a:extLst>
            </p:cNvPr>
            <p:cNvSpPr/>
            <p:nvPr/>
          </p:nvSpPr>
          <p:spPr>
            <a:xfrm>
              <a:off x="1868425" y="1552850"/>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42;p58">
              <a:extLst>
                <a:ext uri="{FF2B5EF4-FFF2-40B4-BE49-F238E27FC236}">
                  <a16:creationId xmlns:a16="http://schemas.microsoft.com/office/drawing/2014/main" id="{D47A22AB-276C-C74F-AFBE-9AAEE625AF43}"/>
                </a:ext>
              </a:extLst>
            </p:cNvPr>
            <p:cNvSpPr/>
            <p:nvPr/>
          </p:nvSpPr>
          <p:spPr>
            <a:xfrm rot="132954" flipH="1">
              <a:off x="5365628" y="1088940"/>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443;p58">
            <a:extLst>
              <a:ext uri="{FF2B5EF4-FFF2-40B4-BE49-F238E27FC236}">
                <a16:creationId xmlns:a16="http://schemas.microsoft.com/office/drawing/2014/main" id="{90A4A469-DC78-AB4F-AD6C-72A190525B56}"/>
              </a:ext>
            </a:extLst>
          </p:cNvPr>
          <p:cNvSpPr txBox="1">
            <a:spLocks/>
          </p:cNvSpPr>
          <p:nvPr/>
        </p:nvSpPr>
        <p:spPr>
          <a:xfrm>
            <a:off x="1089754" y="2703579"/>
            <a:ext cx="3906260" cy="20151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Gia đình ông H bị mất 2 con </a:t>
            </a:r>
          </a:p>
          <a:p>
            <a:pPr marL="139700" algn="just">
              <a:buFont typeface="Open Sans"/>
              <a:buNone/>
            </a:pPr>
            <a:r>
              <a:rPr lang="vi-VN" sz="1800"/>
              <a:t>gà. Do nghi ngờ rằng nhà bà T bắt gà của nhà mình nên ông H đã tự ý xông qua nhà bà T chửi bới và lục soát khắp nhà để tìm 2 con gà. Theo em, ông H đã làm đúng hay sai? Và điều này có cần được PL bảo hộ hay không?</a:t>
            </a:r>
          </a:p>
        </p:txBody>
      </p:sp>
    </p:spTree>
    <p:extLst>
      <p:ext uri="{BB962C8B-B14F-4D97-AF65-F5344CB8AC3E}">
        <p14:creationId xmlns:p14="http://schemas.microsoft.com/office/powerpoint/2010/main" val="321663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2053889" y="1111945"/>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179506" y="3821782"/>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483659" y="1660339"/>
            <a:ext cx="4176681" cy="2245803"/>
          </a:xfrm>
          <a:prstGeom prst="rect">
            <a:avLst/>
          </a:prstGeom>
        </p:spPr>
        <p:txBody>
          <a:bodyPr spcFirstLastPara="1" wrap="square" lIns="0" tIns="0" rIns="0" bIns="0" anchor="t" anchorCtr="0">
            <a:noAutofit/>
          </a:bodyPr>
          <a:lstStyle/>
          <a:p>
            <a:pPr lvl="0" algn="just">
              <a:buClr>
                <a:schemeClr val="dk1"/>
              </a:buClr>
              <a:buSzPts val="1100"/>
            </a:pPr>
            <a:r>
              <a:rPr lang="vi-VN" sz="2400">
                <a:solidFill>
                  <a:schemeClr val="accent2">
                    <a:lumMod val="50000"/>
                  </a:schemeClr>
                </a:solidFill>
                <a:latin typeface="Calibri Light" panose="020F0302020204030204" pitchFamily="34" charset="0"/>
                <a:cs typeface="Calibri Light" panose="020F0302020204030204" pitchFamily="34" charset="0"/>
              </a:rPr>
              <a:t>Chỗ ở của CD được NN và PL tôn trọng. </a:t>
            </a:r>
            <a:r>
              <a:rPr lang="vi-VN" sz="2400">
                <a:solidFill>
                  <a:srgbClr val="FF0000"/>
                </a:solidFill>
                <a:latin typeface="Calibri Light" panose="020F0302020204030204" pitchFamily="34" charset="0"/>
                <a:cs typeface="Calibri Light" panose="020F0302020204030204" pitchFamily="34" charset="0"/>
              </a:rPr>
              <a:t>Không ai được tự ý </a:t>
            </a:r>
            <a:r>
              <a:rPr lang="vi-VN" sz="2400">
                <a:solidFill>
                  <a:schemeClr val="accent2">
                    <a:lumMod val="50000"/>
                  </a:schemeClr>
                </a:solidFill>
                <a:latin typeface="Calibri Light" panose="020F0302020204030204" pitchFamily="34" charset="0"/>
                <a:cs typeface="Calibri Light" panose="020F0302020204030204" pitchFamily="34" charset="0"/>
              </a:rPr>
              <a:t>vào chỗ của người khác nếu không được người đó đồng ý ngoại trừ trường hợp PL cho phép theo quy định, đúng trình tự, thủ tục.</a:t>
            </a:r>
            <a:endParaRPr sz="2400"/>
          </a:p>
        </p:txBody>
      </p:sp>
      <p:sp>
        <p:nvSpPr>
          <p:cNvPr id="276" name="Google Shape;276;p48"/>
          <p:cNvSpPr txBox="1">
            <a:spLocks noGrp="1"/>
          </p:cNvSpPr>
          <p:nvPr>
            <p:ph type="title"/>
          </p:nvPr>
        </p:nvSpPr>
        <p:spPr>
          <a:xfrm rot="1665">
            <a:off x="4340781" y="4277508"/>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 KHÁI NIỆM</a:t>
            </a:r>
            <a:endParaRPr/>
          </a:p>
        </p:txBody>
      </p:sp>
      <p:grpSp>
        <p:nvGrpSpPr>
          <p:cNvPr id="25" name="Google Shape;1328;p85">
            <a:extLst>
              <a:ext uri="{FF2B5EF4-FFF2-40B4-BE49-F238E27FC236}">
                <a16:creationId xmlns:a16="http://schemas.microsoft.com/office/drawing/2014/main" id="{3F69B0EF-4A62-1D49-ABA3-6FA6DEC98BCE}"/>
              </a:ext>
            </a:extLst>
          </p:cNvPr>
          <p:cNvGrpSpPr/>
          <p:nvPr/>
        </p:nvGrpSpPr>
        <p:grpSpPr>
          <a:xfrm>
            <a:off x="210268" y="587929"/>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ADD2A540-F326-BD4C-BD58-34020C7DC33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63511487-DEE1-CB4A-9622-626B98552E3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7" name="Google Shape;317;p51">
            <a:extLst>
              <a:ext uri="{FF2B5EF4-FFF2-40B4-BE49-F238E27FC236}">
                <a16:creationId xmlns:a16="http://schemas.microsoft.com/office/drawing/2014/main" id="{3A5A8259-5DE7-1F4E-BCAB-8AE20619B750}"/>
              </a:ext>
            </a:extLst>
          </p:cNvPr>
          <p:cNvSpPr txBox="1">
            <a:spLocks/>
          </p:cNvSpPr>
          <p:nvPr/>
        </p:nvSpPr>
        <p:spPr>
          <a:xfrm>
            <a:off x="698889" y="527690"/>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spTree>
    <p:extLst>
      <p:ext uri="{BB962C8B-B14F-4D97-AF65-F5344CB8AC3E}">
        <p14:creationId xmlns:p14="http://schemas.microsoft.com/office/powerpoint/2010/main" val="3991275268"/>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573306"/>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3. QUYỀN </a:t>
            </a:r>
            <a:r>
              <a:rPr lang="en" sz="2000">
                <a:solidFill>
                  <a:srgbClr val="004236"/>
                </a:solidFill>
              </a:rPr>
              <a:t>BẤT KHẢ XÂM PHẠM VỀ CHỖ Ở CỦA CÔNG DÂN</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633545"/>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pic>
        <p:nvPicPr>
          <p:cNvPr id="4" name="Picture 3" descr="A group of people in a narrow alley&#10;&#10;Description automatically generated with low confidence">
            <a:extLst>
              <a:ext uri="{FF2B5EF4-FFF2-40B4-BE49-F238E27FC236}">
                <a16:creationId xmlns:a16="http://schemas.microsoft.com/office/drawing/2014/main" id="{880CE605-0B83-C742-B358-AB6E41998073}"/>
              </a:ext>
            </a:extLst>
          </p:cNvPr>
          <p:cNvPicPr>
            <a:picLocks noChangeAspect="1"/>
          </p:cNvPicPr>
          <p:nvPr/>
        </p:nvPicPr>
        <p:blipFill>
          <a:blip r:embed="rId3"/>
          <a:stretch>
            <a:fillRect/>
          </a:stretch>
        </p:blipFill>
        <p:spPr>
          <a:xfrm>
            <a:off x="4681155" y="1078206"/>
            <a:ext cx="4243864" cy="2536372"/>
          </a:xfrm>
          <a:prstGeom prst="rect">
            <a:avLst/>
          </a:prstGeom>
          <a:ln w="28575">
            <a:solidFill>
              <a:srgbClr val="002060"/>
            </a:solidFill>
          </a:ln>
          <a:effectLst>
            <a:outerShdw blurRad="190500" algn="tl" rotWithShape="0">
              <a:srgbClr val="000000">
                <a:alpha val="70000"/>
              </a:srgbClr>
            </a:outerShdw>
          </a:effectLst>
        </p:spPr>
      </p:pic>
      <p:sp>
        <p:nvSpPr>
          <p:cNvPr id="28" name="Google Shape;438;p58">
            <a:extLst>
              <a:ext uri="{FF2B5EF4-FFF2-40B4-BE49-F238E27FC236}">
                <a16:creationId xmlns:a16="http://schemas.microsoft.com/office/drawing/2014/main" id="{05822D28-0FC0-4A42-9B21-1DB88E742CD0}"/>
              </a:ext>
            </a:extLst>
          </p:cNvPr>
          <p:cNvSpPr txBox="1">
            <a:spLocks/>
          </p:cNvSpPr>
          <p:nvPr/>
        </p:nvSpPr>
        <p:spPr>
          <a:xfrm>
            <a:off x="1343603" y="1209384"/>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grpSp>
        <p:nvGrpSpPr>
          <p:cNvPr id="29" name="Google Shape;440;p58">
            <a:extLst>
              <a:ext uri="{FF2B5EF4-FFF2-40B4-BE49-F238E27FC236}">
                <a16:creationId xmlns:a16="http://schemas.microsoft.com/office/drawing/2014/main" id="{F4DE1373-B57D-3642-9AA9-38FC7CD9A961}"/>
              </a:ext>
            </a:extLst>
          </p:cNvPr>
          <p:cNvGrpSpPr/>
          <p:nvPr/>
        </p:nvGrpSpPr>
        <p:grpSpPr>
          <a:xfrm>
            <a:off x="483980" y="1222694"/>
            <a:ext cx="4560045" cy="3921360"/>
            <a:chOff x="1868425" y="1025369"/>
            <a:chExt cx="4230008" cy="3126081"/>
          </a:xfrm>
        </p:grpSpPr>
        <p:sp>
          <p:nvSpPr>
            <p:cNvPr id="30" name="Google Shape;441;p58">
              <a:extLst>
                <a:ext uri="{FF2B5EF4-FFF2-40B4-BE49-F238E27FC236}">
                  <a16:creationId xmlns:a16="http://schemas.microsoft.com/office/drawing/2014/main" id="{C4D32AD1-F8C2-2748-8A59-D0D3D2191C10}"/>
                </a:ext>
              </a:extLst>
            </p:cNvPr>
            <p:cNvSpPr/>
            <p:nvPr/>
          </p:nvSpPr>
          <p:spPr>
            <a:xfrm>
              <a:off x="1868425" y="1552850"/>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42;p58">
              <a:extLst>
                <a:ext uri="{FF2B5EF4-FFF2-40B4-BE49-F238E27FC236}">
                  <a16:creationId xmlns:a16="http://schemas.microsoft.com/office/drawing/2014/main" id="{AE80D338-BF42-A04C-8ED1-ED13753E9E55}"/>
                </a:ext>
              </a:extLst>
            </p:cNvPr>
            <p:cNvSpPr/>
            <p:nvPr/>
          </p:nvSpPr>
          <p:spPr>
            <a:xfrm rot="637597" flipH="1">
              <a:off x="5468529" y="1025369"/>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43;p58">
            <a:extLst>
              <a:ext uri="{FF2B5EF4-FFF2-40B4-BE49-F238E27FC236}">
                <a16:creationId xmlns:a16="http://schemas.microsoft.com/office/drawing/2014/main" id="{AB72E9C3-210B-074B-852B-8ED452B13910}"/>
              </a:ext>
            </a:extLst>
          </p:cNvPr>
          <p:cNvSpPr txBox="1">
            <a:spLocks/>
          </p:cNvSpPr>
          <p:nvPr/>
        </p:nvSpPr>
        <p:spPr>
          <a:xfrm>
            <a:off x="603588" y="1996744"/>
            <a:ext cx="4302710" cy="314731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 Công an xã X là ông A đang truy </a:t>
            </a:r>
          </a:p>
          <a:p>
            <a:pPr marL="139700" algn="just">
              <a:buFont typeface="Open Sans"/>
              <a:buNone/>
            </a:pPr>
            <a:r>
              <a:rPr lang="vi-VN" sz="1800"/>
              <a:t>đuổi tội phạm trốn truy nã. Trong quá trình truy đuổi bị mất dấu và nghi ngờ tội phạm đã chạy trốn vào nhà ông Y. Ông A yêu cầu ông Y cho khám nhà để tìm tội phạm thì ông Y không cho phép. Vì thế ông A đã xông vào nhà ông Y để khám xét. </a:t>
            </a:r>
          </a:p>
          <a:p>
            <a:pPr marL="139700" algn="just">
              <a:buFont typeface="Open Sans"/>
              <a:buNone/>
            </a:pPr>
            <a:r>
              <a:rPr lang="vi-VN" sz="1800"/>
              <a:t>- Theo em, trường hợp này ông A có vi phạm quyền bất khả xâm phạm về chỗ ở của CD không? Vì sao?</a:t>
            </a:r>
          </a:p>
        </p:txBody>
      </p:sp>
    </p:spTree>
    <p:extLst>
      <p:ext uri="{BB962C8B-B14F-4D97-AF65-F5344CB8AC3E}">
        <p14:creationId xmlns:p14="http://schemas.microsoft.com/office/powerpoint/2010/main" val="2907773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258959" y="1053807"/>
            <a:ext cx="4222517" cy="2976397"/>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51"/>
          <p:cNvSpPr txBox="1">
            <a:spLocks noGrp="1"/>
          </p:cNvSpPr>
          <p:nvPr>
            <p:ph type="subTitle" idx="4"/>
          </p:nvPr>
        </p:nvSpPr>
        <p:spPr>
          <a:xfrm rot="377090">
            <a:off x="5085945" y="1855043"/>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grpSp>
        <p:nvGrpSpPr>
          <p:cNvPr id="319" name="Google Shape;319;p51"/>
          <p:cNvGrpSpPr/>
          <p:nvPr/>
        </p:nvGrpSpPr>
        <p:grpSpPr>
          <a:xfrm>
            <a:off x="322794" y="1124270"/>
            <a:ext cx="3930814" cy="2912633"/>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598450" y="2279118"/>
            <a:ext cx="3379502" cy="1281399"/>
          </a:xfrm>
          <a:prstGeom prst="rect">
            <a:avLst/>
          </a:prstGeom>
        </p:spPr>
        <p:txBody>
          <a:bodyPr spcFirstLastPara="1" wrap="square" lIns="0" tIns="0" rIns="0" bIns="0" anchor="t" anchorCtr="0">
            <a:noAutofit/>
          </a:bodyPr>
          <a:lstStyle/>
          <a:p>
            <a:pPr algn="just"/>
            <a:r>
              <a:rPr lang="vi-VN" sz="2000">
                <a:solidFill>
                  <a:schemeClr val="accent3"/>
                </a:solidFill>
                <a:latin typeface="Calibri Light" panose="020F0302020204030204" pitchFamily="34" charset="0"/>
                <a:cs typeface="Calibri Light" panose="020F0302020204030204" pitchFamily="34" charset="0"/>
              </a:rPr>
              <a:t>Khi có căn cứ </a:t>
            </a:r>
            <a:r>
              <a:rPr lang="vi-VN" sz="2000">
                <a:solidFill>
                  <a:srgbClr val="004236"/>
                </a:solidFill>
                <a:latin typeface="Calibri Light" panose="020F0302020204030204" pitchFamily="34" charset="0"/>
                <a:cs typeface="Calibri Light" panose="020F0302020204030204" pitchFamily="34" charset="0"/>
              </a:rPr>
              <a:t>khẳng định </a:t>
            </a:r>
            <a:r>
              <a:rPr lang="vi-VN" sz="2000">
                <a:solidFill>
                  <a:schemeClr val="accent3"/>
                </a:solidFill>
                <a:latin typeface="Calibri Light" panose="020F0302020204030204" pitchFamily="34" charset="0"/>
                <a:cs typeface="Calibri Light" panose="020F0302020204030204" pitchFamily="34" charset="0"/>
              </a:rPr>
              <a:t>chổ ở của người nào đó có công cụ,  phương tiện để thực hiện  phạm tội hoặc tài liệu liên quan đến vụ án.</a:t>
            </a:r>
            <a:endParaRPr lang="en-VN" sz="2000">
              <a:solidFill>
                <a:schemeClr val="accent3"/>
              </a:solidFill>
              <a:latin typeface="Calibri Light" panose="020F0302020204030204" pitchFamily="34" charset="0"/>
              <a:cs typeface="Calibri Light" panose="020F0302020204030204" pitchFamily="34" charset="0"/>
            </a:endParaRPr>
          </a:p>
        </p:txBody>
      </p:sp>
      <p:sp>
        <p:nvSpPr>
          <p:cNvPr id="327" name="Google Shape;327;p51"/>
          <p:cNvSpPr txBox="1">
            <a:spLocks noGrp="1"/>
          </p:cNvSpPr>
          <p:nvPr>
            <p:ph type="subTitle" idx="2"/>
          </p:nvPr>
        </p:nvSpPr>
        <p:spPr>
          <a:xfrm rot="-231771">
            <a:off x="880169" y="1926407"/>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328" name="Google Shape;328;p51"/>
          <p:cNvSpPr txBox="1">
            <a:spLocks noGrp="1"/>
          </p:cNvSpPr>
          <p:nvPr>
            <p:ph type="subTitle" idx="3"/>
          </p:nvPr>
        </p:nvSpPr>
        <p:spPr>
          <a:xfrm rot="409823">
            <a:off x="4657014" y="2210033"/>
            <a:ext cx="3546978" cy="1353253"/>
          </a:xfrm>
          <a:prstGeom prst="rect">
            <a:avLst/>
          </a:prstGeom>
        </p:spPr>
        <p:txBody>
          <a:bodyPr spcFirstLastPara="1" wrap="square" lIns="0" tIns="0" rIns="0" bIns="0" anchor="t" anchorCtr="0">
            <a:noAutofit/>
          </a:bodyPr>
          <a:lstStyle/>
          <a:p>
            <a:pPr algn="just"/>
            <a:r>
              <a:rPr lang="vi-VN" sz="2000">
                <a:solidFill>
                  <a:schemeClr val="accent3"/>
                </a:solidFill>
                <a:latin typeface="Calibri Light" panose="020F0302020204030204" pitchFamily="34" charset="0"/>
                <a:cs typeface="Calibri Light" panose="020F0302020204030204" pitchFamily="34" charset="0"/>
              </a:rPr>
              <a:t>Khi bắt người đang bị truy nã hoặc tội pham đang lẫn tránh ở đó.</a:t>
            </a:r>
            <a:endParaRPr lang="en-VN" sz="2000">
              <a:solidFill>
                <a:schemeClr val="accent3"/>
              </a:solidFill>
              <a:latin typeface="Calibri Light" panose="020F0302020204030204" pitchFamily="34" charset="0"/>
              <a:cs typeface="Calibri Light" panose="020F0302020204030204" pitchFamily="34" charset="0"/>
            </a:endParaRPr>
          </a:p>
          <a:p>
            <a:pPr algn="just"/>
            <a:r>
              <a:rPr lang="vi-VN" sz="2000">
                <a:solidFill>
                  <a:schemeClr val="accent3"/>
                </a:solidFill>
                <a:latin typeface="Calibri Light" panose="020F0302020204030204" pitchFamily="34" charset="0"/>
                <a:cs typeface="Calibri Light" panose="020F0302020204030204" pitchFamily="34" charset="0"/>
              </a:rPr>
              <a:t>(Tuy nhiên phải theo </a:t>
            </a:r>
            <a:r>
              <a:rPr lang="vi-VN" sz="2000">
                <a:solidFill>
                  <a:srgbClr val="004236"/>
                </a:solidFill>
                <a:latin typeface="Calibri Light" panose="020F0302020204030204" pitchFamily="34" charset="0"/>
                <a:cs typeface="Calibri Light" panose="020F0302020204030204" pitchFamily="34" charset="0"/>
              </a:rPr>
              <a:t>trình tự, thủ tục </a:t>
            </a:r>
            <a:r>
              <a:rPr lang="vi-VN" sz="2000">
                <a:solidFill>
                  <a:schemeClr val="accent3"/>
                </a:solidFill>
                <a:latin typeface="Calibri Light" panose="020F0302020204030204" pitchFamily="34" charset="0"/>
                <a:cs typeface="Calibri Light" panose="020F0302020204030204" pitchFamily="34" charset="0"/>
              </a:rPr>
              <a:t>do pháp luật quy định)</a:t>
            </a:r>
            <a:endParaRPr lang="en-VN" sz="2000">
              <a:solidFill>
                <a:schemeClr val="accent3"/>
              </a:solidFill>
              <a:latin typeface="Calibri Light" panose="020F0302020204030204" pitchFamily="34" charset="0"/>
              <a:cs typeface="Calibri Light" panose="020F0302020204030204" pitchFamily="34" charset="0"/>
            </a:endParaRPr>
          </a:p>
        </p:txBody>
      </p:sp>
      <p:grpSp>
        <p:nvGrpSpPr>
          <p:cNvPr id="21" name="Google Shape;1328;p85">
            <a:extLst>
              <a:ext uri="{FF2B5EF4-FFF2-40B4-BE49-F238E27FC236}">
                <a16:creationId xmlns:a16="http://schemas.microsoft.com/office/drawing/2014/main" id="{4A11C28D-5E66-B84C-BA16-68C0831F8BD5}"/>
              </a:ext>
            </a:extLst>
          </p:cNvPr>
          <p:cNvGrpSpPr/>
          <p:nvPr/>
        </p:nvGrpSpPr>
        <p:grpSpPr>
          <a:xfrm>
            <a:off x="114966" y="347796"/>
            <a:ext cx="396311" cy="235695"/>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4F3E7B9E-BB7B-E741-A460-783DA982509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30;p85">
              <a:extLst>
                <a:ext uri="{FF2B5EF4-FFF2-40B4-BE49-F238E27FC236}">
                  <a16:creationId xmlns:a16="http://schemas.microsoft.com/office/drawing/2014/main" id="{6023BF30-33C2-8448-BEDA-403788D753E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48">
            <a:extLst>
              <a:ext uri="{FF2B5EF4-FFF2-40B4-BE49-F238E27FC236}">
                <a16:creationId xmlns:a16="http://schemas.microsoft.com/office/drawing/2014/main" id="{8D87B72E-6CD6-174D-BC11-38B61E96617D}"/>
              </a:ext>
            </a:extLst>
          </p:cNvPr>
          <p:cNvGrpSpPr/>
          <p:nvPr/>
        </p:nvGrpSpPr>
        <p:grpSpPr>
          <a:xfrm>
            <a:off x="2408596" y="3726418"/>
            <a:ext cx="3366659" cy="986738"/>
            <a:chOff x="4041853" y="3389163"/>
            <a:chExt cx="3366659" cy="986738"/>
          </a:xfrm>
        </p:grpSpPr>
        <p:sp>
          <p:nvSpPr>
            <p:cNvPr id="25" name="Google Shape;268;p48">
              <a:extLst>
                <a:ext uri="{FF2B5EF4-FFF2-40B4-BE49-F238E27FC236}">
                  <a16:creationId xmlns:a16="http://schemas.microsoft.com/office/drawing/2014/main" id="{BC5B646D-77F1-E840-BF67-7418E768DE7E}"/>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a:t>b. Nội dung</a:t>
              </a:r>
              <a:endParaRPr sz="1800"/>
            </a:p>
          </p:txBody>
        </p:sp>
        <p:grpSp>
          <p:nvGrpSpPr>
            <p:cNvPr id="26" name="Google Shape;269;p48">
              <a:extLst>
                <a:ext uri="{FF2B5EF4-FFF2-40B4-BE49-F238E27FC236}">
                  <a16:creationId xmlns:a16="http://schemas.microsoft.com/office/drawing/2014/main" id="{405E659F-5A16-C74E-B060-C210A4C994AE}"/>
                </a:ext>
              </a:extLst>
            </p:cNvPr>
            <p:cNvGrpSpPr/>
            <p:nvPr/>
          </p:nvGrpSpPr>
          <p:grpSpPr>
            <a:xfrm>
              <a:off x="7077003" y="3389163"/>
              <a:ext cx="331509" cy="506763"/>
              <a:chOff x="7052678" y="3327363"/>
              <a:chExt cx="331509" cy="506763"/>
            </a:xfrm>
          </p:grpSpPr>
          <p:sp>
            <p:nvSpPr>
              <p:cNvPr id="30" name="Google Shape;270;p48">
                <a:extLst>
                  <a:ext uri="{FF2B5EF4-FFF2-40B4-BE49-F238E27FC236}">
                    <a16:creationId xmlns:a16="http://schemas.microsoft.com/office/drawing/2014/main" id="{40010B47-BC62-6D4A-B4A2-7A730BFC4A0D}"/>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p48">
                <a:extLst>
                  <a:ext uri="{FF2B5EF4-FFF2-40B4-BE49-F238E27FC236}">
                    <a16:creationId xmlns:a16="http://schemas.microsoft.com/office/drawing/2014/main" id="{318EADB7-841E-4A43-AF14-8F2E207EB936}"/>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2;p48">
              <a:extLst>
                <a:ext uri="{FF2B5EF4-FFF2-40B4-BE49-F238E27FC236}">
                  <a16:creationId xmlns:a16="http://schemas.microsoft.com/office/drawing/2014/main" id="{16DFFA53-24AA-8141-830B-9C729E67BCEC}"/>
                </a:ext>
              </a:extLst>
            </p:cNvPr>
            <p:cNvGrpSpPr/>
            <p:nvPr/>
          </p:nvGrpSpPr>
          <p:grpSpPr>
            <a:xfrm>
              <a:off x="4041853" y="3535238"/>
              <a:ext cx="331509" cy="506763"/>
              <a:chOff x="4003753" y="3620963"/>
              <a:chExt cx="331509" cy="506763"/>
            </a:xfrm>
          </p:grpSpPr>
          <p:sp>
            <p:nvSpPr>
              <p:cNvPr id="28" name="Google Shape;273;p48">
                <a:extLst>
                  <a:ext uri="{FF2B5EF4-FFF2-40B4-BE49-F238E27FC236}">
                    <a16:creationId xmlns:a16="http://schemas.microsoft.com/office/drawing/2014/main" id="{E2F33866-6C11-084A-9637-F95EACD91E0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p48">
                <a:extLst>
                  <a:ext uri="{FF2B5EF4-FFF2-40B4-BE49-F238E27FC236}">
                    <a16:creationId xmlns:a16="http://schemas.microsoft.com/office/drawing/2014/main" id="{31A0D878-FBEF-C34E-B4DC-EDBE58228EE9}"/>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A053ED0D-CA2F-9242-AD97-5AF3AA0ABBD2}"/>
              </a:ext>
            </a:extLst>
          </p:cNvPr>
          <p:cNvSpPr>
            <a:spLocks noGrp="1"/>
          </p:cNvSpPr>
          <p:nvPr>
            <p:ph type="title"/>
          </p:nvPr>
        </p:nvSpPr>
        <p:spPr>
          <a:xfrm>
            <a:off x="614084" y="776208"/>
            <a:ext cx="8034428" cy="257405"/>
          </a:xfrm>
        </p:spPr>
        <p:txBody>
          <a:bodyPr/>
          <a:lstStyle/>
          <a:p>
            <a:pPr marL="136525"/>
            <a:r>
              <a:rPr lang="en-VN" sz="1600" b="1"/>
              <a:t> * PL CHO PHÉP KHÁM XÉT CHỖ Ở CỦA CD TRONG CÁC TRƯỜNG HỢP SAU:</a:t>
            </a:r>
          </a:p>
        </p:txBody>
      </p:sp>
      <p:sp>
        <p:nvSpPr>
          <p:cNvPr id="34" name="Google Shape;317;p51">
            <a:extLst>
              <a:ext uri="{FF2B5EF4-FFF2-40B4-BE49-F238E27FC236}">
                <a16:creationId xmlns:a16="http://schemas.microsoft.com/office/drawing/2014/main" id="{A9D43BFA-898B-8143-89D5-FB2D9A06A686}"/>
              </a:ext>
            </a:extLst>
          </p:cNvPr>
          <p:cNvSpPr txBox="1">
            <a:spLocks/>
          </p:cNvSpPr>
          <p:nvPr/>
        </p:nvSpPr>
        <p:spPr>
          <a:xfrm>
            <a:off x="614084" y="458162"/>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b="1">
                <a:solidFill>
                  <a:srgbClr val="004236"/>
                </a:solidFill>
              </a:rPr>
              <a:t>3. QUYỀN </a:t>
            </a:r>
            <a:r>
              <a:rPr lang="en" sz="2000" b="1">
                <a:solidFill>
                  <a:srgbClr val="004236"/>
                </a:solidFill>
              </a:rPr>
              <a:t>BẤT KHẢ XÂM PHẠM VỀ CHỖ Ở CỦA CÔNG DÂN</a:t>
            </a:r>
            <a:endParaRPr lang="en-US" sz="2400" b="1">
              <a:solidFill>
                <a:srgbClr val="004236"/>
              </a:solidFill>
            </a:endParaRPr>
          </a:p>
        </p:txBody>
      </p:sp>
      <p:grpSp>
        <p:nvGrpSpPr>
          <p:cNvPr id="42" name="Google Shape;500;p60">
            <a:extLst>
              <a:ext uri="{FF2B5EF4-FFF2-40B4-BE49-F238E27FC236}">
                <a16:creationId xmlns:a16="http://schemas.microsoft.com/office/drawing/2014/main" id="{48B60BF4-A636-A64B-AB94-00E4ABC1A3F3}"/>
              </a:ext>
            </a:extLst>
          </p:cNvPr>
          <p:cNvGrpSpPr/>
          <p:nvPr/>
        </p:nvGrpSpPr>
        <p:grpSpPr>
          <a:xfrm>
            <a:off x="6445299" y="3232536"/>
            <a:ext cx="2203213" cy="1929622"/>
            <a:chOff x="3709325" y="563550"/>
            <a:chExt cx="4715400" cy="3496200"/>
          </a:xfrm>
        </p:grpSpPr>
        <p:grpSp>
          <p:nvGrpSpPr>
            <p:cNvPr id="43" name="Google Shape;501;p60">
              <a:extLst>
                <a:ext uri="{FF2B5EF4-FFF2-40B4-BE49-F238E27FC236}">
                  <a16:creationId xmlns:a16="http://schemas.microsoft.com/office/drawing/2014/main" id="{A11DE655-1A50-BA48-9A9D-96400E42E99D}"/>
                </a:ext>
              </a:extLst>
            </p:cNvPr>
            <p:cNvGrpSpPr/>
            <p:nvPr/>
          </p:nvGrpSpPr>
          <p:grpSpPr>
            <a:xfrm>
              <a:off x="5695099" y="563550"/>
              <a:ext cx="632838" cy="696716"/>
              <a:chOff x="5695099" y="563550"/>
              <a:chExt cx="632838" cy="696716"/>
            </a:xfrm>
          </p:grpSpPr>
          <p:grpSp>
            <p:nvGrpSpPr>
              <p:cNvPr id="45" name="Google Shape;502;p60">
                <a:extLst>
                  <a:ext uri="{FF2B5EF4-FFF2-40B4-BE49-F238E27FC236}">
                    <a16:creationId xmlns:a16="http://schemas.microsoft.com/office/drawing/2014/main" id="{20AAA8ED-B5CC-E042-97A4-0B04A3A3A4A4}"/>
                  </a:ext>
                </a:extLst>
              </p:cNvPr>
              <p:cNvGrpSpPr/>
              <p:nvPr/>
            </p:nvGrpSpPr>
            <p:grpSpPr>
              <a:xfrm rot="240484">
                <a:off x="5713842" y="683015"/>
                <a:ext cx="595352" cy="557126"/>
                <a:chOff x="2314575" y="2133725"/>
                <a:chExt cx="595325" cy="557100"/>
              </a:xfrm>
            </p:grpSpPr>
            <p:cxnSp>
              <p:nvCxnSpPr>
                <p:cNvPr id="47" name="Google Shape;503;p60">
                  <a:extLst>
                    <a:ext uri="{FF2B5EF4-FFF2-40B4-BE49-F238E27FC236}">
                      <a16:creationId xmlns:a16="http://schemas.microsoft.com/office/drawing/2014/main" id="{8ED8F6FB-854D-1743-A2E5-78CF1811E0C8}"/>
                    </a:ext>
                  </a:extLst>
                </p:cNvPr>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48" name="Google Shape;504;p60">
                  <a:extLst>
                    <a:ext uri="{FF2B5EF4-FFF2-40B4-BE49-F238E27FC236}">
                      <a16:creationId xmlns:a16="http://schemas.microsoft.com/office/drawing/2014/main" id="{C4E0AB32-102A-D249-9448-80EA7A03EB85}"/>
                    </a:ext>
                  </a:extLst>
                </p:cNvPr>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46" name="Google Shape;505;p60">
                <a:extLst>
                  <a:ext uri="{FF2B5EF4-FFF2-40B4-BE49-F238E27FC236}">
                    <a16:creationId xmlns:a16="http://schemas.microsoft.com/office/drawing/2014/main" id="{0363F0C7-5DE4-7746-958B-A2CA54E540BA}"/>
                  </a:ext>
                </a:extLst>
              </p:cNvPr>
              <p:cNvSpPr/>
              <p:nvPr/>
            </p:nvSpPr>
            <p:spPr>
              <a:xfrm>
                <a:off x="5803488" y="56355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506;p60">
              <a:extLst>
                <a:ext uri="{FF2B5EF4-FFF2-40B4-BE49-F238E27FC236}">
                  <a16:creationId xmlns:a16="http://schemas.microsoft.com/office/drawing/2014/main" id="{71ADA394-9C8B-8146-8AAF-198C80CC4B1C}"/>
                </a:ext>
              </a:extLst>
            </p:cNvPr>
            <p:cNvSpPr/>
            <p:nvPr/>
          </p:nvSpPr>
          <p:spPr>
            <a:xfrm>
              <a:off x="3709325" y="1152150"/>
              <a:ext cx="4715400" cy="2907600"/>
            </a:xfrm>
            <a:prstGeom prst="roundRect">
              <a:avLst>
                <a:gd name="adj" fmla="val 5380"/>
              </a:avLst>
            </a:prstGeom>
            <a:solidFill>
              <a:schemeClr val="accent6">
                <a:lumMod val="60000"/>
                <a:lumOff val="4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Straight Connector 5">
            <a:extLst>
              <a:ext uri="{FF2B5EF4-FFF2-40B4-BE49-F238E27FC236}">
                <a16:creationId xmlns:a16="http://schemas.microsoft.com/office/drawing/2014/main" id="{D8765DF2-A76F-B54F-8B11-57D43C525D33}"/>
              </a:ext>
            </a:extLst>
          </p:cNvPr>
          <p:cNvCxnSpPr>
            <a:cxnSpLocks/>
          </p:cNvCxnSpPr>
          <p:nvPr/>
        </p:nvCxnSpPr>
        <p:spPr>
          <a:xfrm flipV="1">
            <a:off x="6689720" y="4046442"/>
            <a:ext cx="1676536" cy="11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93321B6-908A-0B41-AED5-B3227CE07A59}"/>
              </a:ext>
            </a:extLst>
          </p:cNvPr>
          <p:cNvCxnSpPr>
            <a:cxnSpLocks/>
          </p:cNvCxnSpPr>
          <p:nvPr/>
        </p:nvCxnSpPr>
        <p:spPr>
          <a:xfrm flipV="1">
            <a:off x="6689720" y="4481207"/>
            <a:ext cx="1676536" cy="11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0C4A46D-056D-3E4E-91FA-94F39FFF4CFB}"/>
              </a:ext>
            </a:extLst>
          </p:cNvPr>
          <p:cNvCxnSpPr>
            <a:cxnSpLocks/>
          </p:cNvCxnSpPr>
          <p:nvPr/>
        </p:nvCxnSpPr>
        <p:spPr>
          <a:xfrm flipV="1">
            <a:off x="6708637" y="4941404"/>
            <a:ext cx="1676536" cy="1126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3A5BD17-3309-9748-B3EB-B60B8FA21B41}"/>
              </a:ext>
            </a:extLst>
          </p:cNvPr>
          <p:cNvSpPr txBox="1"/>
          <p:nvPr/>
        </p:nvSpPr>
        <p:spPr>
          <a:xfrm>
            <a:off x="6689720" y="3748492"/>
            <a:ext cx="1676536" cy="307777"/>
          </a:xfrm>
          <a:prstGeom prst="rect">
            <a:avLst/>
          </a:prstGeom>
          <a:noFill/>
        </p:spPr>
        <p:txBody>
          <a:bodyPr wrap="square" rtlCol="0">
            <a:spAutoFit/>
          </a:bodyPr>
          <a:lstStyle/>
          <a:p>
            <a:r>
              <a:rPr lang="en-VN">
                <a:latin typeface="Open Sans" panose="020B0606030504020204" pitchFamily="34" charset="0"/>
                <a:ea typeface="Open Sans" panose="020B0606030504020204" pitchFamily="34" charset="0"/>
                <a:cs typeface="Open Sans" panose="020B0606030504020204" pitchFamily="34" charset="0"/>
              </a:rPr>
              <a:t>- LỆNH KHÁM XÉT</a:t>
            </a:r>
          </a:p>
        </p:txBody>
      </p:sp>
      <p:sp>
        <p:nvSpPr>
          <p:cNvPr id="65" name="TextBox 64">
            <a:extLst>
              <a:ext uri="{FF2B5EF4-FFF2-40B4-BE49-F238E27FC236}">
                <a16:creationId xmlns:a16="http://schemas.microsoft.com/office/drawing/2014/main" id="{980677CC-6DDC-9749-B05F-9B532A88B0AD}"/>
              </a:ext>
            </a:extLst>
          </p:cNvPr>
          <p:cNvSpPr txBox="1"/>
          <p:nvPr/>
        </p:nvSpPr>
        <p:spPr>
          <a:xfrm>
            <a:off x="6708637" y="4181178"/>
            <a:ext cx="1676536" cy="307777"/>
          </a:xfrm>
          <a:prstGeom prst="rect">
            <a:avLst/>
          </a:prstGeom>
          <a:noFill/>
        </p:spPr>
        <p:txBody>
          <a:bodyPr wrap="square" rtlCol="0">
            <a:spAutoFit/>
          </a:bodyPr>
          <a:lstStyle/>
          <a:p>
            <a:r>
              <a:rPr lang="en-VN">
                <a:latin typeface="Open Sans" panose="020B0606030504020204" pitchFamily="34" charset="0"/>
                <a:ea typeface="Open Sans" panose="020B0606030504020204" pitchFamily="34" charset="0"/>
                <a:cs typeface="Open Sans" panose="020B0606030504020204" pitchFamily="34" charset="0"/>
              </a:rPr>
              <a:t>- VB RÕ RÀNG</a:t>
            </a:r>
          </a:p>
        </p:txBody>
      </p:sp>
      <p:sp>
        <p:nvSpPr>
          <p:cNvPr id="66" name="TextBox 65">
            <a:extLst>
              <a:ext uri="{FF2B5EF4-FFF2-40B4-BE49-F238E27FC236}">
                <a16:creationId xmlns:a16="http://schemas.microsoft.com/office/drawing/2014/main" id="{D9518E88-9AEA-044B-BD87-799EE4E9CF58}"/>
              </a:ext>
            </a:extLst>
          </p:cNvPr>
          <p:cNvSpPr txBox="1"/>
          <p:nvPr/>
        </p:nvSpPr>
        <p:spPr>
          <a:xfrm>
            <a:off x="6708637" y="4632234"/>
            <a:ext cx="1676536" cy="307777"/>
          </a:xfrm>
          <a:prstGeom prst="rect">
            <a:avLst/>
          </a:prstGeom>
          <a:noFill/>
        </p:spPr>
        <p:txBody>
          <a:bodyPr wrap="square" rtlCol="0">
            <a:spAutoFit/>
          </a:bodyPr>
          <a:lstStyle/>
          <a:p>
            <a:r>
              <a:rPr lang="en-VN">
                <a:latin typeface="Open Sans" panose="020B0606030504020204" pitchFamily="34" charset="0"/>
                <a:ea typeface="Open Sans" panose="020B0606030504020204" pitchFamily="34" charset="0"/>
                <a:cs typeface="Open Sans" panose="020B0606030504020204" pitchFamily="34" charset="0"/>
              </a:rPr>
              <a:t>- ĐỦ CÁC BƯỚC</a:t>
            </a:r>
          </a:p>
        </p:txBody>
      </p:sp>
    </p:spTree>
    <p:extLst>
      <p:ext uri="{BB962C8B-B14F-4D97-AF65-F5344CB8AC3E}">
        <p14:creationId xmlns:p14="http://schemas.microsoft.com/office/powerpoint/2010/main" val="38622835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19"/>
                                        </p:tgtEl>
                                        <p:attrNameLst>
                                          <p:attrName>style.visibility</p:attrName>
                                        </p:attrNameLst>
                                      </p:cBhvr>
                                      <p:to>
                                        <p:strVal val="visible"/>
                                      </p:to>
                                    </p:set>
                                    <p:animEffect transition="in" filter="blinds(horizontal)">
                                      <p:cBhvr>
                                        <p:cTn id="17" dur="500"/>
                                        <p:tgtEl>
                                          <p:spTgt spid="31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27">
                                            <p:txEl>
                                              <p:pRg st="0" end="0"/>
                                            </p:txEl>
                                          </p:spTgt>
                                        </p:tgtEl>
                                        <p:attrNameLst>
                                          <p:attrName>style.visibility</p:attrName>
                                        </p:attrNameLst>
                                      </p:cBhvr>
                                      <p:to>
                                        <p:strVal val="visible"/>
                                      </p:to>
                                    </p:set>
                                    <p:animEffect transition="in" filter="blinds(horizontal)">
                                      <p:cBhvr>
                                        <p:cTn id="20" dur="500"/>
                                        <p:tgtEl>
                                          <p:spTgt spid="327">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26">
                                            <p:txEl>
                                              <p:pRg st="0" end="0"/>
                                            </p:txEl>
                                          </p:spTgt>
                                        </p:tgtEl>
                                        <p:attrNameLst>
                                          <p:attrName>style.visibility</p:attrName>
                                        </p:attrNameLst>
                                      </p:cBhvr>
                                      <p:to>
                                        <p:strVal val="visible"/>
                                      </p:to>
                                    </p:set>
                                    <p:animEffect transition="in" filter="blinds(horizontal)">
                                      <p:cBhvr>
                                        <p:cTn id="23" dur="500"/>
                                        <p:tgtEl>
                                          <p:spTgt spid="32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10"/>
                                        </p:tgtEl>
                                        <p:attrNameLst>
                                          <p:attrName>style.visibility</p:attrName>
                                        </p:attrNameLst>
                                      </p:cBhvr>
                                      <p:to>
                                        <p:strVal val="visible"/>
                                      </p:to>
                                    </p:set>
                                    <p:animEffect transition="in" filter="blinds(horizontal)">
                                      <p:cBhvr>
                                        <p:cTn id="28" dur="500"/>
                                        <p:tgtEl>
                                          <p:spTgt spid="3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8">
                                            <p:txEl>
                                              <p:pRg st="0" end="0"/>
                                            </p:txEl>
                                          </p:spTgt>
                                        </p:tgtEl>
                                        <p:attrNameLst>
                                          <p:attrName>style.visibility</p:attrName>
                                        </p:attrNameLst>
                                      </p:cBhvr>
                                      <p:to>
                                        <p:strVal val="visible"/>
                                      </p:to>
                                    </p:set>
                                    <p:animEffect transition="in" filter="blinds(horizontal)">
                                      <p:cBhvr>
                                        <p:cTn id="31" dur="500"/>
                                        <p:tgtEl>
                                          <p:spTgt spid="328">
                                            <p:txEl>
                                              <p:pRg st="0" end="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28">
                                            <p:txEl>
                                              <p:pRg st="1" end="1"/>
                                            </p:txEl>
                                          </p:spTgt>
                                        </p:tgtEl>
                                        <p:attrNameLst>
                                          <p:attrName>style.visibility</p:attrName>
                                        </p:attrNameLst>
                                      </p:cBhvr>
                                      <p:to>
                                        <p:strVal val="visible"/>
                                      </p:to>
                                    </p:set>
                                    <p:animEffect transition="in" filter="blinds(horizontal)">
                                      <p:cBhvr>
                                        <p:cTn id="34" dur="500"/>
                                        <p:tgtEl>
                                          <p:spTgt spid="328">
                                            <p:txEl>
                                              <p:pRg st="1" end="1"/>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8">
                                            <p:txEl>
                                              <p:pRg st="0" end="0"/>
                                            </p:txEl>
                                          </p:spTgt>
                                        </p:tgtEl>
                                        <p:attrNameLst>
                                          <p:attrName>style.visibility</p:attrName>
                                        </p:attrNameLst>
                                      </p:cBhvr>
                                      <p:to>
                                        <p:strVal val="visible"/>
                                      </p:to>
                                    </p:set>
                                    <p:animEffect transition="in" filter="blinds(horizontal)">
                                      <p:cBhvr>
                                        <p:cTn id="37" dur="500"/>
                                        <p:tgtEl>
                                          <p:spTgt spid="3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blinds(horizontal)">
                                      <p:cBhvr>
                                        <p:cTn id="45" dur="500"/>
                                        <p:tgtEl>
                                          <p:spTgt spid="6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linds(horizontal)">
                                      <p:cBhvr>
                                        <p:cTn id="48" dur="500"/>
                                        <p:tgtEl>
                                          <p:spTgt spid="66"/>
                                        </p:tgtEl>
                                      </p:cBhvr>
                                    </p:animEffect>
                                  </p:childTnLst>
                                </p:cTn>
                              </p:par>
                              <p:par>
                                <p:cTn id="49" presetID="3" presetClass="entr" presetSubtype="1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blinds(horizontal)">
                                      <p:cBhvr>
                                        <p:cTn id="51" dur="500"/>
                                        <p:tgtEl>
                                          <p:spTgt spid="63"/>
                                        </p:tgtEl>
                                      </p:cBhvr>
                                    </p:animEffect>
                                  </p:childTnLst>
                                </p:cTn>
                              </p:par>
                              <p:par>
                                <p:cTn id="52" presetID="3" presetClass="entr" presetSubtype="1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blinds(horizontal)">
                                      <p:cBhvr>
                                        <p:cTn id="54" dur="500"/>
                                        <p:tgtEl>
                                          <p:spTgt spid="42"/>
                                        </p:tgtEl>
                                      </p:cBhvr>
                                    </p:animEffect>
                                  </p:childTnLst>
                                </p:cTn>
                              </p:par>
                              <p:par>
                                <p:cTn id="55" presetID="3" presetClass="entr" presetSubtype="1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blinds(horizontal)">
                                      <p:cBhvr>
                                        <p:cTn id="57" dur="500"/>
                                        <p:tgtEl>
                                          <p:spTgt spid="62"/>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linds(horizontal)">
                                      <p:cBhvr>
                                        <p:cTn id="60" dur="500"/>
                                        <p:tgtEl>
                                          <p:spTgt spid="8"/>
                                        </p:tgtEl>
                                      </p:cBhvr>
                                    </p:animEffect>
                                  </p:childTnLst>
                                </p:cTn>
                              </p:par>
                              <p:par>
                                <p:cTn id="61" presetID="3" presetClass="entr" presetSubtype="1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linds(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 grpId="0" build="p"/>
      <p:bldP spid="326" grpId="0" build="p"/>
      <p:bldP spid="327" grpId="0" build="p"/>
      <p:bldP spid="328" grpId="0" uiExpand="1" build="p"/>
      <p:bldP spid="3" grpId="0"/>
      <p:bldP spid="8" grpId="0"/>
      <p:bldP spid="8" grpId="1"/>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9C3AFB1-02C9-644A-93C3-9940A2D6D716}"/>
              </a:ext>
            </a:extLst>
          </p:cNvPr>
          <p:cNvGraphicFramePr/>
          <p:nvPr>
            <p:extLst>
              <p:ext uri="{D42A27DB-BD31-4B8C-83A1-F6EECF244321}">
                <p14:modId xmlns:p14="http://schemas.microsoft.com/office/powerpoint/2010/main" val="544112033"/>
              </p:ext>
            </p:extLst>
          </p:nvPr>
        </p:nvGraphicFramePr>
        <p:xfrm>
          <a:off x="664030" y="97971"/>
          <a:ext cx="8011885" cy="4947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65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510716" y="2302789"/>
            <a:ext cx="5808332" cy="841756"/>
          </a:xfrm>
          <a:prstGeom prst="rect">
            <a:avLst/>
          </a:prstGeom>
        </p:spPr>
        <p:txBody>
          <a:bodyPr spcFirstLastPara="1" wrap="square" lIns="0" tIns="0" rIns="0" bIns="0" anchor="ctr" anchorCtr="0">
            <a:noAutofit/>
          </a:bodyPr>
          <a:lstStyle/>
          <a:p>
            <a:pPr lvl="0"/>
            <a:r>
              <a:rPr lang="en" sz="3100"/>
              <a:t>QUYỀN ĐƯỢC ĐẢM BẢO AN TOÀN VÀ BÍ MẬT THƯ TÍN, ĐIỆN THOẠI, ĐIỆN TÍN</a:t>
            </a:r>
            <a:endParaRPr sz="3100"/>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90" name="Google Shape;290;p49"/>
          <p:cNvSpPr/>
          <p:nvPr/>
        </p:nvSpPr>
        <p:spPr>
          <a:xfrm rot="964">
            <a:off x="3792874" y="3601733"/>
            <a:ext cx="4280100" cy="675600"/>
          </a:xfrm>
          <a:prstGeom prst="roundRect">
            <a:avLst>
              <a:gd name="adj" fmla="val 26151"/>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902524" y="3612824"/>
            <a:ext cx="4060800" cy="675600"/>
          </a:xfrm>
          <a:prstGeom prst="rect">
            <a:avLst/>
          </a:prstGeom>
        </p:spPr>
        <p:txBody>
          <a:bodyPr spcFirstLastPara="1" wrap="square" lIns="0" tIns="0" rIns="0" bIns="0" anchor="ctr" anchorCtr="0">
            <a:noAutofit/>
          </a:bodyPr>
          <a:lstStyle/>
          <a:p>
            <a:pPr lvl="0"/>
            <a:r>
              <a:rPr lang="en-US"/>
              <a:t>TÌM HIỂU VỀ NỘI DUNG VÀ Ý NGHĨA</a:t>
            </a:r>
          </a:p>
        </p:txBody>
      </p:sp>
    </p:spTree>
    <p:extLst>
      <p:ext uri="{BB962C8B-B14F-4D97-AF65-F5344CB8AC3E}">
        <p14:creationId xmlns:p14="http://schemas.microsoft.com/office/powerpoint/2010/main" val="3964459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22" name="Google Shape;317;p51">
            <a:extLst>
              <a:ext uri="{FF2B5EF4-FFF2-40B4-BE49-F238E27FC236}">
                <a16:creationId xmlns:a16="http://schemas.microsoft.com/office/drawing/2014/main" id="{CEB258AD-B9EC-6F40-9DE8-FE03F9656299}"/>
              </a:ext>
            </a:extLst>
          </p:cNvPr>
          <p:cNvSpPr txBox="1">
            <a:spLocks/>
          </p:cNvSpPr>
          <p:nvPr/>
        </p:nvSpPr>
        <p:spPr>
          <a:xfrm>
            <a:off x="603587" y="51615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4. QUYỀN </a:t>
            </a:r>
            <a:r>
              <a:rPr lang="en" sz="2000"/>
              <a:t>ĐƯỢC ĐB AN TOÀN VÀ BÍ MẬT THƯ TÍN, ĐT, ĐIỆN TÍN</a:t>
            </a:r>
            <a:endParaRPr lang="en-US" sz="2400">
              <a:solidFill>
                <a:srgbClr val="004236"/>
              </a:solidFill>
            </a:endParaRPr>
          </a:p>
        </p:txBody>
      </p:sp>
      <p:grpSp>
        <p:nvGrpSpPr>
          <p:cNvPr id="23" name="Google Shape;1328;p85">
            <a:extLst>
              <a:ext uri="{FF2B5EF4-FFF2-40B4-BE49-F238E27FC236}">
                <a16:creationId xmlns:a16="http://schemas.microsoft.com/office/drawing/2014/main" id="{04692EC7-2F43-C94C-81B0-930658F9FA42}"/>
              </a:ext>
            </a:extLst>
          </p:cNvPr>
          <p:cNvGrpSpPr/>
          <p:nvPr/>
        </p:nvGrpSpPr>
        <p:grpSpPr>
          <a:xfrm>
            <a:off x="114966" y="576394"/>
            <a:ext cx="396311" cy="235695"/>
            <a:chOff x="5037700" y="2430325"/>
            <a:chExt cx="75950" cy="65850"/>
          </a:xfrm>
          <a:solidFill>
            <a:schemeClr val="accent6">
              <a:lumMod val="20000"/>
              <a:lumOff val="80000"/>
            </a:schemeClr>
          </a:solidFill>
        </p:grpSpPr>
        <p:sp>
          <p:nvSpPr>
            <p:cNvPr id="24" name="Google Shape;1329;p85">
              <a:extLst>
                <a:ext uri="{FF2B5EF4-FFF2-40B4-BE49-F238E27FC236}">
                  <a16:creationId xmlns:a16="http://schemas.microsoft.com/office/drawing/2014/main" id="{4ECE2F02-4DB9-F94E-B898-BA5A6B82A3E5}"/>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5" name="Google Shape;1330;p85">
              <a:extLst>
                <a:ext uri="{FF2B5EF4-FFF2-40B4-BE49-F238E27FC236}">
                  <a16:creationId xmlns:a16="http://schemas.microsoft.com/office/drawing/2014/main" id="{127E173D-F559-A34F-B0B0-5FF0CEB22D0F}"/>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4" name="Google Shape;438;p58">
            <a:extLst>
              <a:ext uri="{FF2B5EF4-FFF2-40B4-BE49-F238E27FC236}">
                <a16:creationId xmlns:a16="http://schemas.microsoft.com/office/drawing/2014/main" id="{00C7A0B5-CEB6-CD46-A06F-C509E92D0051}"/>
              </a:ext>
            </a:extLst>
          </p:cNvPr>
          <p:cNvSpPr txBox="1">
            <a:spLocks/>
          </p:cNvSpPr>
          <p:nvPr/>
        </p:nvSpPr>
        <p:spPr>
          <a:xfrm>
            <a:off x="1620964" y="1596489"/>
            <a:ext cx="3146444" cy="57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3200"/>
              <a:t>TÌNH HUỐNG</a:t>
            </a:r>
          </a:p>
        </p:txBody>
      </p:sp>
      <p:pic>
        <p:nvPicPr>
          <p:cNvPr id="4" name="Picture 3" descr="A picture containing person, indoor&#10;&#10;Description automatically generated">
            <a:extLst>
              <a:ext uri="{FF2B5EF4-FFF2-40B4-BE49-F238E27FC236}">
                <a16:creationId xmlns:a16="http://schemas.microsoft.com/office/drawing/2014/main" id="{6DAEED47-4ACA-204C-B1B4-8B0DE9829E05}"/>
              </a:ext>
            </a:extLst>
          </p:cNvPr>
          <p:cNvPicPr>
            <a:picLocks noChangeAspect="1"/>
          </p:cNvPicPr>
          <p:nvPr/>
        </p:nvPicPr>
        <p:blipFill>
          <a:blip r:embed="rId3"/>
          <a:stretch>
            <a:fillRect/>
          </a:stretch>
        </p:blipFill>
        <p:spPr>
          <a:xfrm>
            <a:off x="4767408" y="1123960"/>
            <a:ext cx="4216400" cy="2374900"/>
          </a:xfrm>
          <a:prstGeom prst="rect">
            <a:avLst/>
          </a:prstGeom>
          <a:ln w="38100">
            <a:solidFill>
              <a:schemeClr val="accent1">
                <a:lumMod val="75000"/>
              </a:schemeClr>
            </a:solidFill>
          </a:ln>
          <a:effectLst>
            <a:outerShdw blurRad="190500" algn="tl" rotWithShape="0">
              <a:srgbClr val="000000">
                <a:alpha val="70000"/>
              </a:srgbClr>
            </a:outerShdw>
          </a:effectLst>
        </p:spPr>
      </p:pic>
      <p:grpSp>
        <p:nvGrpSpPr>
          <p:cNvPr id="20" name="Google Shape;440;p58">
            <a:extLst>
              <a:ext uri="{FF2B5EF4-FFF2-40B4-BE49-F238E27FC236}">
                <a16:creationId xmlns:a16="http://schemas.microsoft.com/office/drawing/2014/main" id="{3A2EC28F-F4EB-A64E-9F02-4378EE31D85C}"/>
              </a:ext>
            </a:extLst>
          </p:cNvPr>
          <p:cNvGrpSpPr/>
          <p:nvPr/>
        </p:nvGrpSpPr>
        <p:grpSpPr>
          <a:xfrm>
            <a:off x="657867" y="1800229"/>
            <a:ext cx="4696860" cy="3316677"/>
            <a:chOff x="1828434" y="1088939"/>
            <a:chExt cx="4213200" cy="3009970"/>
          </a:xfrm>
        </p:grpSpPr>
        <p:sp>
          <p:nvSpPr>
            <p:cNvPr id="21" name="Google Shape;441;p58">
              <a:extLst>
                <a:ext uri="{FF2B5EF4-FFF2-40B4-BE49-F238E27FC236}">
                  <a16:creationId xmlns:a16="http://schemas.microsoft.com/office/drawing/2014/main" id="{AEA0620D-ECB1-E54F-A714-FEBFDA0677C6}"/>
                </a:ext>
              </a:extLst>
            </p:cNvPr>
            <p:cNvSpPr/>
            <p:nvPr/>
          </p:nvSpPr>
          <p:spPr>
            <a:xfrm>
              <a:off x="1828434" y="1500309"/>
              <a:ext cx="4213200" cy="2598600"/>
            </a:xfrm>
            <a:prstGeom prst="roundRect">
              <a:avLst>
                <a:gd name="adj" fmla="val 942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42;p58">
              <a:extLst>
                <a:ext uri="{FF2B5EF4-FFF2-40B4-BE49-F238E27FC236}">
                  <a16:creationId xmlns:a16="http://schemas.microsoft.com/office/drawing/2014/main" id="{19C0CDA0-B53D-F547-934B-A1993CDFA1CB}"/>
                </a:ext>
              </a:extLst>
            </p:cNvPr>
            <p:cNvSpPr/>
            <p:nvPr/>
          </p:nvSpPr>
          <p:spPr>
            <a:xfrm rot="132954" flipH="1">
              <a:off x="4954365" y="1088939"/>
              <a:ext cx="629904" cy="927819"/>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443;p58">
            <a:extLst>
              <a:ext uri="{FF2B5EF4-FFF2-40B4-BE49-F238E27FC236}">
                <a16:creationId xmlns:a16="http://schemas.microsoft.com/office/drawing/2014/main" id="{26959373-D178-E043-A90A-2674E398E58D}"/>
              </a:ext>
            </a:extLst>
          </p:cNvPr>
          <p:cNvSpPr txBox="1">
            <a:spLocks/>
          </p:cNvSpPr>
          <p:nvPr/>
        </p:nvSpPr>
        <p:spPr>
          <a:xfrm>
            <a:off x="861148" y="2640407"/>
            <a:ext cx="4255132" cy="245819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1pPr>
            <a:lvl2pPr marR="0" lvl="1"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2pPr>
            <a:lvl3pPr marR="0" lvl="2"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3pPr>
            <a:lvl4pPr marR="0" lvl="3"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4pPr>
            <a:lvl5pPr marR="0" lvl="4"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5pPr>
            <a:lvl6pPr marR="0" lvl="5"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6pPr>
            <a:lvl7pPr marR="0" lvl="6"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7pPr>
            <a:lvl8pPr marR="0" lvl="7"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8pPr>
            <a:lvl9pPr marR="0" lvl="8" algn="l" rtl="0">
              <a:lnSpc>
                <a:spcPct val="100000"/>
              </a:lnSpc>
              <a:spcBef>
                <a:spcPts val="0"/>
              </a:spcBef>
              <a:spcAft>
                <a:spcPts val="0"/>
              </a:spcAft>
              <a:buClr>
                <a:schemeClr val="accent1"/>
              </a:buClr>
              <a:buSzPts val="1400"/>
              <a:buFont typeface="Open Sans"/>
              <a:buChar char="■"/>
              <a:defRPr sz="1400" b="0" i="0" u="none" strike="noStrike" cap="none">
                <a:solidFill>
                  <a:schemeClr val="accent1"/>
                </a:solidFill>
                <a:latin typeface="Open Sans"/>
                <a:ea typeface="Open Sans"/>
                <a:cs typeface="Open Sans"/>
                <a:sym typeface="Open Sans"/>
              </a:defRPr>
            </a:lvl9pPr>
          </a:lstStyle>
          <a:p>
            <a:pPr marL="139700" algn="just">
              <a:buFont typeface="Open Sans"/>
              <a:buNone/>
            </a:pPr>
            <a:r>
              <a:rPr lang="vi-VN" sz="1800"/>
              <a:t>Bạn A mượn điện thoại của </a:t>
            </a:r>
          </a:p>
          <a:p>
            <a:pPr marL="139700" algn="just">
              <a:buFont typeface="Open Sans"/>
              <a:buNone/>
            </a:pPr>
            <a:r>
              <a:rPr lang="vi-VN" sz="1800"/>
              <a:t>bạn B chụp hình. Sau khi chụp xong bạn B mở tin nhắn trong điện thoại của bạn B xem, vì trong tin nhắn có một số nội dung liên quan đến chuyện tình cảm nên bạn A đã đi kể với các bạn trong lớp nghe. Theo em trường hợp này bạn A đúng hay sai? Vì sao?</a:t>
            </a:r>
          </a:p>
        </p:txBody>
      </p:sp>
    </p:spTree>
    <p:extLst>
      <p:ext uri="{BB962C8B-B14F-4D97-AF65-F5344CB8AC3E}">
        <p14:creationId xmlns:p14="http://schemas.microsoft.com/office/powerpoint/2010/main" val="1474591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2013448" y="989261"/>
            <a:ext cx="5295527" cy="355869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179506" y="3821782"/>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229752" y="1327505"/>
            <a:ext cx="4862916" cy="2394828"/>
          </a:xfrm>
          <a:prstGeom prst="rect">
            <a:avLst/>
          </a:prstGeom>
        </p:spPr>
        <p:txBody>
          <a:bodyPr spcFirstLastPara="1" wrap="square" lIns="0" tIns="0" rIns="0" bIns="0" anchor="t" anchorCtr="0">
            <a:noAutofit/>
          </a:bodyPr>
          <a:lstStyle/>
          <a:p>
            <a:pPr lvl="0" algn="just">
              <a:buClr>
                <a:schemeClr val="dk1"/>
              </a:buClr>
              <a:buSzPts val="1100"/>
            </a:pPr>
            <a:r>
              <a:rPr lang="en-VN" sz="22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Thư tín, điện thoại, điện tín của cá nhân được đảm bảo an toàn, bí mật. - Người làm nhiệm vụ chuyển thư tín, điện thoại, điện tín phải chuyển đến tận tay người nhận, không giao nhầm để mất thư tín, điện tín.</a:t>
            </a:r>
            <a:endParaRPr sz="2200">
              <a:latin typeface="Open Sans" panose="020B0606030504020204" pitchFamily="34" charset="0"/>
              <a:ea typeface="Open Sans" panose="020B0606030504020204" pitchFamily="34" charset="0"/>
              <a:cs typeface="Open Sans" panose="020B0606030504020204" pitchFamily="34" charset="0"/>
            </a:endParaRPr>
          </a:p>
        </p:txBody>
      </p:sp>
      <p:sp>
        <p:nvSpPr>
          <p:cNvPr id="276" name="Google Shape;276;p48"/>
          <p:cNvSpPr txBox="1">
            <a:spLocks noGrp="1"/>
          </p:cNvSpPr>
          <p:nvPr>
            <p:ph type="title"/>
          </p:nvPr>
        </p:nvSpPr>
        <p:spPr>
          <a:xfrm rot="1665">
            <a:off x="4340781" y="4277508"/>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 QUY ĐỊNH CHUNG</a:t>
            </a:r>
            <a:endParaRPr/>
          </a:p>
        </p:txBody>
      </p:sp>
      <p:grpSp>
        <p:nvGrpSpPr>
          <p:cNvPr id="25" name="Google Shape;1328;p85">
            <a:extLst>
              <a:ext uri="{FF2B5EF4-FFF2-40B4-BE49-F238E27FC236}">
                <a16:creationId xmlns:a16="http://schemas.microsoft.com/office/drawing/2014/main" id="{3F69B0EF-4A62-1D49-ABA3-6FA6DEC98BCE}"/>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ADD2A540-F326-BD4C-BD58-34020C7DC33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63511487-DEE1-CB4A-9622-626B98552E3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7" name="Google Shape;317;p51">
            <a:extLst>
              <a:ext uri="{FF2B5EF4-FFF2-40B4-BE49-F238E27FC236}">
                <a16:creationId xmlns:a16="http://schemas.microsoft.com/office/drawing/2014/main" id="{5833F4BE-5F09-664F-925D-2ACFEF546212}"/>
              </a:ext>
            </a:extLst>
          </p:cNvPr>
          <p:cNvSpPr txBox="1">
            <a:spLocks/>
          </p:cNvSpPr>
          <p:nvPr/>
        </p:nvSpPr>
        <p:spPr>
          <a:xfrm>
            <a:off x="511277" y="545806"/>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4. QUYỀN </a:t>
            </a:r>
            <a:r>
              <a:rPr lang="en" sz="2000"/>
              <a:t>ĐƯỢC ĐB AN TOÀN VÀ BÍ MẬT THƯ TÍN, ĐT, ĐIỆN TÍN</a:t>
            </a:r>
            <a:endParaRPr lang="en-US" sz="2400">
              <a:solidFill>
                <a:srgbClr val="004236"/>
              </a:solidFill>
            </a:endParaRPr>
          </a:p>
        </p:txBody>
      </p:sp>
    </p:spTree>
    <p:extLst>
      <p:ext uri="{BB962C8B-B14F-4D97-AF65-F5344CB8AC3E}">
        <p14:creationId xmlns:p14="http://schemas.microsoft.com/office/powerpoint/2010/main" val="172906593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grpSp>
        <p:nvGrpSpPr>
          <p:cNvPr id="874" name="Google Shape;874;p71"/>
          <p:cNvGrpSpPr/>
          <p:nvPr/>
        </p:nvGrpSpPr>
        <p:grpSpPr>
          <a:xfrm>
            <a:off x="713225" y="907873"/>
            <a:ext cx="7717500" cy="3407052"/>
            <a:chOff x="713225" y="907873"/>
            <a:chExt cx="7717500" cy="3407052"/>
          </a:xfrm>
        </p:grpSpPr>
        <p:sp>
          <p:nvSpPr>
            <p:cNvPr id="875" name="Google Shape;875;p71"/>
            <p:cNvSpPr/>
            <p:nvPr/>
          </p:nvSpPr>
          <p:spPr>
            <a:xfrm>
              <a:off x="713225" y="1106125"/>
              <a:ext cx="7717500" cy="3208800"/>
            </a:xfrm>
            <a:prstGeom prst="roundRect">
              <a:avLst>
                <a:gd name="adj" fmla="val 9340"/>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 name="Google Shape;876;p71"/>
            <p:cNvGrpSpPr/>
            <p:nvPr/>
          </p:nvGrpSpPr>
          <p:grpSpPr>
            <a:xfrm>
              <a:off x="1663891" y="907873"/>
              <a:ext cx="1187100" cy="448800"/>
              <a:chOff x="1663891" y="907873"/>
              <a:chExt cx="1187100" cy="448800"/>
            </a:xfrm>
          </p:grpSpPr>
          <p:sp>
            <p:nvSpPr>
              <p:cNvPr id="877" name="Google Shape;877;p71"/>
              <p:cNvSpPr/>
              <p:nvPr/>
            </p:nvSpPr>
            <p:spPr>
              <a:xfrm rot="869">
                <a:off x="1663891" y="908023"/>
                <a:ext cx="1187100" cy="4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71"/>
              <p:cNvGrpSpPr/>
              <p:nvPr/>
            </p:nvGrpSpPr>
            <p:grpSpPr>
              <a:xfrm>
                <a:off x="1918128" y="1112138"/>
                <a:ext cx="678625" cy="38025"/>
                <a:chOff x="1608113" y="1112138"/>
                <a:chExt cx="678625" cy="38025"/>
              </a:xfrm>
            </p:grpSpPr>
            <p:sp>
              <p:nvSpPr>
                <p:cNvPr id="879" name="Google Shape;879;p71"/>
                <p:cNvSpPr/>
                <p:nvPr/>
              </p:nvSpPr>
              <p:spPr>
                <a:xfrm>
                  <a:off x="1608113"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1"/>
                <p:cNvSpPr/>
                <p:nvPr/>
              </p:nvSpPr>
              <p:spPr>
                <a:xfrm>
                  <a:off x="1768463"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1"/>
                <p:cNvSpPr/>
                <p:nvPr/>
              </p:nvSpPr>
              <p:spPr>
                <a:xfrm>
                  <a:off x="1928788" y="1112138"/>
                  <a:ext cx="38025" cy="38025"/>
                </a:xfrm>
                <a:custGeom>
                  <a:avLst/>
                  <a:gdLst/>
                  <a:ahLst/>
                  <a:cxnLst/>
                  <a:rect l="l" t="t" r="r" b="b"/>
                  <a:pathLst>
                    <a:path w="1521" h="1521" extrusionOk="0">
                      <a:moveTo>
                        <a:pt x="761" y="0"/>
                      </a:moveTo>
                      <a:cubicBezTo>
                        <a:pt x="335" y="0"/>
                        <a:pt x="1" y="335"/>
                        <a:pt x="1" y="760"/>
                      </a:cubicBezTo>
                      <a:cubicBezTo>
                        <a:pt x="1" y="1186"/>
                        <a:pt x="335" y="1520"/>
                        <a:pt x="761" y="1520"/>
                      </a:cubicBezTo>
                      <a:cubicBezTo>
                        <a:pt x="1186" y="1520"/>
                        <a:pt x="1521" y="1186"/>
                        <a:pt x="1521" y="760"/>
                      </a:cubicBezTo>
                      <a:cubicBezTo>
                        <a:pt x="1521" y="335"/>
                        <a:pt x="1186" y="0"/>
                        <a:pt x="7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1"/>
                <p:cNvSpPr/>
                <p:nvPr/>
              </p:nvSpPr>
              <p:spPr>
                <a:xfrm>
                  <a:off x="2089138" y="1112138"/>
                  <a:ext cx="38025" cy="38025"/>
                </a:xfrm>
                <a:custGeom>
                  <a:avLst/>
                  <a:gdLst/>
                  <a:ahLst/>
                  <a:cxnLst/>
                  <a:rect l="l" t="t" r="r" b="b"/>
                  <a:pathLst>
                    <a:path w="1521" h="1521" extrusionOk="0">
                      <a:moveTo>
                        <a:pt x="760" y="0"/>
                      </a:moveTo>
                      <a:cubicBezTo>
                        <a:pt x="335" y="0"/>
                        <a:pt x="0" y="335"/>
                        <a:pt x="0" y="760"/>
                      </a:cubicBezTo>
                      <a:cubicBezTo>
                        <a:pt x="0" y="1186"/>
                        <a:pt x="335" y="1520"/>
                        <a:pt x="760" y="1520"/>
                      </a:cubicBezTo>
                      <a:cubicBezTo>
                        <a:pt x="1155" y="1520"/>
                        <a:pt x="1520" y="1186"/>
                        <a:pt x="1520" y="760"/>
                      </a:cubicBezTo>
                      <a:cubicBezTo>
                        <a:pt x="1520" y="335"/>
                        <a:pt x="1155"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1"/>
                <p:cNvSpPr/>
                <p:nvPr/>
              </p:nvSpPr>
              <p:spPr>
                <a:xfrm>
                  <a:off x="2248713" y="1112138"/>
                  <a:ext cx="38025" cy="38025"/>
                </a:xfrm>
                <a:custGeom>
                  <a:avLst/>
                  <a:gdLst/>
                  <a:ahLst/>
                  <a:cxnLst/>
                  <a:rect l="l" t="t" r="r" b="b"/>
                  <a:pathLst>
                    <a:path w="1521" h="1521" extrusionOk="0">
                      <a:moveTo>
                        <a:pt x="760" y="0"/>
                      </a:moveTo>
                      <a:cubicBezTo>
                        <a:pt x="365" y="0"/>
                        <a:pt x="0" y="335"/>
                        <a:pt x="0" y="760"/>
                      </a:cubicBezTo>
                      <a:cubicBezTo>
                        <a:pt x="0" y="1186"/>
                        <a:pt x="365" y="1520"/>
                        <a:pt x="760" y="1520"/>
                      </a:cubicBezTo>
                      <a:cubicBezTo>
                        <a:pt x="1186" y="1520"/>
                        <a:pt x="1520" y="1186"/>
                        <a:pt x="1520" y="760"/>
                      </a:cubicBezTo>
                      <a:cubicBezTo>
                        <a:pt x="1520" y="335"/>
                        <a:pt x="1186" y="0"/>
                        <a:pt x="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84" name="Google Shape;884;p71"/>
          <p:cNvSpPr txBox="1">
            <a:spLocks noGrp="1"/>
          </p:cNvSpPr>
          <p:nvPr>
            <p:ph type="title"/>
          </p:nvPr>
        </p:nvSpPr>
        <p:spPr>
          <a:xfrm>
            <a:off x="1063559" y="1824776"/>
            <a:ext cx="7016831" cy="2120162"/>
          </a:xfrm>
          <a:prstGeom prst="rect">
            <a:avLst/>
          </a:prstGeom>
        </p:spPr>
        <p:txBody>
          <a:bodyPr spcFirstLastPara="1" wrap="square" lIns="0" tIns="0" rIns="0" bIns="0" anchor="b" anchorCtr="0">
            <a:noAutofit/>
          </a:bodyPr>
          <a:lstStyle/>
          <a:p>
            <a:pPr algn="l"/>
            <a:b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b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Không ai được tự tiện bóc mở, thu giữ, tiêu huỷ điện tín của người khác. </a:t>
            </a:r>
            <a:b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VN" sz="240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Chỉ có người có thẩm quyền theo quy định của PL và chỉ trong trường hợp thật cần thiết nhắm phục vụ cho công tác điều tra mới được tiến hành kiểm tra thư tín, điện thoại, điện tín của của người khác.</a:t>
            </a:r>
          </a:p>
        </p:txBody>
      </p:sp>
      <p:sp>
        <p:nvSpPr>
          <p:cNvPr id="885" name="Google Shape;885;p71"/>
          <p:cNvSpPr/>
          <p:nvPr/>
        </p:nvSpPr>
        <p:spPr>
          <a:xfrm>
            <a:off x="4887686" y="3944938"/>
            <a:ext cx="2541889" cy="703412"/>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1"/>
          <p:cNvSpPr txBox="1">
            <a:spLocks noGrp="1"/>
          </p:cNvSpPr>
          <p:nvPr>
            <p:ph type="subTitle" idx="1"/>
          </p:nvPr>
        </p:nvSpPr>
        <p:spPr>
          <a:xfrm>
            <a:off x="4999575" y="4166375"/>
            <a:ext cx="2430000" cy="7926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b. NỘI DUNG CỤ THỂ</a:t>
            </a:r>
            <a:endParaRPr sz="1800"/>
          </a:p>
        </p:txBody>
      </p:sp>
      <p:grpSp>
        <p:nvGrpSpPr>
          <p:cNvPr id="15" name="Google Shape;1328;p85">
            <a:extLst>
              <a:ext uri="{FF2B5EF4-FFF2-40B4-BE49-F238E27FC236}">
                <a16:creationId xmlns:a16="http://schemas.microsoft.com/office/drawing/2014/main" id="{C46F3992-EE34-F840-857A-426F6B8D4655}"/>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16" name="Google Shape;1329;p85">
              <a:extLst>
                <a:ext uri="{FF2B5EF4-FFF2-40B4-BE49-F238E27FC236}">
                  <a16:creationId xmlns:a16="http://schemas.microsoft.com/office/drawing/2014/main" id="{CEE3D757-B1FA-3E46-BB12-763750FF4240}"/>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17" name="Google Shape;1330;p85">
              <a:extLst>
                <a:ext uri="{FF2B5EF4-FFF2-40B4-BE49-F238E27FC236}">
                  <a16:creationId xmlns:a16="http://schemas.microsoft.com/office/drawing/2014/main" id="{EE853181-7DC7-6A47-BF37-5BB586AA404D}"/>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18" name="Google Shape;317;p51">
            <a:extLst>
              <a:ext uri="{FF2B5EF4-FFF2-40B4-BE49-F238E27FC236}">
                <a16:creationId xmlns:a16="http://schemas.microsoft.com/office/drawing/2014/main" id="{AA2DEA29-D750-9D4F-AD0C-3E6C19D0B008}"/>
              </a:ext>
            </a:extLst>
          </p:cNvPr>
          <p:cNvSpPr txBox="1">
            <a:spLocks/>
          </p:cNvSpPr>
          <p:nvPr/>
        </p:nvSpPr>
        <p:spPr>
          <a:xfrm>
            <a:off x="511277" y="53788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4. QUYỀN </a:t>
            </a:r>
            <a:r>
              <a:rPr lang="en" sz="2000"/>
              <a:t>ĐƯỢC ĐB AN TOÀN VÀ BÍ MẬT THƯ TÍN, ĐT, ĐIỆN TÍN</a:t>
            </a:r>
            <a:endParaRPr lang="en-US" sz="2400">
              <a:solidFill>
                <a:srgbClr val="004236"/>
              </a:solidFill>
            </a:endParaRPr>
          </a:p>
        </p:txBody>
      </p:sp>
    </p:spTree>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510716" y="2302789"/>
            <a:ext cx="5808332" cy="841756"/>
          </a:xfrm>
          <a:prstGeom prst="rect">
            <a:avLst/>
          </a:prstGeom>
        </p:spPr>
        <p:txBody>
          <a:bodyPr spcFirstLastPara="1" wrap="square" lIns="0" tIns="0" rIns="0" bIns="0" anchor="ctr" anchorCtr="0">
            <a:noAutofit/>
          </a:bodyPr>
          <a:lstStyle/>
          <a:p>
            <a:pPr lvl="0"/>
            <a:r>
              <a:rPr lang="en" sz="3100">
                <a:latin typeface="iCiel Cadena" panose="02000503000000020004" pitchFamily="2" charset="77"/>
              </a:rPr>
              <a:t>QUYỀN TỰ DO NGÔN LUẬN CỦA CÔNG DÂN</a:t>
            </a:r>
            <a:endParaRPr sz="3100">
              <a:latin typeface="iCiel Cadena" panose="02000503000000020004" pitchFamily="2" charset="77"/>
            </a:endParaRPr>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05</a:t>
            </a:r>
            <a:endParaRPr/>
          </a:p>
        </p:txBody>
      </p:sp>
      <p:sp>
        <p:nvSpPr>
          <p:cNvPr id="290" name="Google Shape;290;p49"/>
          <p:cNvSpPr/>
          <p:nvPr/>
        </p:nvSpPr>
        <p:spPr>
          <a:xfrm rot="964">
            <a:off x="3792874" y="3601733"/>
            <a:ext cx="4280100" cy="675600"/>
          </a:xfrm>
          <a:prstGeom prst="roundRect">
            <a:avLst>
              <a:gd name="adj" fmla="val 26151"/>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902524" y="3612824"/>
            <a:ext cx="4060800" cy="675600"/>
          </a:xfrm>
          <a:prstGeom prst="rect">
            <a:avLst/>
          </a:prstGeom>
        </p:spPr>
        <p:txBody>
          <a:bodyPr spcFirstLastPara="1" wrap="square" lIns="0" tIns="0" rIns="0" bIns="0" anchor="ctr" anchorCtr="0">
            <a:noAutofit/>
          </a:bodyPr>
          <a:lstStyle/>
          <a:p>
            <a:pPr lvl="0"/>
            <a:r>
              <a:rPr lang="en-US"/>
              <a:t>TÌM HIỂU VỀ NỘI DUNG VÀ Ý NGHĨA</a:t>
            </a:r>
          </a:p>
        </p:txBody>
      </p:sp>
    </p:spTree>
    <p:extLst>
      <p:ext uri="{BB962C8B-B14F-4D97-AF65-F5344CB8AC3E}">
        <p14:creationId xmlns:p14="http://schemas.microsoft.com/office/powerpoint/2010/main" val="12300937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6"/>
          <p:cNvSpPr txBox="1">
            <a:spLocks noGrp="1"/>
          </p:cNvSpPr>
          <p:nvPr>
            <p:ph type="title"/>
          </p:nvPr>
        </p:nvSpPr>
        <p:spPr>
          <a:xfrm>
            <a:off x="713225" y="179553"/>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latin typeface="iCiel Pony" panose="02000000000000000000" pitchFamily="2" charset="77"/>
              </a:rPr>
              <a:t>NỘI DUNG BÀI HỌC</a:t>
            </a:r>
            <a:endParaRPr>
              <a:latin typeface="iCiel Pony" panose="02000000000000000000" pitchFamily="2" charset="77"/>
            </a:endParaRPr>
          </a:p>
        </p:txBody>
      </p:sp>
      <p:sp>
        <p:nvSpPr>
          <p:cNvPr id="217" name="Google Shape;217;p46"/>
          <p:cNvSpPr/>
          <p:nvPr/>
        </p:nvSpPr>
        <p:spPr>
          <a:xfrm rot="519771">
            <a:off x="5701709"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6"/>
          <p:cNvSpPr txBox="1">
            <a:spLocks noGrp="1"/>
          </p:cNvSpPr>
          <p:nvPr>
            <p:ph type="title" idx="15"/>
          </p:nvPr>
        </p:nvSpPr>
        <p:spPr>
          <a:xfrm>
            <a:off x="5551829"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iCiel Pony" panose="02000000000000000000" pitchFamily="2" charset="77"/>
              </a:rPr>
              <a:t>04</a:t>
            </a:r>
            <a:endParaRPr>
              <a:latin typeface="iCiel Pony" panose="02000000000000000000" pitchFamily="2" charset="77"/>
            </a:endParaRPr>
          </a:p>
        </p:txBody>
      </p:sp>
      <p:grpSp>
        <p:nvGrpSpPr>
          <p:cNvPr id="219" name="Google Shape;219;p46"/>
          <p:cNvGrpSpPr/>
          <p:nvPr/>
        </p:nvGrpSpPr>
        <p:grpSpPr>
          <a:xfrm>
            <a:off x="6583532" y="1084938"/>
            <a:ext cx="331509" cy="506763"/>
            <a:chOff x="7052678" y="3327363"/>
            <a:chExt cx="331509" cy="506763"/>
          </a:xfrm>
        </p:grpSpPr>
        <p:sp>
          <p:nvSpPr>
            <p:cNvPr id="220" name="Google Shape;220;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46"/>
          <p:cNvSpPr/>
          <p:nvPr/>
        </p:nvSpPr>
        <p:spPr>
          <a:xfrm>
            <a:off x="5551575"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223" name="Google Shape;223;p46"/>
          <p:cNvSpPr txBox="1">
            <a:spLocks noGrp="1"/>
          </p:cNvSpPr>
          <p:nvPr>
            <p:ph type="subTitle" idx="14"/>
          </p:nvPr>
        </p:nvSpPr>
        <p:spPr>
          <a:xfrm rot="-1287">
            <a:off x="5522079" y="2417031"/>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ND4</a:t>
            </a:r>
            <a:endParaRPr/>
          </a:p>
        </p:txBody>
      </p:sp>
      <p:sp>
        <p:nvSpPr>
          <p:cNvPr id="224" name="Google Shape;224;p46"/>
          <p:cNvSpPr/>
          <p:nvPr/>
        </p:nvSpPr>
        <p:spPr>
          <a:xfrm rot="519771">
            <a:off x="3899965"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6"/>
          <p:cNvSpPr txBox="1">
            <a:spLocks noGrp="1"/>
          </p:cNvSpPr>
          <p:nvPr>
            <p:ph type="title" idx="9"/>
          </p:nvPr>
        </p:nvSpPr>
        <p:spPr>
          <a:xfrm>
            <a:off x="3750072"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iCiel Pony" panose="02000000000000000000" pitchFamily="2" charset="77"/>
              </a:rPr>
              <a:t>03</a:t>
            </a:r>
            <a:endParaRPr>
              <a:latin typeface="iCiel Pony" panose="02000000000000000000" pitchFamily="2" charset="77"/>
            </a:endParaRPr>
          </a:p>
        </p:txBody>
      </p:sp>
      <p:grpSp>
        <p:nvGrpSpPr>
          <p:cNvPr id="226" name="Google Shape;226;p46"/>
          <p:cNvGrpSpPr/>
          <p:nvPr/>
        </p:nvGrpSpPr>
        <p:grpSpPr>
          <a:xfrm>
            <a:off x="4834750" y="1084938"/>
            <a:ext cx="331509" cy="506763"/>
            <a:chOff x="7052678" y="3327363"/>
            <a:chExt cx="331509" cy="506763"/>
          </a:xfrm>
        </p:grpSpPr>
        <p:sp>
          <p:nvSpPr>
            <p:cNvPr id="227" name="Google Shape;227;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6"/>
          <p:cNvSpPr/>
          <p:nvPr/>
        </p:nvSpPr>
        <p:spPr>
          <a:xfrm>
            <a:off x="3759650"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6"/>
          <p:cNvSpPr/>
          <p:nvPr/>
        </p:nvSpPr>
        <p:spPr>
          <a:xfrm rot="519771">
            <a:off x="2180434"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6"/>
          <p:cNvSpPr txBox="1">
            <a:spLocks noGrp="1"/>
          </p:cNvSpPr>
          <p:nvPr>
            <p:ph type="title" idx="6"/>
          </p:nvPr>
        </p:nvSpPr>
        <p:spPr>
          <a:xfrm>
            <a:off x="2030541"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iCiel Pony" panose="02000000000000000000" pitchFamily="2" charset="77"/>
              </a:rPr>
              <a:t>02</a:t>
            </a:r>
            <a:endParaRPr>
              <a:latin typeface="iCiel Pony" panose="02000000000000000000" pitchFamily="2" charset="77"/>
            </a:endParaRPr>
          </a:p>
        </p:txBody>
      </p:sp>
      <p:grpSp>
        <p:nvGrpSpPr>
          <p:cNvPr id="232" name="Google Shape;232;p46"/>
          <p:cNvGrpSpPr/>
          <p:nvPr/>
        </p:nvGrpSpPr>
        <p:grpSpPr>
          <a:xfrm>
            <a:off x="3138119" y="1084938"/>
            <a:ext cx="331509" cy="506763"/>
            <a:chOff x="7052678" y="3327363"/>
            <a:chExt cx="331509" cy="506763"/>
          </a:xfrm>
        </p:grpSpPr>
        <p:sp>
          <p:nvSpPr>
            <p:cNvPr id="233" name="Google Shape;233;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Google Shape;235;p46"/>
          <p:cNvSpPr/>
          <p:nvPr/>
        </p:nvSpPr>
        <p:spPr>
          <a:xfrm>
            <a:off x="1982466"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6"/>
          <p:cNvSpPr/>
          <p:nvPr/>
        </p:nvSpPr>
        <p:spPr>
          <a:xfrm rot="519771">
            <a:off x="408162" y="128454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6"/>
          <p:cNvSpPr txBox="1">
            <a:spLocks noGrp="1"/>
          </p:cNvSpPr>
          <p:nvPr>
            <p:ph type="title" idx="3"/>
          </p:nvPr>
        </p:nvSpPr>
        <p:spPr>
          <a:xfrm>
            <a:off x="258269" y="1204775"/>
            <a:ext cx="1554600" cy="1366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latin typeface="iCiel Pony" panose="02000000000000000000" pitchFamily="2" charset="77"/>
              </a:rPr>
              <a:t>01</a:t>
            </a:r>
            <a:endParaRPr>
              <a:latin typeface="iCiel Pony" panose="02000000000000000000" pitchFamily="2" charset="77"/>
            </a:endParaRPr>
          </a:p>
        </p:txBody>
      </p:sp>
      <p:grpSp>
        <p:nvGrpSpPr>
          <p:cNvPr id="238" name="Google Shape;238;p46"/>
          <p:cNvGrpSpPr/>
          <p:nvPr/>
        </p:nvGrpSpPr>
        <p:grpSpPr>
          <a:xfrm>
            <a:off x="1418822" y="1084938"/>
            <a:ext cx="331509" cy="506763"/>
            <a:chOff x="7052678" y="3327363"/>
            <a:chExt cx="331509" cy="506763"/>
          </a:xfrm>
        </p:grpSpPr>
        <p:sp>
          <p:nvSpPr>
            <p:cNvPr id="239" name="Google Shape;239;p46"/>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6"/>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6"/>
          <p:cNvSpPr/>
          <p:nvPr/>
        </p:nvSpPr>
        <p:spPr>
          <a:xfrm>
            <a:off x="210194" y="2416750"/>
            <a:ext cx="1602600" cy="4257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6"/>
          <p:cNvSpPr txBox="1">
            <a:spLocks noGrp="1"/>
          </p:cNvSpPr>
          <p:nvPr>
            <p:ph type="subTitle" idx="1"/>
          </p:nvPr>
        </p:nvSpPr>
        <p:spPr>
          <a:xfrm>
            <a:off x="311785" y="3022285"/>
            <a:ext cx="15546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1800">
                <a:latin typeface="iCiel Pacifico" panose="02000000000000000000" pitchFamily="2" charset="77"/>
              </a:rPr>
              <a:t>Quyền bất khả xâm phạm về thân thể</a:t>
            </a:r>
          </a:p>
        </p:txBody>
      </p:sp>
      <p:sp>
        <p:nvSpPr>
          <p:cNvPr id="243" name="Google Shape;243;p46"/>
          <p:cNvSpPr txBox="1">
            <a:spLocks noGrp="1"/>
          </p:cNvSpPr>
          <p:nvPr>
            <p:ph type="subTitle" idx="2"/>
          </p:nvPr>
        </p:nvSpPr>
        <p:spPr>
          <a:xfrm rot="-1287">
            <a:off x="201639" y="2417091"/>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ND1</a:t>
            </a:r>
            <a:endParaRPr/>
          </a:p>
        </p:txBody>
      </p:sp>
      <p:sp>
        <p:nvSpPr>
          <p:cNvPr id="244" name="Google Shape;244;p46"/>
          <p:cNvSpPr txBox="1">
            <a:spLocks noGrp="1"/>
          </p:cNvSpPr>
          <p:nvPr>
            <p:ph type="subTitle" idx="4"/>
          </p:nvPr>
        </p:nvSpPr>
        <p:spPr>
          <a:xfrm>
            <a:off x="2030541" y="3037577"/>
            <a:ext cx="1554600" cy="842400"/>
          </a:xfrm>
          <a:prstGeom prst="rect">
            <a:avLst/>
          </a:prstGeom>
        </p:spPr>
        <p:txBody>
          <a:bodyPr spcFirstLastPara="1" wrap="square" lIns="0" tIns="0" rIns="0" bIns="0" anchor="t" anchorCtr="0">
            <a:noAutofit/>
          </a:bodyPr>
          <a:lstStyle/>
          <a:p>
            <a:pPr lvl="0"/>
            <a:r>
              <a:rPr lang="vi-VN" sz="1800">
                <a:latin typeface="iCiel Pacifico" panose="02000000000000000000" pitchFamily="2" charset="77"/>
              </a:rPr>
              <a:t>Quyền được pl bảo hộ về tính mạng, sk, </a:t>
            </a:r>
          </a:p>
          <a:p>
            <a:pPr lvl="0"/>
            <a:r>
              <a:rPr lang="vi-VN" sz="1800">
                <a:latin typeface="iCiel Pacifico" panose="02000000000000000000" pitchFamily="2" charset="77"/>
              </a:rPr>
              <a:t>nhân phẩm và danh dự</a:t>
            </a:r>
          </a:p>
        </p:txBody>
      </p:sp>
      <p:sp>
        <p:nvSpPr>
          <p:cNvPr id="245" name="Google Shape;245;p46"/>
          <p:cNvSpPr txBox="1">
            <a:spLocks noGrp="1"/>
          </p:cNvSpPr>
          <p:nvPr>
            <p:ph type="subTitle" idx="5"/>
          </p:nvPr>
        </p:nvSpPr>
        <p:spPr>
          <a:xfrm rot="-1287">
            <a:off x="1982466" y="2417117"/>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ND2</a:t>
            </a:r>
            <a:endParaRPr/>
          </a:p>
        </p:txBody>
      </p:sp>
      <p:sp>
        <p:nvSpPr>
          <p:cNvPr id="246" name="Google Shape;246;p46"/>
          <p:cNvSpPr txBox="1">
            <a:spLocks noGrp="1"/>
          </p:cNvSpPr>
          <p:nvPr>
            <p:ph type="subTitle" idx="7"/>
          </p:nvPr>
        </p:nvSpPr>
        <p:spPr>
          <a:xfrm>
            <a:off x="3740240" y="3037577"/>
            <a:ext cx="15546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1800">
                <a:latin typeface="iCiel Pacifico" panose="02000000000000000000" pitchFamily="2" charset="77"/>
              </a:rPr>
              <a:t>Quyền bất khả xâm phạm về chỗ ở</a:t>
            </a:r>
          </a:p>
        </p:txBody>
      </p:sp>
      <p:sp>
        <p:nvSpPr>
          <p:cNvPr id="247" name="Google Shape;247;p46"/>
          <p:cNvSpPr txBox="1">
            <a:spLocks noGrp="1"/>
          </p:cNvSpPr>
          <p:nvPr>
            <p:ph type="subTitle" idx="8"/>
          </p:nvPr>
        </p:nvSpPr>
        <p:spPr>
          <a:xfrm rot="-1287">
            <a:off x="3710540" y="2417057"/>
            <a:ext cx="1602600" cy="425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ND3</a:t>
            </a:r>
            <a:endParaRPr/>
          </a:p>
        </p:txBody>
      </p:sp>
      <p:sp>
        <p:nvSpPr>
          <p:cNvPr id="248" name="Google Shape;248;p46"/>
          <p:cNvSpPr txBox="1">
            <a:spLocks noGrp="1"/>
          </p:cNvSpPr>
          <p:nvPr>
            <p:ph type="subTitle" idx="13"/>
          </p:nvPr>
        </p:nvSpPr>
        <p:spPr>
          <a:xfrm>
            <a:off x="5551829" y="3037577"/>
            <a:ext cx="1554600" cy="842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vi-VN" sz="1800">
                <a:latin typeface="iCiel Pacifico" panose="02000000000000000000" pitchFamily="2" charset="77"/>
              </a:rPr>
              <a:t>Quyền được đảm bảo an toàn </a:t>
            </a:r>
          </a:p>
          <a:p>
            <a:pPr marL="0" lvl="0" indent="0" algn="ctr" rtl="0">
              <a:spcBef>
                <a:spcPts val="0"/>
              </a:spcBef>
              <a:spcAft>
                <a:spcPts val="0"/>
              </a:spcAft>
              <a:buNone/>
            </a:pPr>
            <a:r>
              <a:rPr lang="vi-VN" sz="1800">
                <a:latin typeface="iCiel Pacifico" panose="02000000000000000000" pitchFamily="2" charset="77"/>
              </a:rPr>
              <a:t>bí mật, thư tín, điện thoại, </a:t>
            </a:r>
          </a:p>
          <a:p>
            <a:pPr marL="0" lvl="0" indent="0" algn="ctr" rtl="0">
              <a:spcBef>
                <a:spcPts val="0"/>
              </a:spcBef>
              <a:spcAft>
                <a:spcPts val="0"/>
              </a:spcAft>
              <a:buNone/>
            </a:pPr>
            <a:r>
              <a:rPr lang="vi-VN" sz="1800">
                <a:latin typeface="iCiel Pacifico" panose="02000000000000000000" pitchFamily="2" charset="77"/>
              </a:rPr>
              <a:t>điện tín</a:t>
            </a:r>
          </a:p>
        </p:txBody>
      </p:sp>
      <p:sp>
        <p:nvSpPr>
          <p:cNvPr id="51" name="Google Shape;230;p46">
            <a:extLst>
              <a:ext uri="{FF2B5EF4-FFF2-40B4-BE49-F238E27FC236}">
                <a16:creationId xmlns:a16="http://schemas.microsoft.com/office/drawing/2014/main" id="{93176159-80EC-C041-8432-C6CF68314FB3}"/>
              </a:ext>
            </a:extLst>
          </p:cNvPr>
          <p:cNvSpPr/>
          <p:nvPr/>
        </p:nvSpPr>
        <p:spPr>
          <a:xfrm rot="519771">
            <a:off x="7376806" y="1250135"/>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1;p46">
            <a:extLst>
              <a:ext uri="{FF2B5EF4-FFF2-40B4-BE49-F238E27FC236}">
                <a16:creationId xmlns:a16="http://schemas.microsoft.com/office/drawing/2014/main" id="{5BB0EEB5-3B70-504A-B8D4-FFC89BA10EFA}"/>
              </a:ext>
            </a:extLst>
          </p:cNvPr>
          <p:cNvSpPr txBox="1">
            <a:spLocks/>
          </p:cNvSpPr>
          <p:nvPr/>
        </p:nvSpPr>
        <p:spPr>
          <a:xfrm>
            <a:off x="7373280" y="1290704"/>
            <a:ext cx="1271166" cy="109870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5900"/>
              <a:buFont typeface="Raleway Thin"/>
              <a:buNone/>
              <a:defRPr sz="5900" b="0" i="0" u="none" strike="noStrike" cap="none">
                <a:solidFill>
                  <a:schemeClr val="accent5"/>
                </a:solidFill>
                <a:latin typeface="Raleway Thin"/>
                <a:ea typeface="Raleway Thin"/>
                <a:cs typeface="Raleway Thin"/>
                <a:sym typeface="Raleway Thin"/>
              </a:defRPr>
            </a:lvl1pPr>
            <a:lvl2pPr marR="0" lvl="1"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900"/>
              <a:buFont typeface="Arial"/>
              <a:buNone/>
              <a:defRPr sz="5900" b="0" i="0" u="none" strike="noStrike" cap="none">
                <a:solidFill>
                  <a:schemeClr val="dk1"/>
                </a:solidFill>
                <a:latin typeface="Arial"/>
                <a:ea typeface="Arial"/>
                <a:cs typeface="Arial"/>
                <a:sym typeface="Arial"/>
              </a:defRPr>
            </a:lvl9pPr>
          </a:lstStyle>
          <a:p>
            <a:r>
              <a:rPr lang="en">
                <a:latin typeface="iCiel Pony" panose="02000000000000000000" pitchFamily="2" charset="77"/>
              </a:rPr>
              <a:t>05</a:t>
            </a:r>
          </a:p>
        </p:txBody>
      </p:sp>
      <p:grpSp>
        <p:nvGrpSpPr>
          <p:cNvPr id="53" name="Google Shape;232;p46">
            <a:extLst>
              <a:ext uri="{FF2B5EF4-FFF2-40B4-BE49-F238E27FC236}">
                <a16:creationId xmlns:a16="http://schemas.microsoft.com/office/drawing/2014/main" id="{5E204E1F-DEC4-B544-9671-E53FDAD94A14}"/>
              </a:ext>
            </a:extLst>
          </p:cNvPr>
          <p:cNvGrpSpPr/>
          <p:nvPr/>
        </p:nvGrpSpPr>
        <p:grpSpPr>
          <a:xfrm>
            <a:off x="8365436" y="1149837"/>
            <a:ext cx="271068" cy="407452"/>
            <a:chOff x="7052678" y="3327363"/>
            <a:chExt cx="331509" cy="506763"/>
          </a:xfrm>
        </p:grpSpPr>
        <p:sp>
          <p:nvSpPr>
            <p:cNvPr id="54" name="Google Shape;233;p46">
              <a:extLst>
                <a:ext uri="{FF2B5EF4-FFF2-40B4-BE49-F238E27FC236}">
                  <a16:creationId xmlns:a16="http://schemas.microsoft.com/office/drawing/2014/main" id="{7B53D310-E84A-4E4A-B311-48E3090BDE9E}"/>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34;p46">
              <a:extLst>
                <a:ext uri="{FF2B5EF4-FFF2-40B4-BE49-F238E27FC236}">
                  <a16:creationId xmlns:a16="http://schemas.microsoft.com/office/drawing/2014/main" id="{DC35B050-E60A-1344-A6F6-D9EB939E99BD}"/>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235;p46">
            <a:extLst>
              <a:ext uri="{FF2B5EF4-FFF2-40B4-BE49-F238E27FC236}">
                <a16:creationId xmlns:a16="http://schemas.microsoft.com/office/drawing/2014/main" id="{44B5942F-1BA6-E847-AE9C-EE07B7A40251}"/>
              </a:ext>
            </a:extLst>
          </p:cNvPr>
          <p:cNvSpPr/>
          <p:nvPr/>
        </p:nvSpPr>
        <p:spPr>
          <a:xfrm>
            <a:off x="7441525" y="2416732"/>
            <a:ext cx="1443231" cy="409542"/>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4;p46">
            <a:extLst>
              <a:ext uri="{FF2B5EF4-FFF2-40B4-BE49-F238E27FC236}">
                <a16:creationId xmlns:a16="http://schemas.microsoft.com/office/drawing/2014/main" id="{ABFF1E12-327F-944D-8D3F-3AD28E65A2D5}"/>
              </a:ext>
            </a:extLst>
          </p:cNvPr>
          <p:cNvSpPr txBox="1">
            <a:spLocks/>
          </p:cNvSpPr>
          <p:nvPr/>
        </p:nvSpPr>
        <p:spPr>
          <a:xfrm>
            <a:off x="7177753" y="3003165"/>
            <a:ext cx="1554600" cy="842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r>
              <a:rPr lang="vi-VN" sz="1800">
                <a:latin typeface="iCiel Pacifico" panose="02000000000000000000" pitchFamily="2" charset="77"/>
              </a:rPr>
              <a:t>Quyền </a:t>
            </a:r>
          </a:p>
          <a:p>
            <a:r>
              <a:rPr lang="vi-VN" sz="1800">
                <a:latin typeface="iCiel Pacifico" panose="02000000000000000000" pitchFamily="2" charset="77"/>
              </a:rPr>
              <a:t>tự do </a:t>
            </a:r>
          </a:p>
          <a:p>
            <a:r>
              <a:rPr lang="vi-VN" sz="1800">
                <a:latin typeface="iCiel Pacifico" panose="02000000000000000000" pitchFamily="2" charset="77"/>
              </a:rPr>
              <a:t>ngôn luận</a:t>
            </a:r>
          </a:p>
        </p:txBody>
      </p:sp>
      <p:sp>
        <p:nvSpPr>
          <p:cNvPr id="58" name="Google Shape;245;p46">
            <a:extLst>
              <a:ext uri="{FF2B5EF4-FFF2-40B4-BE49-F238E27FC236}">
                <a16:creationId xmlns:a16="http://schemas.microsoft.com/office/drawing/2014/main" id="{D2086173-0616-6E43-B390-4C512C802EFA}"/>
              </a:ext>
            </a:extLst>
          </p:cNvPr>
          <p:cNvSpPr txBox="1">
            <a:spLocks/>
          </p:cNvSpPr>
          <p:nvPr/>
        </p:nvSpPr>
        <p:spPr>
          <a:xfrm rot="-1287">
            <a:off x="7307872" y="2391868"/>
            <a:ext cx="1602600" cy="4251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100"/>
              <a:buFont typeface="Arial"/>
              <a:buNone/>
              <a:defRPr sz="2100" b="0" i="0" u="none" strike="noStrike" cap="none">
                <a:solidFill>
                  <a:schemeClr val="accent1"/>
                </a:solidFill>
                <a:latin typeface="Arial"/>
                <a:ea typeface="Arial"/>
                <a:cs typeface="Arial"/>
                <a:sym typeface="Arial"/>
              </a:defRPr>
            </a:lvl9pPr>
          </a:lstStyle>
          <a:p>
            <a:r>
              <a:rPr lang="en-US"/>
              <a:t>ND5</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40" name="Picture 39" descr="A person holding a camera&#10;&#10;Description automatically generated with low confidence">
            <a:extLst>
              <a:ext uri="{FF2B5EF4-FFF2-40B4-BE49-F238E27FC236}">
                <a16:creationId xmlns:a16="http://schemas.microsoft.com/office/drawing/2014/main" id="{E8E4548A-6E5C-8B4F-8C40-2DDD442534E6}"/>
              </a:ext>
            </a:extLst>
          </p:cNvPr>
          <p:cNvPicPr>
            <a:picLocks noChangeAspect="1"/>
          </p:cNvPicPr>
          <p:nvPr/>
        </p:nvPicPr>
        <p:blipFill>
          <a:blip r:embed="rId3"/>
          <a:stretch>
            <a:fillRect/>
          </a:stretch>
        </p:blipFill>
        <p:spPr>
          <a:xfrm rot="21135378">
            <a:off x="4650214" y="2296258"/>
            <a:ext cx="4063125" cy="2576616"/>
          </a:xfrm>
          <a:prstGeom prst="rect">
            <a:avLst/>
          </a:prstGeom>
          <a:ln w="38100">
            <a:solidFill>
              <a:schemeClr val="accent1"/>
            </a:solidFill>
          </a:ln>
          <a:effectLst>
            <a:outerShdw blurRad="190500" algn="tl" rotWithShape="0">
              <a:srgbClr val="000000">
                <a:alpha val="70000"/>
              </a:srgbClr>
            </a:outerShdw>
          </a:effectLst>
        </p:spPr>
      </p:pic>
      <p:grpSp>
        <p:nvGrpSpPr>
          <p:cNvPr id="45" name="Google Shape;920;p73">
            <a:extLst>
              <a:ext uri="{FF2B5EF4-FFF2-40B4-BE49-F238E27FC236}">
                <a16:creationId xmlns:a16="http://schemas.microsoft.com/office/drawing/2014/main" id="{91CF276B-21FA-074B-BED9-C1F8DB882426}"/>
              </a:ext>
            </a:extLst>
          </p:cNvPr>
          <p:cNvGrpSpPr/>
          <p:nvPr/>
        </p:nvGrpSpPr>
        <p:grpSpPr>
          <a:xfrm rot="20646282">
            <a:off x="1332382" y="3305052"/>
            <a:ext cx="3313246" cy="840813"/>
            <a:chOff x="1277953" y="3416988"/>
            <a:chExt cx="3313246" cy="840813"/>
          </a:xfrm>
        </p:grpSpPr>
        <p:sp>
          <p:nvSpPr>
            <p:cNvPr id="46" name="Google Shape;921;p73">
              <a:extLst>
                <a:ext uri="{FF2B5EF4-FFF2-40B4-BE49-F238E27FC236}">
                  <a16:creationId xmlns:a16="http://schemas.microsoft.com/office/drawing/2014/main" id="{E81480B6-1565-2C4E-AFE5-10DB815D65EC}"/>
                </a:ext>
              </a:extLst>
            </p:cNvPr>
            <p:cNvSpPr/>
            <p:nvPr/>
          </p:nvSpPr>
          <p:spPr>
            <a:xfrm rot="322">
              <a:off x="1390799" y="358205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922;p73">
              <a:extLst>
                <a:ext uri="{FF2B5EF4-FFF2-40B4-BE49-F238E27FC236}">
                  <a16:creationId xmlns:a16="http://schemas.microsoft.com/office/drawing/2014/main" id="{9B001091-BF89-CD46-83A2-7B626A4D656F}"/>
                </a:ext>
              </a:extLst>
            </p:cNvPr>
            <p:cNvGrpSpPr/>
            <p:nvPr/>
          </p:nvGrpSpPr>
          <p:grpSpPr>
            <a:xfrm>
              <a:off x="1277953" y="3416988"/>
              <a:ext cx="331509" cy="506763"/>
              <a:chOff x="4003753" y="3620963"/>
              <a:chExt cx="331509" cy="506763"/>
            </a:xfrm>
          </p:grpSpPr>
          <p:sp>
            <p:nvSpPr>
              <p:cNvPr id="48" name="Google Shape;923;p73">
                <a:extLst>
                  <a:ext uri="{FF2B5EF4-FFF2-40B4-BE49-F238E27FC236}">
                    <a16:creationId xmlns:a16="http://schemas.microsoft.com/office/drawing/2014/main" id="{859801EC-E58E-8E48-B297-6828DF56F14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24;p73">
                <a:extLst>
                  <a:ext uri="{FF2B5EF4-FFF2-40B4-BE49-F238E27FC236}">
                    <a16:creationId xmlns:a16="http://schemas.microsoft.com/office/drawing/2014/main" id="{526E0CD0-0799-5D4E-BD6F-E0131092CF1B}"/>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925;p73">
            <a:extLst>
              <a:ext uri="{FF2B5EF4-FFF2-40B4-BE49-F238E27FC236}">
                <a16:creationId xmlns:a16="http://schemas.microsoft.com/office/drawing/2014/main" id="{9B82E2AD-0191-D240-AC75-148112337291}"/>
              </a:ext>
            </a:extLst>
          </p:cNvPr>
          <p:cNvSpPr txBox="1">
            <a:spLocks noGrp="1"/>
          </p:cNvSpPr>
          <p:nvPr>
            <p:ph type="subTitle" idx="1"/>
          </p:nvPr>
        </p:nvSpPr>
        <p:spPr>
          <a:xfrm rot="20645569">
            <a:off x="1663141" y="3629395"/>
            <a:ext cx="2659211" cy="417726"/>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800"/>
              <a:t>a. KHÁI NIỆM</a:t>
            </a:r>
            <a:endParaRPr sz="1800"/>
          </a:p>
        </p:txBody>
      </p:sp>
      <p:grpSp>
        <p:nvGrpSpPr>
          <p:cNvPr id="51" name="Google Shape;926;p73">
            <a:extLst>
              <a:ext uri="{FF2B5EF4-FFF2-40B4-BE49-F238E27FC236}">
                <a16:creationId xmlns:a16="http://schemas.microsoft.com/office/drawing/2014/main" id="{706C1A1D-FB21-2047-85A7-1CEFD157847E}"/>
              </a:ext>
            </a:extLst>
          </p:cNvPr>
          <p:cNvGrpSpPr/>
          <p:nvPr/>
        </p:nvGrpSpPr>
        <p:grpSpPr>
          <a:xfrm rot="21446675">
            <a:off x="261877" y="697812"/>
            <a:ext cx="5384751" cy="2630574"/>
            <a:chOff x="-360201" y="452356"/>
            <a:chExt cx="5384751" cy="2630574"/>
          </a:xfrm>
        </p:grpSpPr>
        <p:sp>
          <p:nvSpPr>
            <p:cNvPr id="52" name="Google Shape;927;p73">
              <a:extLst>
                <a:ext uri="{FF2B5EF4-FFF2-40B4-BE49-F238E27FC236}">
                  <a16:creationId xmlns:a16="http://schemas.microsoft.com/office/drawing/2014/main" id="{541FE9AA-3028-2E4F-A53B-D9CC7168ED9D}"/>
                </a:ext>
              </a:extLst>
            </p:cNvPr>
            <p:cNvSpPr/>
            <p:nvPr/>
          </p:nvSpPr>
          <p:spPr>
            <a:xfrm rot="-232883">
              <a:off x="-360201" y="815721"/>
              <a:ext cx="5384751" cy="226720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8;p73">
              <a:extLst>
                <a:ext uri="{FF2B5EF4-FFF2-40B4-BE49-F238E27FC236}">
                  <a16:creationId xmlns:a16="http://schemas.microsoft.com/office/drawing/2014/main" id="{FB813CEF-7B15-3C44-8828-206478111131}"/>
                </a:ext>
              </a:extLst>
            </p:cNvPr>
            <p:cNvSpPr/>
            <p:nvPr/>
          </p:nvSpPr>
          <p:spPr>
            <a:xfrm rot="21422263" flipH="1">
              <a:off x="140311" y="452356"/>
              <a:ext cx="767190" cy="1130036"/>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929;p73">
            <a:extLst>
              <a:ext uri="{FF2B5EF4-FFF2-40B4-BE49-F238E27FC236}">
                <a16:creationId xmlns:a16="http://schemas.microsoft.com/office/drawing/2014/main" id="{3F9C2DF1-FDA5-464C-9C24-8F43FD9D2DC4}"/>
              </a:ext>
            </a:extLst>
          </p:cNvPr>
          <p:cNvSpPr txBox="1">
            <a:spLocks noGrp="1"/>
          </p:cNvSpPr>
          <p:nvPr>
            <p:ph type="title"/>
          </p:nvPr>
        </p:nvSpPr>
        <p:spPr>
          <a:xfrm rot="21213909">
            <a:off x="677801" y="1110034"/>
            <a:ext cx="4678001" cy="2267508"/>
          </a:xfrm>
          <a:prstGeom prst="rect">
            <a:avLst/>
          </a:prstGeom>
        </p:spPr>
        <p:txBody>
          <a:bodyPr spcFirstLastPara="1" wrap="square" lIns="0" tIns="0" rIns="0" bIns="0" anchor="ctr" anchorCtr="0">
            <a:noAutofit/>
          </a:bodyPr>
          <a:lstStyle/>
          <a:p>
            <a:pPr algn="just"/>
            <a:r>
              <a:rPr lang="vi-VN" sz="2400">
                <a:solidFill>
                  <a:schemeClr val="accent3">
                    <a:lumMod val="50000"/>
                  </a:schemeClr>
                </a:solidFill>
                <a:latin typeface="Calibri Light" panose="020F0302020204030204" pitchFamily="34" charset="0"/>
                <a:cs typeface="Calibri Light" panose="020F0302020204030204" pitchFamily="34" charset="0"/>
              </a:rPr>
              <a:t>	CD có quyền phát biểu, bày tỏ quan điểm của mình về các vấn đề KT, chính trị, văn hóa, XH của đất nước.</a:t>
            </a:r>
            <a:r>
              <a:rPr lang="en-VN" sz="2400">
                <a:solidFill>
                  <a:schemeClr val="accent3">
                    <a:lumMod val="50000"/>
                  </a:schemeClr>
                </a:solidFill>
                <a:latin typeface="Calibri Light" panose="020F0302020204030204" pitchFamily="34" charset="0"/>
                <a:cs typeface="Calibri Light" panose="020F0302020204030204" pitchFamily="34" charset="0"/>
              </a:rPr>
              <a:t> </a:t>
            </a:r>
            <a:r>
              <a:rPr lang="vi-VN" sz="2400">
                <a:solidFill>
                  <a:schemeClr val="accent3">
                    <a:lumMod val="50000"/>
                  </a:schemeClr>
                </a:solidFill>
                <a:latin typeface="Calibri Light" panose="020F0302020204030204" pitchFamily="34" charset="0"/>
                <a:cs typeface="Calibri Light" panose="020F0302020204030204" pitchFamily="34" charset="0"/>
              </a:rPr>
              <a:t>Góp phần làm cho XH trong sạch, lành mạnh và phát triển.</a:t>
            </a:r>
            <a:endParaRPr lang="en-VN" sz="2400">
              <a:solidFill>
                <a:schemeClr val="accent3">
                  <a:lumMod val="50000"/>
                </a:schemeClr>
              </a:solidFill>
              <a:latin typeface="Calibri Light" panose="020F0302020204030204" pitchFamily="34" charset="0"/>
              <a:cs typeface="Calibri Light" panose="020F0302020204030204" pitchFamily="34" charset="0"/>
            </a:endParaRPr>
          </a:p>
        </p:txBody>
      </p:sp>
      <p:grpSp>
        <p:nvGrpSpPr>
          <p:cNvPr id="55" name="Google Shape;1328;p85">
            <a:extLst>
              <a:ext uri="{FF2B5EF4-FFF2-40B4-BE49-F238E27FC236}">
                <a16:creationId xmlns:a16="http://schemas.microsoft.com/office/drawing/2014/main" id="{A28791C6-2C5D-3349-B686-B8B27076C942}"/>
              </a:ext>
            </a:extLst>
          </p:cNvPr>
          <p:cNvGrpSpPr/>
          <p:nvPr/>
        </p:nvGrpSpPr>
        <p:grpSpPr>
          <a:xfrm>
            <a:off x="114966" y="333504"/>
            <a:ext cx="396311" cy="235695"/>
            <a:chOff x="5037700" y="2430325"/>
            <a:chExt cx="75950" cy="65850"/>
          </a:xfrm>
          <a:solidFill>
            <a:schemeClr val="accent6">
              <a:lumMod val="20000"/>
              <a:lumOff val="80000"/>
            </a:schemeClr>
          </a:solidFill>
        </p:grpSpPr>
        <p:sp>
          <p:nvSpPr>
            <p:cNvPr id="56" name="Google Shape;1329;p85">
              <a:extLst>
                <a:ext uri="{FF2B5EF4-FFF2-40B4-BE49-F238E27FC236}">
                  <a16:creationId xmlns:a16="http://schemas.microsoft.com/office/drawing/2014/main" id="{4F5F8540-B46A-BE4D-A914-02E4EB31F1E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57" name="Google Shape;1330;p85">
              <a:extLst>
                <a:ext uri="{FF2B5EF4-FFF2-40B4-BE49-F238E27FC236}">
                  <a16:creationId xmlns:a16="http://schemas.microsoft.com/office/drawing/2014/main" id="{FC11A942-171C-6D41-8CF9-38D9446333B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58" name="Google Shape;317;p51">
            <a:extLst>
              <a:ext uri="{FF2B5EF4-FFF2-40B4-BE49-F238E27FC236}">
                <a16:creationId xmlns:a16="http://schemas.microsoft.com/office/drawing/2014/main" id="{BB71A64C-D4FA-894D-98E3-D86C3CE791C9}"/>
              </a:ext>
            </a:extLst>
          </p:cNvPr>
          <p:cNvSpPr txBox="1">
            <a:spLocks/>
          </p:cNvSpPr>
          <p:nvPr/>
        </p:nvSpPr>
        <p:spPr>
          <a:xfrm>
            <a:off x="474840" y="52905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pSp>
        <p:nvGrpSpPr>
          <p:cNvPr id="718" name="Google Shape;718;p67"/>
          <p:cNvGrpSpPr/>
          <p:nvPr/>
        </p:nvGrpSpPr>
        <p:grpSpPr>
          <a:xfrm>
            <a:off x="4912124" y="1036859"/>
            <a:ext cx="4056198" cy="3599790"/>
            <a:chOff x="4992500" y="1292501"/>
            <a:chExt cx="2971800" cy="3307024"/>
          </a:xfrm>
        </p:grpSpPr>
        <p:sp>
          <p:nvSpPr>
            <p:cNvPr id="719" name="Google Shape;719;p67"/>
            <p:cNvSpPr/>
            <p:nvPr/>
          </p:nvSpPr>
          <p:spPr>
            <a:xfrm>
              <a:off x="4992500" y="1495425"/>
              <a:ext cx="2971800" cy="31041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7"/>
            <p:cNvSpPr/>
            <p:nvPr/>
          </p:nvSpPr>
          <p:spPr>
            <a:xfrm rot="829390">
              <a:off x="7412958" y="1331093"/>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67"/>
          <p:cNvGrpSpPr/>
          <p:nvPr/>
        </p:nvGrpSpPr>
        <p:grpSpPr>
          <a:xfrm>
            <a:off x="97298" y="1166486"/>
            <a:ext cx="4474702" cy="3470163"/>
            <a:chOff x="1017079" y="1267430"/>
            <a:chExt cx="3134421" cy="3331995"/>
          </a:xfrm>
        </p:grpSpPr>
        <p:sp>
          <p:nvSpPr>
            <p:cNvPr id="722" name="Google Shape;722;p67"/>
            <p:cNvSpPr/>
            <p:nvPr/>
          </p:nvSpPr>
          <p:spPr>
            <a:xfrm>
              <a:off x="1179700" y="1390925"/>
              <a:ext cx="2971800" cy="3208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7"/>
            <p:cNvSpPr/>
            <p:nvPr/>
          </p:nvSpPr>
          <p:spPr>
            <a:xfrm rot="-2092674">
              <a:off x="1131208" y="1331093"/>
              <a:ext cx="386153" cy="520492"/>
            </a:xfrm>
            <a:prstGeom prst="flowChartOffpageConnector">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67"/>
          <p:cNvSpPr txBox="1">
            <a:spLocks noGrp="1"/>
          </p:cNvSpPr>
          <p:nvPr>
            <p:ph type="subTitle" idx="4294967295"/>
          </p:nvPr>
        </p:nvSpPr>
        <p:spPr>
          <a:xfrm rot="-442">
            <a:off x="597006" y="1647333"/>
            <a:ext cx="3738984" cy="2829268"/>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sym typeface="Raleway Thin"/>
              </a:rPr>
              <a:t>A là HS ngoan trong lớp, nhiều lần chứng kiến lớp trường của lớp là bạn B ức hiếp bạn C. Còn doạ bạn C không cho ý kiến với GVCN. Thấy vậy trong cuộc họp bầu chọn Ban cán sự lớp ở đầu HKII. A đã mạnh dạn đứng lên phát biểu những vấn đề còn tồn tại của lớp trưởng. Và đề xuất với GVCN phải thay đổi hoặc chấn chỉnh lại B.</a:t>
            </a:r>
            <a:endParaRPr sz="1800">
              <a:latin typeface="Open Sans" panose="020B0606030504020204" pitchFamily="34" charset="0"/>
              <a:ea typeface="Open Sans" panose="020B0606030504020204" pitchFamily="34" charset="0"/>
              <a:cs typeface="Open Sans" panose="020B0606030504020204" pitchFamily="34" charset="0"/>
              <a:sym typeface="Raleway Thin"/>
            </a:endParaRPr>
          </a:p>
        </p:txBody>
      </p:sp>
      <p:sp>
        <p:nvSpPr>
          <p:cNvPr id="728" name="Google Shape;728;p67"/>
          <p:cNvSpPr txBox="1">
            <a:spLocks noGrp="1"/>
          </p:cNvSpPr>
          <p:nvPr>
            <p:ph type="subTitle" idx="4294967295"/>
          </p:nvPr>
        </p:nvSpPr>
        <p:spPr>
          <a:xfrm rot="-442">
            <a:off x="5141749" y="1766513"/>
            <a:ext cx="3596948" cy="2518602"/>
          </a:xfrm>
          <a:prstGeom prst="rect">
            <a:avLst/>
          </a:prstGeom>
        </p:spPr>
        <p:txBody>
          <a:bodyPr spcFirstLastPara="1" wrap="square" lIns="0" tIns="0" rIns="0" bIns="0" anchor="b" anchorCtr="0">
            <a:noAutofit/>
          </a:bodyPr>
          <a:lstStyle/>
          <a:p>
            <a:pPr marL="0" lvl="0" indent="0" algn="just" rtl="0">
              <a:spcBef>
                <a:spcPts val="0"/>
              </a:spcBef>
              <a:spcAft>
                <a:spcPts val="0"/>
              </a:spcAft>
              <a:buNone/>
            </a:pPr>
            <a:r>
              <a:rPr lang="en" sz="1800">
                <a:latin typeface="Open Sans" panose="020B0606030504020204" pitchFamily="34" charset="0"/>
                <a:ea typeface="Open Sans" panose="020B0606030504020204" pitchFamily="34" charset="0"/>
                <a:cs typeface="Open Sans" panose="020B0606030504020204" pitchFamily="34" charset="0"/>
                <a:sym typeface="Raleway Thin"/>
              </a:rPr>
              <a:t>Bạn T thấy các bạn trong lớp đồng loạt ý kiến về lớp trưởng B. Mặc dù B không làm gì mình nhưng T vẫn đăng lên MXH nói xấu r</a:t>
            </a:r>
            <a:r>
              <a:rPr lang="en-US" sz="1800">
                <a:latin typeface="Open Sans" panose="020B0606030504020204" pitchFamily="34" charset="0"/>
                <a:ea typeface="Open Sans" panose="020B0606030504020204" pitchFamily="34" charset="0"/>
                <a:cs typeface="Open Sans" panose="020B0606030504020204" pitchFamily="34" charset="0"/>
                <a:sym typeface="Raleway Thin"/>
              </a:rPr>
              <a:t>ằng B</a:t>
            </a:r>
            <a:r>
              <a:rPr lang="en" sz="1800">
                <a:latin typeface="Open Sans" panose="020B0606030504020204" pitchFamily="34" charset="0"/>
                <a:ea typeface="Open Sans" panose="020B0606030504020204" pitchFamily="34" charset="0"/>
                <a:cs typeface="Open Sans" panose="020B0606030504020204" pitchFamily="34" charset="0"/>
                <a:sym typeface="Raleway Thin"/>
              </a:rPr>
              <a:t> ăn hiếp T, thường xuyên có những hành động bạo lực của mình. Điều này làm các bạn trong trường kì thị và tẩy chay bạn B.</a:t>
            </a:r>
            <a:endParaRPr sz="1800">
              <a:latin typeface="Open Sans" panose="020B0606030504020204" pitchFamily="34" charset="0"/>
              <a:ea typeface="Open Sans" panose="020B0606030504020204" pitchFamily="34" charset="0"/>
              <a:cs typeface="Open Sans" panose="020B0606030504020204" pitchFamily="34" charset="0"/>
              <a:sym typeface="Raleway Thin"/>
            </a:endParaRPr>
          </a:p>
        </p:txBody>
      </p:sp>
      <p:grpSp>
        <p:nvGrpSpPr>
          <p:cNvPr id="729" name="Google Shape;729;p67"/>
          <p:cNvGrpSpPr/>
          <p:nvPr/>
        </p:nvGrpSpPr>
        <p:grpSpPr>
          <a:xfrm>
            <a:off x="6478565" y="1386997"/>
            <a:ext cx="347365" cy="345102"/>
            <a:chOff x="7032172" y="2739325"/>
            <a:chExt cx="347365" cy="345102"/>
          </a:xfrm>
        </p:grpSpPr>
        <p:sp>
          <p:nvSpPr>
            <p:cNvPr id="730" name="Google Shape;730;p67"/>
            <p:cNvSpPr/>
            <p:nvPr/>
          </p:nvSpPr>
          <p:spPr>
            <a:xfrm>
              <a:off x="7065071" y="2790531"/>
              <a:ext cx="59447" cy="59418"/>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7"/>
            <p:cNvSpPr/>
            <p:nvPr/>
          </p:nvSpPr>
          <p:spPr>
            <a:xfrm>
              <a:off x="7134556" y="2739325"/>
              <a:ext cx="142596" cy="121243"/>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7"/>
            <p:cNvSpPr/>
            <p:nvPr/>
          </p:nvSpPr>
          <p:spPr>
            <a:xfrm>
              <a:off x="7032172" y="2859986"/>
              <a:ext cx="164559" cy="22284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7"/>
            <p:cNvSpPr/>
            <p:nvPr/>
          </p:nvSpPr>
          <p:spPr>
            <a:xfrm>
              <a:off x="7287189" y="2790531"/>
              <a:ext cx="59447" cy="59418"/>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7"/>
            <p:cNvSpPr/>
            <p:nvPr/>
          </p:nvSpPr>
          <p:spPr>
            <a:xfrm>
              <a:off x="7214977" y="2860915"/>
              <a:ext cx="164559" cy="223512"/>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67"/>
          <p:cNvGrpSpPr/>
          <p:nvPr/>
        </p:nvGrpSpPr>
        <p:grpSpPr>
          <a:xfrm>
            <a:off x="2267300" y="1339967"/>
            <a:ext cx="366364" cy="367290"/>
            <a:chOff x="-61784125" y="3377700"/>
            <a:chExt cx="316650" cy="317450"/>
          </a:xfrm>
        </p:grpSpPr>
        <p:sp>
          <p:nvSpPr>
            <p:cNvPr id="744" name="Google Shape;744;p67"/>
            <p:cNvSpPr/>
            <p:nvPr/>
          </p:nvSpPr>
          <p:spPr>
            <a:xfrm>
              <a:off x="-61688025" y="3460400"/>
              <a:ext cx="124450" cy="51225"/>
            </a:xfrm>
            <a:custGeom>
              <a:avLst/>
              <a:gdLst/>
              <a:ahLst/>
              <a:cxnLst/>
              <a:rect l="l" t="t" r="r" b="b"/>
              <a:pathLst>
                <a:path w="4978" h="2049" extrusionOk="0">
                  <a:moveTo>
                    <a:pt x="630" y="1"/>
                  </a:moveTo>
                  <a:cubicBezTo>
                    <a:pt x="252" y="442"/>
                    <a:pt x="0" y="1041"/>
                    <a:pt x="0" y="1671"/>
                  </a:cubicBezTo>
                  <a:cubicBezTo>
                    <a:pt x="0" y="1891"/>
                    <a:pt x="189" y="2049"/>
                    <a:pt x="441" y="2049"/>
                  </a:cubicBezTo>
                  <a:lnTo>
                    <a:pt x="4568" y="2049"/>
                  </a:lnTo>
                  <a:cubicBezTo>
                    <a:pt x="4820" y="2049"/>
                    <a:pt x="4978" y="1860"/>
                    <a:pt x="4978" y="1671"/>
                  </a:cubicBezTo>
                  <a:cubicBezTo>
                    <a:pt x="4978" y="1041"/>
                    <a:pt x="4726" y="442"/>
                    <a:pt x="4348" y="1"/>
                  </a:cubicBezTo>
                  <a:cubicBezTo>
                    <a:pt x="3875" y="568"/>
                    <a:pt x="3182" y="852"/>
                    <a:pt x="2489" y="852"/>
                  </a:cubicBezTo>
                  <a:cubicBezTo>
                    <a:pt x="1827" y="852"/>
                    <a:pt x="1134" y="568"/>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7"/>
            <p:cNvSpPr/>
            <p:nvPr/>
          </p:nvSpPr>
          <p:spPr>
            <a:xfrm>
              <a:off x="-61677800" y="3518900"/>
              <a:ext cx="104775" cy="61850"/>
            </a:xfrm>
            <a:custGeom>
              <a:avLst/>
              <a:gdLst/>
              <a:ahLst/>
              <a:cxnLst/>
              <a:rect l="l" t="t" r="r" b="b"/>
              <a:pathLst>
                <a:path w="4191" h="2474" extrusionOk="0">
                  <a:moveTo>
                    <a:pt x="2096" y="0"/>
                  </a:moveTo>
                  <a:cubicBezTo>
                    <a:pt x="1985" y="0"/>
                    <a:pt x="1875" y="40"/>
                    <a:pt x="1796" y="118"/>
                  </a:cubicBezTo>
                  <a:lnTo>
                    <a:pt x="158" y="1757"/>
                  </a:lnTo>
                  <a:cubicBezTo>
                    <a:pt x="1" y="1914"/>
                    <a:pt x="1" y="2198"/>
                    <a:pt x="158" y="2355"/>
                  </a:cubicBezTo>
                  <a:cubicBezTo>
                    <a:pt x="237" y="2434"/>
                    <a:pt x="339" y="2473"/>
                    <a:pt x="442" y="2473"/>
                  </a:cubicBezTo>
                  <a:cubicBezTo>
                    <a:pt x="544" y="2473"/>
                    <a:pt x="646" y="2434"/>
                    <a:pt x="725" y="2355"/>
                  </a:cubicBezTo>
                  <a:lnTo>
                    <a:pt x="2111" y="969"/>
                  </a:lnTo>
                  <a:lnTo>
                    <a:pt x="3498" y="2355"/>
                  </a:lnTo>
                  <a:cubicBezTo>
                    <a:pt x="3576" y="2434"/>
                    <a:pt x="3687" y="2473"/>
                    <a:pt x="3797" y="2473"/>
                  </a:cubicBezTo>
                  <a:cubicBezTo>
                    <a:pt x="3907" y="2473"/>
                    <a:pt x="4017" y="2434"/>
                    <a:pt x="4096" y="2355"/>
                  </a:cubicBezTo>
                  <a:cubicBezTo>
                    <a:pt x="4191" y="2198"/>
                    <a:pt x="4191" y="1914"/>
                    <a:pt x="4033" y="1757"/>
                  </a:cubicBezTo>
                  <a:lnTo>
                    <a:pt x="2395" y="118"/>
                  </a:lnTo>
                  <a:cubicBezTo>
                    <a:pt x="2316" y="40"/>
                    <a:pt x="2206" y="0"/>
                    <a:pt x="2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67"/>
            <p:cNvSpPr/>
            <p:nvPr/>
          </p:nvSpPr>
          <p:spPr>
            <a:xfrm>
              <a:off x="-61667550" y="3377700"/>
              <a:ext cx="82700" cy="82725"/>
            </a:xfrm>
            <a:custGeom>
              <a:avLst/>
              <a:gdLst/>
              <a:ahLst/>
              <a:cxnLst/>
              <a:rect l="l" t="t" r="r" b="b"/>
              <a:pathLst>
                <a:path w="3308" h="3309" extrusionOk="0">
                  <a:moveTo>
                    <a:pt x="1670" y="1"/>
                  </a:moveTo>
                  <a:cubicBezTo>
                    <a:pt x="756" y="1"/>
                    <a:pt x="0" y="757"/>
                    <a:pt x="0" y="1671"/>
                  </a:cubicBezTo>
                  <a:cubicBezTo>
                    <a:pt x="0" y="2584"/>
                    <a:pt x="756" y="3309"/>
                    <a:pt x="1670" y="3309"/>
                  </a:cubicBezTo>
                  <a:cubicBezTo>
                    <a:pt x="2584" y="3309"/>
                    <a:pt x="3308" y="2584"/>
                    <a:pt x="3308" y="1671"/>
                  </a:cubicBezTo>
                  <a:cubicBezTo>
                    <a:pt x="3308" y="757"/>
                    <a:pt x="2584" y="1"/>
                    <a:pt x="1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7"/>
            <p:cNvSpPr/>
            <p:nvPr/>
          </p:nvSpPr>
          <p:spPr>
            <a:xfrm>
              <a:off x="-61591150" y="3643150"/>
              <a:ext cx="123675" cy="51200"/>
            </a:xfrm>
            <a:custGeom>
              <a:avLst/>
              <a:gdLst/>
              <a:ahLst/>
              <a:cxnLst/>
              <a:rect l="l" t="t" r="r" b="b"/>
              <a:pathLst>
                <a:path w="4947" h="2048" extrusionOk="0">
                  <a:moveTo>
                    <a:pt x="630" y="0"/>
                  </a:moveTo>
                  <a:cubicBezTo>
                    <a:pt x="221" y="410"/>
                    <a:pt x="0" y="1008"/>
                    <a:pt x="0" y="1638"/>
                  </a:cubicBezTo>
                  <a:cubicBezTo>
                    <a:pt x="0" y="1890"/>
                    <a:pt x="189" y="2048"/>
                    <a:pt x="378" y="2048"/>
                  </a:cubicBezTo>
                  <a:lnTo>
                    <a:pt x="4505" y="2048"/>
                  </a:lnTo>
                  <a:cubicBezTo>
                    <a:pt x="4757" y="2048"/>
                    <a:pt x="4946" y="1827"/>
                    <a:pt x="4946" y="1638"/>
                  </a:cubicBezTo>
                  <a:cubicBezTo>
                    <a:pt x="4946" y="1008"/>
                    <a:pt x="4726" y="410"/>
                    <a:pt x="4316" y="0"/>
                  </a:cubicBezTo>
                  <a:cubicBezTo>
                    <a:pt x="3844" y="536"/>
                    <a:pt x="3182" y="819"/>
                    <a:pt x="2458" y="819"/>
                  </a:cubicBezTo>
                  <a:cubicBezTo>
                    <a:pt x="1796" y="819"/>
                    <a:pt x="1134" y="536"/>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7"/>
            <p:cNvSpPr/>
            <p:nvPr/>
          </p:nvSpPr>
          <p:spPr>
            <a:xfrm>
              <a:off x="-61570675" y="3560450"/>
              <a:ext cx="82725" cy="82725"/>
            </a:xfrm>
            <a:custGeom>
              <a:avLst/>
              <a:gdLst/>
              <a:ahLst/>
              <a:cxnLst/>
              <a:rect l="l" t="t" r="r" b="b"/>
              <a:pathLst>
                <a:path w="3309" h="3309" extrusionOk="0">
                  <a:moveTo>
                    <a:pt x="1670" y="0"/>
                  </a:moveTo>
                  <a:cubicBezTo>
                    <a:pt x="756" y="0"/>
                    <a:pt x="0" y="725"/>
                    <a:pt x="0" y="1638"/>
                  </a:cubicBezTo>
                  <a:cubicBezTo>
                    <a:pt x="0" y="2552"/>
                    <a:pt x="756" y="3308"/>
                    <a:pt x="1670" y="3308"/>
                  </a:cubicBezTo>
                  <a:cubicBezTo>
                    <a:pt x="2552" y="3308"/>
                    <a:pt x="3308" y="2552"/>
                    <a:pt x="3308" y="1638"/>
                  </a:cubicBezTo>
                  <a:cubicBezTo>
                    <a:pt x="3308" y="725"/>
                    <a:pt x="255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7"/>
            <p:cNvSpPr/>
            <p:nvPr/>
          </p:nvSpPr>
          <p:spPr>
            <a:xfrm>
              <a:off x="-61784125" y="3643925"/>
              <a:ext cx="124450" cy="51225"/>
            </a:xfrm>
            <a:custGeom>
              <a:avLst/>
              <a:gdLst/>
              <a:ahLst/>
              <a:cxnLst/>
              <a:rect l="l" t="t" r="r" b="b"/>
              <a:pathLst>
                <a:path w="4978" h="2049" extrusionOk="0">
                  <a:moveTo>
                    <a:pt x="662" y="1"/>
                  </a:moveTo>
                  <a:cubicBezTo>
                    <a:pt x="252" y="442"/>
                    <a:pt x="32" y="1009"/>
                    <a:pt x="32" y="1639"/>
                  </a:cubicBezTo>
                  <a:cubicBezTo>
                    <a:pt x="0" y="1859"/>
                    <a:pt x="189" y="2048"/>
                    <a:pt x="410" y="2048"/>
                  </a:cubicBezTo>
                  <a:lnTo>
                    <a:pt x="4569" y="2048"/>
                  </a:lnTo>
                  <a:cubicBezTo>
                    <a:pt x="4789" y="2048"/>
                    <a:pt x="4978" y="1859"/>
                    <a:pt x="4978" y="1639"/>
                  </a:cubicBezTo>
                  <a:cubicBezTo>
                    <a:pt x="4978" y="1009"/>
                    <a:pt x="4758" y="442"/>
                    <a:pt x="4348" y="1"/>
                  </a:cubicBezTo>
                  <a:cubicBezTo>
                    <a:pt x="3876" y="536"/>
                    <a:pt x="3214" y="820"/>
                    <a:pt x="2521" y="820"/>
                  </a:cubicBezTo>
                  <a:cubicBezTo>
                    <a:pt x="1828" y="820"/>
                    <a:pt x="1166" y="536"/>
                    <a:pt x="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7"/>
            <p:cNvSpPr/>
            <p:nvPr/>
          </p:nvSpPr>
          <p:spPr>
            <a:xfrm>
              <a:off x="-61763650" y="3560450"/>
              <a:ext cx="82725" cy="82725"/>
            </a:xfrm>
            <a:custGeom>
              <a:avLst/>
              <a:gdLst/>
              <a:ahLst/>
              <a:cxnLst/>
              <a:rect l="l" t="t" r="r" b="b"/>
              <a:pathLst>
                <a:path w="3309" h="3309" extrusionOk="0">
                  <a:moveTo>
                    <a:pt x="1670" y="0"/>
                  </a:moveTo>
                  <a:cubicBezTo>
                    <a:pt x="757" y="0"/>
                    <a:pt x="1" y="725"/>
                    <a:pt x="1" y="1638"/>
                  </a:cubicBezTo>
                  <a:cubicBezTo>
                    <a:pt x="1" y="2552"/>
                    <a:pt x="757" y="3308"/>
                    <a:pt x="1670" y="3308"/>
                  </a:cubicBezTo>
                  <a:cubicBezTo>
                    <a:pt x="2552" y="3308"/>
                    <a:pt x="3309" y="2552"/>
                    <a:pt x="3309" y="1638"/>
                  </a:cubicBezTo>
                  <a:cubicBezTo>
                    <a:pt x="3309" y="725"/>
                    <a:pt x="2552" y="0"/>
                    <a:pt x="1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a:extLst>
              <a:ext uri="{FF2B5EF4-FFF2-40B4-BE49-F238E27FC236}">
                <a16:creationId xmlns:a16="http://schemas.microsoft.com/office/drawing/2014/main" id="{4A5DE7D1-5310-2E44-833F-F8915876529D}"/>
              </a:ext>
            </a:extLst>
          </p:cNvPr>
          <p:cNvSpPr>
            <a:spLocks noGrp="1"/>
          </p:cNvSpPr>
          <p:nvPr>
            <p:ph type="title"/>
          </p:nvPr>
        </p:nvSpPr>
        <p:spPr>
          <a:xfrm>
            <a:off x="1085408" y="892273"/>
            <a:ext cx="7717500" cy="350326"/>
          </a:xfrm>
        </p:spPr>
        <p:txBody>
          <a:bodyPr/>
          <a:lstStyle/>
          <a:p>
            <a:pPr algn="ctr"/>
            <a:r>
              <a:rPr lang="en-VN" sz="2400"/>
              <a:t>XỬ LÝ TÌNH HUỐNG</a:t>
            </a:r>
          </a:p>
        </p:txBody>
      </p:sp>
      <p:grpSp>
        <p:nvGrpSpPr>
          <p:cNvPr id="41" name="Google Shape;1328;p85">
            <a:extLst>
              <a:ext uri="{FF2B5EF4-FFF2-40B4-BE49-F238E27FC236}">
                <a16:creationId xmlns:a16="http://schemas.microsoft.com/office/drawing/2014/main" id="{51FB0304-FA94-F94A-B26F-90206554798B}"/>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42" name="Google Shape;1329;p85">
              <a:extLst>
                <a:ext uri="{FF2B5EF4-FFF2-40B4-BE49-F238E27FC236}">
                  <a16:creationId xmlns:a16="http://schemas.microsoft.com/office/drawing/2014/main" id="{1CB4EDBD-D3B5-9048-9C21-4A5889B906E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43" name="Google Shape;1330;p85">
              <a:extLst>
                <a:ext uri="{FF2B5EF4-FFF2-40B4-BE49-F238E27FC236}">
                  <a16:creationId xmlns:a16="http://schemas.microsoft.com/office/drawing/2014/main" id="{BEAED9CF-5101-7742-87C6-D6004AC11057}"/>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44" name="Google Shape;317;p51">
            <a:extLst>
              <a:ext uri="{FF2B5EF4-FFF2-40B4-BE49-F238E27FC236}">
                <a16:creationId xmlns:a16="http://schemas.microsoft.com/office/drawing/2014/main" id="{24BDD3A5-7645-E741-96D1-497C836CE58D}"/>
              </a:ext>
            </a:extLst>
          </p:cNvPr>
          <p:cNvSpPr txBox="1">
            <a:spLocks/>
          </p:cNvSpPr>
          <p:nvPr/>
        </p:nvSpPr>
        <p:spPr>
          <a:xfrm>
            <a:off x="596824" y="44453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grpSp>
        <p:nvGrpSpPr>
          <p:cNvPr id="648" name="Google Shape;648;p65"/>
          <p:cNvGrpSpPr/>
          <p:nvPr/>
        </p:nvGrpSpPr>
        <p:grpSpPr>
          <a:xfrm>
            <a:off x="6171150" y="925218"/>
            <a:ext cx="2515650" cy="2768007"/>
            <a:chOff x="6171150" y="1332880"/>
            <a:chExt cx="2206500" cy="2360345"/>
          </a:xfrm>
        </p:grpSpPr>
        <p:sp>
          <p:nvSpPr>
            <p:cNvPr id="649" name="Google Shape;649;p65"/>
            <p:cNvSpPr/>
            <p:nvPr/>
          </p:nvSpPr>
          <p:spPr>
            <a:xfrm>
              <a:off x="61711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65"/>
            <p:cNvSpPr/>
            <p:nvPr/>
          </p:nvSpPr>
          <p:spPr>
            <a:xfrm rot="-132860">
              <a:off x="6263121" y="13416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65"/>
          <p:cNvGrpSpPr/>
          <p:nvPr/>
        </p:nvGrpSpPr>
        <p:grpSpPr>
          <a:xfrm>
            <a:off x="337457" y="925500"/>
            <a:ext cx="2629993" cy="2767725"/>
            <a:chOff x="760950" y="1309080"/>
            <a:chExt cx="2206500" cy="2384145"/>
          </a:xfrm>
        </p:grpSpPr>
        <p:sp>
          <p:nvSpPr>
            <p:cNvPr id="652" name="Google Shape;652;p65"/>
            <p:cNvSpPr/>
            <p:nvPr/>
          </p:nvSpPr>
          <p:spPr>
            <a:xfrm>
              <a:off x="760950" y="1495725"/>
              <a:ext cx="2206500" cy="2197500"/>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65"/>
            <p:cNvSpPr/>
            <p:nvPr/>
          </p:nvSpPr>
          <p:spPr>
            <a:xfrm rot="-132860">
              <a:off x="2284996" y="1317885"/>
              <a:ext cx="469143" cy="69102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54" name="Google Shape;654;p65" title="Chart">
            <a:hlinkClick r:id="rId3"/>
          </p:cNvPr>
          <p:cNvPicPr preferRelativeResize="0"/>
          <p:nvPr/>
        </p:nvPicPr>
        <p:blipFill>
          <a:blip r:embed="rId4">
            <a:alphaModFix/>
          </a:blip>
          <a:stretch>
            <a:fillRect/>
          </a:stretch>
        </p:blipFill>
        <p:spPr>
          <a:xfrm>
            <a:off x="2441951" y="1193800"/>
            <a:ext cx="4260099" cy="2634174"/>
          </a:xfrm>
          <a:prstGeom prst="rect">
            <a:avLst/>
          </a:prstGeom>
          <a:noFill/>
          <a:ln>
            <a:noFill/>
          </a:ln>
        </p:spPr>
      </p:pic>
      <p:sp>
        <p:nvSpPr>
          <p:cNvPr id="656" name="Google Shape;656;p65"/>
          <p:cNvSpPr txBox="1"/>
          <p:nvPr/>
        </p:nvSpPr>
        <p:spPr>
          <a:xfrm>
            <a:off x="545179" y="1380097"/>
            <a:ext cx="1486701" cy="736663"/>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6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Raleway Thin"/>
              </a:rPr>
              <a:t>Bạn A ý  kiến đúng về lớp trưởng B</a:t>
            </a:r>
            <a:endParaRPr sz="16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Raleway Thin"/>
            </a:endParaRPr>
          </a:p>
        </p:txBody>
      </p:sp>
      <p:sp>
        <p:nvSpPr>
          <p:cNvPr id="657" name="Google Shape;657;p65"/>
          <p:cNvSpPr txBox="1"/>
          <p:nvPr/>
        </p:nvSpPr>
        <p:spPr>
          <a:xfrm>
            <a:off x="6915738" y="1193801"/>
            <a:ext cx="1415570" cy="77117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None/>
            </a:pPr>
            <a:r>
              <a:rPr lang="en" sz="1600" b="1">
                <a:solidFill>
                  <a:schemeClr val="accent3"/>
                </a:solidFill>
                <a:latin typeface="Open Sans" panose="020B0606030504020204" pitchFamily="34" charset="0"/>
                <a:ea typeface="Open Sans" panose="020B0606030504020204" pitchFamily="34" charset="0"/>
                <a:cs typeface="Open Sans" panose="020B0606030504020204" pitchFamily="34" charset="0"/>
                <a:sym typeface="Raleway Thin"/>
              </a:rPr>
              <a:t>Bạn T đặt điều, nói </a:t>
            </a:r>
          </a:p>
          <a:p>
            <a:pPr marL="0" lvl="0" indent="0" algn="ctr" rtl="0">
              <a:spcBef>
                <a:spcPts val="0"/>
              </a:spcBef>
              <a:spcAft>
                <a:spcPts val="0"/>
              </a:spcAft>
              <a:buNone/>
            </a:pPr>
            <a:r>
              <a:rPr lang="en" sz="1600" b="1">
                <a:solidFill>
                  <a:schemeClr val="accent3"/>
                </a:solidFill>
                <a:latin typeface="Open Sans" panose="020B0606030504020204" pitchFamily="34" charset="0"/>
                <a:ea typeface="Open Sans" panose="020B0606030504020204" pitchFamily="34" charset="0"/>
                <a:cs typeface="Open Sans" panose="020B0606030504020204" pitchFamily="34" charset="0"/>
                <a:sym typeface="Raleway Thin"/>
              </a:rPr>
              <a:t>xấu bạn B</a:t>
            </a:r>
            <a:endParaRPr sz="1600" b="1">
              <a:solidFill>
                <a:schemeClr val="accent3"/>
              </a:solidFill>
              <a:latin typeface="Open Sans" panose="020B0606030504020204" pitchFamily="34" charset="0"/>
              <a:ea typeface="Open Sans" panose="020B0606030504020204" pitchFamily="34" charset="0"/>
              <a:cs typeface="Open Sans" panose="020B0606030504020204" pitchFamily="34" charset="0"/>
              <a:sym typeface="Raleway Thin"/>
            </a:endParaRPr>
          </a:p>
        </p:txBody>
      </p:sp>
      <p:sp>
        <p:nvSpPr>
          <p:cNvPr id="662" name="Google Shape;662;p65"/>
          <p:cNvSpPr txBox="1"/>
          <p:nvPr/>
        </p:nvSpPr>
        <p:spPr>
          <a:xfrm>
            <a:off x="716250" y="4033081"/>
            <a:ext cx="7711500" cy="331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000000"/>
              </a:buClr>
              <a:buSzPts val="1100"/>
              <a:buFont typeface="Arial"/>
              <a:buNone/>
            </a:pPr>
            <a:r>
              <a:rPr lang="en" sz="1800">
                <a:solidFill>
                  <a:srgbClr val="004236"/>
                </a:solidFill>
                <a:latin typeface="Open Sans"/>
                <a:ea typeface="Open Sans"/>
                <a:cs typeface="Open Sans"/>
                <a:sym typeface="Open Sans"/>
              </a:rPr>
              <a:t>EM CÓ NHẬN XÉT GÌ VỀ VIỆC THỰC HIỆN QUYỀN TỰ DO NGÔN LUẬN CỦA HAI BẠN HS TRÊN TRONG TÌNH HUỐNG VỪA NÊU?</a:t>
            </a:r>
            <a:endParaRPr sz="1800">
              <a:solidFill>
                <a:srgbClr val="004236"/>
              </a:solidFill>
              <a:latin typeface="Open Sans"/>
              <a:ea typeface="Open Sans"/>
              <a:cs typeface="Open Sans"/>
              <a:sym typeface="Open Sans"/>
            </a:endParaRPr>
          </a:p>
        </p:txBody>
      </p:sp>
      <p:sp>
        <p:nvSpPr>
          <p:cNvPr id="19" name="Title 2">
            <a:extLst>
              <a:ext uri="{FF2B5EF4-FFF2-40B4-BE49-F238E27FC236}">
                <a16:creationId xmlns:a16="http://schemas.microsoft.com/office/drawing/2014/main" id="{2EB76769-D773-5941-8AFE-AB819033A557}"/>
              </a:ext>
            </a:extLst>
          </p:cNvPr>
          <p:cNvSpPr>
            <a:spLocks noGrp="1"/>
          </p:cNvSpPr>
          <p:nvPr>
            <p:ph type="title"/>
          </p:nvPr>
        </p:nvSpPr>
        <p:spPr>
          <a:xfrm>
            <a:off x="1087236" y="607695"/>
            <a:ext cx="7101514" cy="350326"/>
          </a:xfrm>
        </p:spPr>
        <p:txBody>
          <a:bodyPr/>
          <a:lstStyle/>
          <a:p>
            <a:pPr algn="ctr"/>
            <a:r>
              <a:rPr lang="en-VN" sz="2400"/>
              <a:t>XỬ LÝ TÌNH HUỐNG</a:t>
            </a:r>
          </a:p>
        </p:txBody>
      </p:sp>
      <p:sp>
        <p:nvSpPr>
          <p:cNvPr id="4" name="Rounded Rectangle 3">
            <a:extLst>
              <a:ext uri="{FF2B5EF4-FFF2-40B4-BE49-F238E27FC236}">
                <a16:creationId xmlns:a16="http://schemas.microsoft.com/office/drawing/2014/main" id="{405F080C-4172-2E4C-B07F-4EC9CF093FEF}"/>
              </a:ext>
            </a:extLst>
          </p:cNvPr>
          <p:cNvSpPr/>
          <p:nvPr/>
        </p:nvSpPr>
        <p:spPr>
          <a:xfrm>
            <a:off x="525782" y="2194372"/>
            <a:ext cx="2253342" cy="1317215"/>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a:solidFill>
                  <a:schemeClr val="bg1"/>
                </a:solidFill>
                <a:latin typeface="Open Sans" panose="020B0606030504020204" pitchFamily="34" charset="0"/>
                <a:ea typeface="Open Sans" panose="020B0606030504020204" pitchFamily="34" charset="0"/>
                <a:cs typeface="Open Sans" panose="020B0606030504020204" pitchFamily="34" charset="0"/>
                <a:sym typeface="Raleway Thin"/>
              </a:rPr>
              <a:t>A TH ĐÚNG QUYỀN TỰ DO NGÔN LUẬN</a:t>
            </a:r>
          </a:p>
        </p:txBody>
      </p:sp>
      <p:sp>
        <p:nvSpPr>
          <p:cNvPr id="5" name="Rounded Rectangle 4">
            <a:extLst>
              <a:ext uri="{FF2B5EF4-FFF2-40B4-BE49-F238E27FC236}">
                <a16:creationId xmlns:a16="http://schemas.microsoft.com/office/drawing/2014/main" id="{DCF20C46-606B-1A41-BC93-E639E20CF4E9}"/>
              </a:ext>
            </a:extLst>
          </p:cNvPr>
          <p:cNvSpPr/>
          <p:nvPr/>
        </p:nvSpPr>
        <p:spPr>
          <a:xfrm>
            <a:off x="6389914" y="2307771"/>
            <a:ext cx="2144486" cy="123008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schemeClr val="bg1"/>
                </a:solidFill>
                <a:latin typeface="Raleway Thin"/>
                <a:ea typeface="Raleway Thin"/>
                <a:cs typeface="Raleway Thin"/>
                <a:sym typeface="Raleway Thin"/>
              </a:rPr>
              <a:t>T VI PHẠM QUYỀN TỰ DO NGÔN LUẬN LÀM ẢNH HƯỞNG ĐẾN UY TÍN, DANH DỰ CỦA B</a:t>
            </a:r>
          </a:p>
        </p:txBody>
      </p:sp>
      <p:grpSp>
        <p:nvGrpSpPr>
          <p:cNvPr id="22" name="Google Shape;1328;p85">
            <a:extLst>
              <a:ext uri="{FF2B5EF4-FFF2-40B4-BE49-F238E27FC236}">
                <a16:creationId xmlns:a16="http://schemas.microsoft.com/office/drawing/2014/main" id="{269EAEDA-C6EE-F345-BA51-758D979B9B16}"/>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23" name="Google Shape;1329;p85">
              <a:extLst>
                <a:ext uri="{FF2B5EF4-FFF2-40B4-BE49-F238E27FC236}">
                  <a16:creationId xmlns:a16="http://schemas.microsoft.com/office/drawing/2014/main" id="{7023D0C7-599B-D141-BC13-C4696910A773}"/>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4" name="Google Shape;1330;p85">
              <a:extLst>
                <a:ext uri="{FF2B5EF4-FFF2-40B4-BE49-F238E27FC236}">
                  <a16:creationId xmlns:a16="http://schemas.microsoft.com/office/drawing/2014/main" id="{20A76DF5-EBD6-D84C-9E6F-C7AADED9280D}"/>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25" name="Google Shape;317;p51">
            <a:extLst>
              <a:ext uri="{FF2B5EF4-FFF2-40B4-BE49-F238E27FC236}">
                <a16:creationId xmlns:a16="http://schemas.microsoft.com/office/drawing/2014/main" id="{45C9A06C-FE60-5F4A-A14A-B4C1CB12445E}"/>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extLst>
      <p:ext uri="{BB962C8B-B14F-4D97-AF65-F5344CB8AC3E}">
        <p14:creationId xmlns:p14="http://schemas.microsoft.com/office/powerpoint/2010/main" val="73292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6"/>
                                        </p:tgtEl>
                                        <p:attrNameLst>
                                          <p:attrName>style.visibility</p:attrName>
                                        </p:attrNameLst>
                                      </p:cBhvr>
                                      <p:to>
                                        <p:strVal val="visible"/>
                                      </p:to>
                                    </p:set>
                                    <p:animEffect transition="in" filter="blinds(horizontal)">
                                      <p:cBhvr>
                                        <p:cTn id="7" dur="500"/>
                                        <p:tgtEl>
                                          <p:spTgt spid="656"/>
                                        </p:tgtEl>
                                      </p:cBhvr>
                                    </p:animEffect>
                                  </p:childTnLst>
                                </p:cTn>
                              </p:par>
                              <p:par>
                                <p:cTn id="8" presetID="3" presetClass="entr" presetSubtype="10" fill="hold" nodeType="withEffect">
                                  <p:stCondLst>
                                    <p:cond delay="0"/>
                                  </p:stCondLst>
                                  <p:childTnLst>
                                    <p:set>
                                      <p:cBhvr>
                                        <p:cTn id="9" dur="1" fill="hold">
                                          <p:stCondLst>
                                            <p:cond delay="0"/>
                                          </p:stCondLst>
                                        </p:cTn>
                                        <p:tgtEl>
                                          <p:spTgt spid="651"/>
                                        </p:tgtEl>
                                        <p:attrNameLst>
                                          <p:attrName>style.visibility</p:attrName>
                                        </p:attrNameLst>
                                      </p:cBhvr>
                                      <p:to>
                                        <p:strVal val="visible"/>
                                      </p:to>
                                    </p:set>
                                    <p:animEffect transition="in" filter="blinds(horizontal)">
                                      <p:cBhvr>
                                        <p:cTn id="10" dur="500"/>
                                        <p:tgtEl>
                                          <p:spTgt spid="65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57"/>
                                        </p:tgtEl>
                                        <p:attrNameLst>
                                          <p:attrName>style.visibility</p:attrName>
                                        </p:attrNameLst>
                                      </p:cBhvr>
                                      <p:to>
                                        <p:strVal val="visible"/>
                                      </p:to>
                                    </p:set>
                                    <p:animEffect transition="in" filter="blinds(horizontal)">
                                      <p:cBhvr>
                                        <p:cTn id="15" dur="500"/>
                                        <p:tgtEl>
                                          <p:spTgt spid="657"/>
                                        </p:tgtEl>
                                      </p:cBhvr>
                                    </p:animEffect>
                                  </p:childTnLst>
                                </p:cTn>
                              </p:par>
                              <p:par>
                                <p:cTn id="16" presetID="3" presetClass="entr" presetSubtype="10" fill="hold" nodeType="withEffect">
                                  <p:stCondLst>
                                    <p:cond delay="0"/>
                                  </p:stCondLst>
                                  <p:childTnLst>
                                    <p:set>
                                      <p:cBhvr>
                                        <p:cTn id="17" dur="1" fill="hold">
                                          <p:stCondLst>
                                            <p:cond delay="0"/>
                                          </p:stCondLst>
                                        </p:cTn>
                                        <p:tgtEl>
                                          <p:spTgt spid="648"/>
                                        </p:tgtEl>
                                        <p:attrNameLst>
                                          <p:attrName>style.visibility</p:attrName>
                                        </p:attrNameLst>
                                      </p:cBhvr>
                                      <p:to>
                                        <p:strVal val="visible"/>
                                      </p:to>
                                    </p:set>
                                    <p:animEffect transition="in" filter="blinds(horizontal)">
                                      <p:cBhvr>
                                        <p:cTn id="18" dur="500"/>
                                        <p:tgtEl>
                                          <p:spTgt spid="64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0"/>
      <p:bldP spid="657" grpId="0"/>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9"/>
          <p:cNvSpPr txBox="1">
            <a:spLocks noGrp="1"/>
          </p:cNvSpPr>
          <p:nvPr>
            <p:ph type="title"/>
          </p:nvPr>
        </p:nvSpPr>
        <p:spPr>
          <a:xfrm>
            <a:off x="827000" y="717433"/>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solidFill>
                  <a:srgbClr val="004236"/>
                </a:solidFill>
              </a:rPr>
              <a:t>* CÁCH THỰC HIỆN QUYỀN TỰ DO NGÔN LUẬN</a:t>
            </a:r>
            <a:endParaRPr sz="2400">
              <a:solidFill>
                <a:srgbClr val="004236"/>
              </a:solidFill>
            </a:endParaRPr>
          </a:p>
        </p:txBody>
      </p:sp>
      <p:sp>
        <p:nvSpPr>
          <p:cNvPr id="450" name="Google Shape;450;p59"/>
          <p:cNvSpPr/>
          <p:nvPr/>
        </p:nvSpPr>
        <p:spPr>
          <a:xfrm>
            <a:off x="713225" y="2021151"/>
            <a:ext cx="2155200" cy="223344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9"/>
          <p:cNvSpPr txBox="1">
            <a:spLocks noGrp="1"/>
          </p:cNvSpPr>
          <p:nvPr>
            <p:ph type="subTitle" idx="4294967295"/>
          </p:nvPr>
        </p:nvSpPr>
        <p:spPr>
          <a:xfrm rot="-564">
            <a:off x="893299" y="2436654"/>
            <a:ext cx="1828800" cy="1527973"/>
          </a:xfrm>
          <a:prstGeom prst="rect">
            <a:avLst/>
          </a:prstGeom>
        </p:spPr>
        <p:txBody>
          <a:bodyPr spcFirstLastPara="1" wrap="square" lIns="0" tIns="0" rIns="0" bIns="0" anchor="b" anchorCtr="0">
            <a:noAutofit/>
          </a:bodyPr>
          <a:lstStyle/>
          <a:p>
            <a:pPr algn="just"/>
            <a:r>
              <a:rPr lang="vi-VN" sz="2000">
                <a:solidFill>
                  <a:srgbClr val="002060"/>
                </a:solidFill>
                <a:latin typeface="Calibri Light" panose="020F0302020204030204" pitchFamily="34" charset="0"/>
                <a:cs typeface="Calibri Light" panose="020F0302020204030204" pitchFamily="34" charset="0"/>
              </a:rPr>
              <a:t>Bày tỏ ý kiến trực tiếp trong các cuộc họp cơ quan, trường học, tổ dân phố.</a:t>
            </a:r>
          </a:p>
        </p:txBody>
      </p:sp>
      <p:sp>
        <p:nvSpPr>
          <p:cNvPr id="453" name="Google Shape;453;p59"/>
          <p:cNvSpPr/>
          <p:nvPr/>
        </p:nvSpPr>
        <p:spPr>
          <a:xfrm>
            <a:off x="3494400" y="2021125"/>
            <a:ext cx="2155200" cy="2233468"/>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9"/>
          <p:cNvSpPr txBox="1">
            <a:spLocks noGrp="1"/>
          </p:cNvSpPr>
          <p:nvPr>
            <p:ph type="subTitle" idx="4294967295"/>
          </p:nvPr>
        </p:nvSpPr>
        <p:spPr>
          <a:xfrm rot="-564">
            <a:off x="3675173" y="2361446"/>
            <a:ext cx="1828800" cy="1803563"/>
          </a:xfrm>
          <a:prstGeom prst="rect">
            <a:avLst/>
          </a:prstGeom>
        </p:spPr>
        <p:txBody>
          <a:bodyPr spcFirstLastPara="1" wrap="square" lIns="0" tIns="0" rIns="0" bIns="0" anchor="b" anchorCtr="0">
            <a:noAutofit/>
          </a:bodyPr>
          <a:lstStyle/>
          <a:p>
            <a:pPr algn="just"/>
            <a:r>
              <a:rPr lang="vi-VN" sz="2000">
                <a:solidFill>
                  <a:srgbClr val="002060"/>
                </a:solidFill>
                <a:latin typeface="Calibri Light" panose="020F0302020204030204" pitchFamily="34" charset="0"/>
                <a:cs typeface="Calibri Light" panose="020F0302020204030204" pitchFamily="34" charset="0"/>
              </a:rPr>
              <a:t>Viết bài đăng báo bày tỏ ý kiến, quan điểm của mình về chủ trương, chính sách PL.</a:t>
            </a:r>
          </a:p>
        </p:txBody>
      </p:sp>
      <p:sp>
        <p:nvSpPr>
          <p:cNvPr id="456" name="Google Shape;456;p59"/>
          <p:cNvSpPr/>
          <p:nvPr/>
        </p:nvSpPr>
        <p:spPr>
          <a:xfrm>
            <a:off x="6275575" y="2021125"/>
            <a:ext cx="2155150" cy="2193704"/>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9"/>
          <p:cNvSpPr txBox="1">
            <a:spLocks noGrp="1"/>
          </p:cNvSpPr>
          <p:nvPr>
            <p:ph type="subTitle" idx="4294967295"/>
          </p:nvPr>
        </p:nvSpPr>
        <p:spPr>
          <a:xfrm rot="-564">
            <a:off x="6460841" y="2571734"/>
            <a:ext cx="1828800" cy="1227142"/>
          </a:xfrm>
          <a:prstGeom prst="rect">
            <a:avLst/>
          </a:prstGeom>
        </p:spPr>
        <p:txBody>
          <a:bodyPr spcFirstLastPara="1" wrap="square" lIns="0" tIns="0" rIns="0" bIns="0" anchor="b" anchorCtr="0">
            <a:noAutofit/>
          </a:bodyPr>
          <a:lstStyle/>
          <a:p>
            <a:pPr lvl="0" algn="just"/>
            <a:r>
              <a:rPr lang="vi-VN" sz="2000">
                <a:solidFill>
                  <a:srgbClr val="002060"/>
                </a:solidFill>
                <a:latin typeface="Calibri Light" panose="020F0302020204030204" pitchFamily="34" charset="0"/>
                <a:cs typeface="Calibri Light" panose="020F0302020204030204" pitchFamily="34" charset="0"/>
              </a:rPr>
              <a:t>Đóng góp ý kiến, kiến nghị với các đại biểu quốc hội và HĐND.</a:t>
            </a:r>
            <a:endParaRPr sz="2000">
              <a:solidFill>
                <a:srgbClr val="002060"/>
              </a:solidFill>
              <a:latin typeface="Raleway Thin"/>
              <a:ea typeface="Raleway Thin"/>
              <a:cs typeface="Raleway Thin"/>
              <a:sym typeface="Raleway Thin"/>
            </a:endParaRPr>
          </a:p>
        </p:txBody>
      </p:sp>
      <p:grpSp>
        <p:nvGrpSpPr>
          <p:cNvPr id="459" name="Google Shape;459;p59"/>
          <p:cNvGrpSpPr/>
          <p:nvPr/>
        </p:nvGrpSpPr>
        <p:grpSpPr>
          <a:xfrm>
            <a:off x="1116820" y="1225561"/>
            <a:ext cx="1348011" cy="1172227"/>
            <a:chOff x="1116820" y="1225561"/>
            <a:chExt cx="1348011" cy="1172227"/>
          </a:xfrm>
        </p:grpSpPr>
        <p:sp>
          <p:nvSpPr>
            <p:cNvPr id="460" name="Google Shape;460;p59"/>
            <p:cNvSpPr/>
            <p:nvPr/>
          </p:nvSpPr>
          <p:spPr>
            <a:xfrm rot="-735938">
              <a:off x="1339203" y="1446390"/>
              <a:ext cx="1047308" cy="849850"/>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59"/>
            <p:cNvGrpSpPr/>
            <p:nvPr/>
          </p:nvGrpSpPr>
          <p:grpSpPr>
            <a:xfrm rot="-735770" flipH="1">
              <a:off x="1166856" y="1254986"/>
              <a:ext cx="331515" cy="506771"/>
              <a:chOff x="7052678" y="3327363"/>
              <a:chExt cx="331509" cy="506763"/>
            </a:xfrm>
          </p:grpSpPr>
          <p:sp>
            <p:nvSpPr>
              <p:cNvPr id="462" name="Google Shape;462;p59"/>
              <p:cNvSpPr/>
              <p:nvPr/>
            </p:nvSpPr>
            <p:spPr>
              <a:xfrm rot="1186565">
                <a:off x="7136441" y="3348830"/>
                <a:ext cx="28373" cy="495391"/>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9"/>
              <p:cNvSpPr/>
              <p:nvPr/>
            </p:nvSpPr>
            <p:spPr>
              <a:xfrm>
                <a:off x="7052687" y="3327363"/>
                <a:ext cx="331500" cy="3315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59"/>
          <p:cNvGrpSpPr/>
          <p:nvPr/>
        </p:nvGrpSpPr>
        <p:grpSpPr>
          <a:xfrm rot="-736052">
            <a:off x="1710048" y="1701879"/>
            <a:ext cx="305376" cy="338591"/>
            <a:chOff x="3300325" y="249875"/>
            <a:chExt cx="433725" cy="480900"/>
          </a:xfrm>
        </p:grpSpPr>
        <p:sp>
          <p:nvSpPr>
            <p:cNvPr id="465" name="Google Shape;465;p59"/>
            <p:cNvSpPr/>
            <p:nvPr/>
          </p:nvSpPr>
          <p:spPr>
            <a:xfrm>
              <a:off x="3610875" y="334550"/>
              <a:ext cx="56475" cy="28250"/>
            </a:xfrm>
            <a:custGeom>
              <a:avLst/>
              <a:gdLst/>
              <a:ahLst/>
              <a:cxnLst/>
              <a:rect l="l" t="t" r="r" b="b"/>
              <a:pathLst>
                <a:path w="2259" h="1130" extrusionOk="0">
                  <a:moveTo>
                    <a:pt x="566" y="0"/>
                  </a:moveTo>
                  <a:cubicBezTo>
                    <a:pt x="253" y="0"/>
                    <a:pt x="0" y="253"/>
                    <a:pt x="0" y="567"/>
                  </a:cubicBezTo>
                  <a:cubicBezTo>
                    <a:pt x="0" y="877"/>
                    <a:pt x="253" y="1130"/>
                    <a:pt x="566"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6" name="Google Shape;466;p59"/>
            <p:cNvSpPr/>
            <p:nvPr/>
          </p:nvSpPr>
          <p:spPr>
            <a:xfrm>
              <a:off x="3467675" y="249875"/>
              <a:ext cx="46400" cy="56475"/>
            </a:xfrm>
            <a:custGeom>
              <a:avLst/>
              <a:gdLst/>
              <a:ahLst/>
              <a:cxnLst/>
              <a:rect l="l" t="t" r="r" b="b"/>
              <a:pathLst>
                <a:path w="1856" h="2259" extrusionOk="0">
                  <a:moveTo>
                    <a:pt x="647" y="1"/>
                  </a:moveTo>
                  <a:cubicBezTo>
                    <a:pt x="562" y="1"/>
                    <a:pt x="476" y="20"/>
                    <a:pt x="395" y="60"/>
                  </a:cubicBezTo>
                  <a:cubicBezTo>
                    <a:pt x="115" y="198"/>
                    <a:pt x="1" y="539"/>
                    <a:pt x="142" y="819"/>
                  </a:cubicBezTo>
                  <a:lnTo>
                    <a:pt x="705" y="1948"/>
                  </a:lnTo>
                  <a:cubicBezTo>
                    <a:pt x="806" y="2144"/>
                    <a:pt x="1004" y="2259"/>
                    <a:pt x="1211" y="2259"/>
                  </a:cubicBezTo>
                  <a:cubicBezTo>
                    <a:pt x="1296" y="2259"/>
                    <a:pt x="1383" y="2239"/>
                    <a:pt x="1464" y="2198"/>
                  </a:cubicBezTo>
                  <a:cubicBezTo>
                    <a:pt x="1744" y="2059"/>
                    <a:pt x="1856" y="1722"/>
                    <a:pt x="1717" y="1442"/>
                  </a:cubicBezTo>
                  <a:lnTo>
                    <a:pt x="1151" y="313"/>
                  </a:lnTo>
                  <a:cubicBezTo>
                    <a:pt x="1053" y="114"/>
                    <a:pt x="853" y="1"/>
                    <a:pt x="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7" name="Google Shape;467;p59"/>
            <p:cNvSpPr/>
            <p:nvPr/>
          </p:nvSpPr>
          <p:spPr>
            <a:xfrm>
              <a:off x="3566525" y="249875"/>
              <a:ext cx="46400" cy="56475"/>
            </a:xfrm>
            <a:custGeom>
              <a:avLst/>
              <a:gdLst/>
              <a:ahLst/>
              <a:cxnLst/>
              <a:rect l="l" t="t" r="r" b="b"/>
              <a:pathLst>
                <a:path w="1856" h="2259" extrusionOk="0">
                  <a:moveTo>
                    <a:pt x="1210" y="1"/>
                  </a:moveTo>
                  <a:cubicBezTo>
                    <a:pt x="1003" y="1"/>
                    <a:pt x="803" y="114"/>
                    <a:pt x="705" y="313"/>
                  </a:cubicBezTo>
                  <a:lnTo>
                    <a:pt x="139" y="1442"/>
                  </a:lnTo>
                  <a:cubicBezTo>
                    <a:pt x="1" y="1719"/>
                    <a:pt x="115" y="2059"/>
                    <a:pt x="392" y="2198"/>
                  </a:cubicBezTo>
                  <a:cubicBezTo>
                    <a:pt x="474" y="2239"/>
                    <a:pt x="561" y="2259"/>
                    <a:pt x="646" y="2259"/>
                  </a:cubicBezTo>
                  <a:cubicBezTo>
                    <a:pt x="852" y="2259"/>
                    <a:pt x="1051" y="2144"/>
                    <a:pt x="1151" y="1948"/>
                  </a:cubicBezTo>
                  <a:lnTo>
                    <a:pt x="1714" y="819"/>
                  </a:lnTo>
                  <a:cubicBezTo>
                    <a:pt x="1856" y="539"/>
                    <a:pt x="1741" y="198"/>
                    <a:pt x="1461" y="60"/>
                  </a:cubicBezTo>
                  <a:cubicBezTo>
                    <a:pt x="1381" y="20"/>
                    <a:pt x="1295"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8" name="Google Shape;468;p59"/>
            <p:cNvSpPr/>
            <p:nvPr/>
          </p:nvSpPr>
          <p:spPr>
            <a:xfrm>
              <a:off x="3413250" y="334550"/>
              <a:ext cx="56500" cy="28250"/>
            </a:xfrm>
            <a:custGeom>
              <a:avLst/>
              <a:gdLst/>
              <a:ahLst/>
              <a:cxnLst/>
              <a:rect l="l" t="t" r="r" b="b"/>
              <a:pathLst>
                <a:path w="2260" h="1130" extrusionOk="0">
                  <a:moveTo>
                    <a:pt x="567" y="0"/>
                  </a:moveTo>
                  <a:cubicBezTo>
                    <a:pt x="254" y="0"/>
                    <a:pt x="1" y="253"/>
                    <a:pt x="1" y="567"/>
                  </a:cubicBezTo>
                  <a:cubicBezTo>
                    <a:pt x="1" y="877"/>
                    <a:pt x="254" y="1130"/>
                    <a:pt x="567" y="1130"/>
                  </a:cubicBezTo>
                  <a:lnTo>
                    <a:pt x="1696" y="1130"/>
                  </a:lnTo>
                  <a:cubicBezTo>
                    <a:pt x="2006" y="1130"/>
                    <a:pt x="2259" y="877"/>
                    <a:pt x="2259" y="567"/>
                  </a:cubicBezTo>
                  <a:cubicBezTo>
                    <a:pt x="2259" y="253"/>
                    <a:pt x="2006" y="0"/>
                    <a:pt x="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69" name="Google Shape;469;p59"/>
            <p:cNvSpPr/>
            <p:nvPr/>
          </p:nvSpPr>
          <p:spPr>
            <a:xfrm>
              <a:off x="3300325" y="476675"/>
              <a:ext cx="84725" cy="254100"/>
            </a:xfrm>
            <a:custGeom>
              <a:avLst/>
              <a:gdLst/>
              <a:ahLst/>
              <a:cxnLst/>
              <a:rect l="l" t="t" r="r" b="b"/>
              <a:pathLst>
                <a:path w="3389" h="10164" extrusionOk="0">
                  <a:moveTo>
                    <a:pt x="567" y="1"/>
                  </a:moveTo>
                  <a:cubicBezTo>
                    <a:pt x="254" y="1"/>
                    <a:pt x="1" y="251"/>
                    <a:pt x="1" y="564"/>
                  </a:cubicBezTo>
                  <a:lnTo>
                    <a:pt x="1" y="9598"/>
                  </a:lnTo>
                  <a:cubicBezTo>
                    <a:pt x="1" y="9911"/>
                    <a:pt x="254" y="10164"/>
                    <a:pt x="567" y="10164"/>
                  </a:cubicBezTo>
                  <a:lnTo>
                    <a:pt x="2825" y="10164"/>
                  </a:lnTo>
                  <a:cubicBezTo>
                    <a:pt x="3136" y="10164"/>
                    <a:pt x="3389" y="9911"/>
                    <a:pt x="3389" y="9598"/>
                  </a:cubicBezTo>
                  <a:lnTo>
                    <a:pt x="3389" y="564"/>
                  </a:lnTo>
                  <a:cubicBezTo>
                    <a:pt x="3389" y="251"/>
                    <a:pt x="3136" y="1"/>
                    <a:pt x="28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70" name="Google Shape;470;p59"/>
            <p:cNvSpPr/>
            <p:nvPr/>
          </p:nvSpPr>
          <p:spPr>
            <a:xfrm>
              <a:off x="3413250" y="335525"/>
              <a:ext cx="320800" cy="395250"/>
            </a:xfrm>
            <a:custGeom>
              <a:avLst/>
              <a:gdLst/>
              <a:ahLst/>
              <a:cxnLst/>
              <a:rect l="l" t="t" r="r" b="b"/>
              <a:pathLst>
                <a:path w="12832" h="15810" extrusionOk="0">
                  <a:moveTo>
                    <a:pt x="3954" y="1"/>
                  </a:moveTo>
                  <a:cubicBezTo>
                    <a:pt x="3641" y="1"/>
                    <a:pt x="3388" y="254"/>
                    <a:pt x="3388" y="564"/>
                  </a:cubicBezTo>
                  <a:cubicBezTo>
                    <a:pt x="3388" y="1871"/>
                    <a:pt x="2879" y="4225"/>
                    <a:pt x="1922" y="5186"/>
                  </a:cubicBezTo>
                  <a:cubicBezTo>
                    <a:pt x="1274" y="5830"/>
                    <a:pt x="723" y="6065"/>
                    <a:pt x="1" y="6427"/>
                  </a:cubicBezTo>
                  <a:lnTo>
                    <a:pt x="1" y="14897"/>
                  </a:lnTo>
                  <a:cubicBezTo>
                    <a:pt x="1109" y="15268"/>
                    <a:pt x="2515" y="15810"/>
                    <a:pt x="4659" y="15810"/>
                  </a:cubicBezTo>
                  <a:lnTo>
                    <a:pt x="8351" y="15810"/>
                  </a:lnTo>
                  <a:cubicBezTo>
                    <a:pt x="9567" y="15810"/>
                    <a:pt x="10516" y="14680"/>
                    <a:pt x="10046" y="13491"/>
                  </a:cubicBezTo>
                  <a:cubicBezTo>
                    <a:pt x="11019" y="13226"/>
                    <a:pt x="11546" y="12172"/>
                    <a:pt x="11175" y="11233"/>
                  </a:cubicBezTo>
                  <a:cubicBezTo>
                    <a:pt x="12386" y="10901"/>
                    <a:pt x="12832" y="9408"/>
                    <a:pt x="11992" y="8468"/>
                  </a:cubicBezTo>
                  <a:cubicBezTo>
                    <a:pt x="12314" y="8107"/>
                    <a:pt x="12467" y="7625"/>
                    <a:pt x="12410" y="7143"/>
                  </a:cubicBezTo>
                  <a:cubicBezTo>
                    <a:pt x="12311" y="6267"/>
                    <a:pt x="11495" y="5647"/>
                    <a:pt x="10612" y="5647"/>
                  </a:cubicBezTo>
                  <a:lnTo>
                    <a:pt x="6213" y="5647"/>
                  </a:lnTo>
                  <a:cubicBezTo>
                    <a:pt x="6586" y="4975"/>
                    <a:pt x="6785" y="3081"/>
                    <a:pt x="6776" y="2307"/>
                  </a:cubicBezTo>
                  <a:cubicBezTo>
                    <a:pt x="6761" y="1027"/>
                    <a:pt x="5701" y="1"/>
                    <a:pt x="4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1" name="Google Shape;471;p59"/>
          <p:cNvGrpSpPr/>
          <p:nvPr/>
        </p:nvGrpSpPr>
        <p:grpSpPr>
          <a:xfrm>
            <a:off x="4019311" y="1144091"/>
            <a:ext cx="1105379" cy="1206379"/>
            <a:chOff x="3998289" y="1144091"/>
            <a:chExt cx="1105379" cy="1206379"/>
          </a:xfrm>
        </p:grpSpPr>
        <p:sp>
          <p:nvSpPr>
            <p:cNvPr id="472" name="Google Shape;472;p59"/>
            <p:cNvSpPr/>
            <p:nvPr/>
          </p:nvSpPr>
          <p:spPr>
            <a:xfrm rot="246088">
              <a:off x="4027344" y="1464284"/>
              <a:ext cx="1047274" cy="849822"/>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1"/>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9"/>
            <p:cNvGrpSpPr/>
            <p:nvPr/>
          </p:nvGrpSpPr>
          <p:grpSpPr>
            <a:xfrm rot="245994" flipH="1">
              <a:off x="4015982" y="1155294"/>
              <a:ext cx="331529" cy="506793"/>
              <a:chOff x="7052678" y="3327363"/>
              <a:chExt cx="331509" cy="506763"/>
            </a:xfrm>
          </p:grpSpPr>
          <p:sp>
            <p:nvSpPr>
              <p:cNvPr id="474" name="Google Shape;474;p59"/>
              <p:cNvSpPr/>
              <p:nvPr/>
            </p:nvSpPr>
            <p:spPr>
              <a:xfrm rot="1186565">
                <a:off x="7136441" y="3348830"/>
                <a:ext cx="28373" cy="49539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9"/>
              <p:cNvSpPr/>
              <p:nvPr/>
            </p:nvSpPr>
            <p:spPr>
              <a:xfrm>
                <a:off x="7052687" y="3327363"/>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59"/>
            <p:cNvGrpSpPr/>
            <p:nvPr/>
          </p:nvGrpSpPr>
          <p:grpSpPr>
            <a:xfrm>
              <a:off x="4394230" y="1697252"/>
              <a:ext cx="355557" cy="353615"/>
              <a:chOff x="-34406325" y="3919600"/>
              <a:chExt cx="293025" cy="291425"/>
            </a:xfrm>
          </p:grpSpPr>
          <p:sp>
            <p:nvSpPr>
              <p:cNvPr id="477" name="Google Shape;477;p59"/>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9"/>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9"/>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9"/>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9"/>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9"/>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9"/>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59"/>
          <p:cNvGrpSpPr/>
          <p:nvPr/>
        </p:nvGrpSpPr>
        <p:grpSpPr>
          <a:xfrm>
            <a:off x="6669065" y="1211748"/>
            <a:ext cx="1368220" cy="1201098"/>
            <a:chOff x="6637248" y="1211748"/>
            <a:chExt cx="1368220" cy="1201098"/>
          </a:xfrm>
        </p:grpSpPr>
        <p:sp>
          <p:nvSpPr>
            <p:cNvPr id="485" name="Google Shape;485;p59"/>
            <p:cNvSpPr/>
            <p:nvPr/>
          </p:nvSpPr>
          <p:spPr>
            <a:xfrm rot="-982665">
              <a:off x="6859607" y="1432597"/>
              <a:ext cx="1047294" cy="849839"/>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chemeClr val="accent3"/>
            </a:solid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59"/>
            <p:cNvGrpSpPr/>
            <p:nvPr/>
          </p:nvGrpSpPr>
          <p:grpSpPr>
            <a:xfrm rot="-735770" flipH="1">
              <a:off x="6687284" y="1241173"/>
              <a:ext cx="331515" cy="506771"/>
              <a:chOff x="7052678" y="3327363"/>
              <a:chExt cx="331509" cy="506763"/>
            </a:xfrm>
          </p:grpSpPr>
          <p:sp>
            <p:nvSpPr>
              <p:cNvPr id="487" name="Google Shape;487;p59"/>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9"/>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59"/>
            <p:cNvGrpSpPr/>
            <p:nvPr/>
          </p:nvGrpSpPr>
          <p:grpSpPr>
            <a:xfrm>
              <a:off x="7244106" y="1701540"/>
              <a:ext cx="278296" cy="339253"/>
              <a:chOff x="3907325" y="2620775"/>
              <a:chExt cx="395250" cy="481825"/>
            </a:xfrm>
          </p:grpSpPr>
          <p:sp>
            <p:nvSpPr>
              <p:cNvPr id="490" name="Google Shape;490;p59"/>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1" name="Google Shape;491;p59"/>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2" name="Google Shape;492;p59"/>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93" name="Google Shape;493;p59"/>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grpSp>
        <p:nvGrpSpPr>
          <p:cNvPr id="47" name="Google Shape;1328;p85">
            <a:extLst>
              <a:ext uri="{FF2B5EF4-FFF2-40B4-BE49-F238E27FC236}">
                <a16:creationId xmlns:a16="http://schemas.microsoft.com/office/drawing/2014/main" id="{A29954D1-D2D9-1842-8E1E-F9B800402CA1}"/>
              </a:ext>
            </a:extLst>
          </p:cNvPr>
          <p:cNvGrpSpPr/>
          <p:nvPr/>
        </p:nvGrpSpPr>
        <p:grpSpPr>
          <a:xfrm>
            <a:off x="114966" y="147764"/>
            <a:ext cx="396311" cy="235695"/>
            <a:chOff x="5037700" y="2430325"/>
            <a:chExt cx="75950" cy="65850"/>
          </a:xfrm>
          <a:solidFill>
            <a:schemeClr val="accent6">
              <a:lumMod val="20000"/>
              <a:lumOff val="80000"/>
            </a:schemeClr>
          </a:solidFill>
        </p:grpSpPr>
        <p:sp>
          <p:nvSpPr>
            <p:cNvPr id="48" name="Google Shape;1329;p85">
              <a:extLst>
                <a:ext uri="{FF2B5EF4-FFF2-40B4-BE49-F238E27FC236}">
                  <a16:creationId xmlns:a16="http://schemas.microsoft.com/office/drawing/2014/main" id="{4AEC25F6-E70C-9642-89E1-48C8AE296D96}"/>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49" name="Google Shape;1330;p85">
              <a:extLst>
                <a:ext uri="{FF2B5EF4-FFF2-40B4-BE49-F238E27FC236}">
                  <a16:creationId xmlns:a16="http://schemas.microsoft.com/office/drawing/2014/main" id="{9BDF4490-EE71-194E-BD3F-BE3AABED72EA}"/>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
        <p:nvSpPr>
          <p:cNvPr id="50" name="Google Shape;317;p51">
            <a:extLst>
              <a:ext uri="{FF2B5EF4-FFF2-40B4-BE49-F238E27FC236}">
                <a16:creationId xmlns:a16="http://schemas.microsoft.com/office/drawing/2014/main" id="{BAC3398E-E5D0-3742-B885-DA5A9DF7CD0B}"/>
              </a:ext>
            </a:extLst>
          </p:cNvPr>
          <p:cNvSpPr txBox="1">
            <a:spLocks/>
          </p:cNvSpPr>
          <p:nvPr/>
        </p:nvSpPr>
        <p:spPr>
          <a:xfrm>
            <a:off x="603587" y="87525"/>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800"/>
              <a:buFont typeface="Raleway Thin"/>
              <a:buNone/>
              <a:defRPr sz="3500" b="0" i="0" u="none" strike="noStrike" cap="none">
                <a:solidFill>
                  <a:schemeClr val="accent1"/>
                </a:solidFill>
                <a:latin typeface="Raleway Thin"/>
                <a:ea typeface="Raleway Thin"/>
                <a:cs typeface="Raleway Thin"/>
                <a:sym typeface="Raleway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000">
                <a:solidFill>
                  <a:srgbClr val="004236"/>
                </a:solidFill>
              </a:rPr>
              <a:t>5. QUYỀN </a:t>
            </a:r>
            <a:r>
              <a:rPr lang="en" sz="2000"/>
              <a:t>TỰ DO NGÔN LUẬN CỦA CÔNG DÂN</a:t>
            </a:r>
            <a:endParaRPr lang="en-US" sz="2400">
              <a:solidFill>
                <a:srgbClr val="004236"/>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78"/>
          <p:cNvSpPr/>
          <p:nvPr/>
        </p:nvSpPr>
        <p:spPr>
          <a:xfrm rot="-470">
            <a:off x="756769" y="931688"/>
            <a:ext cx="4385100" cy="216750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78"/>
          <p:cNvGrpSpPr/>
          <p:nvPr/>
        </p:nvGrpSpPr>
        <p:grpSpPr>
          <a:xfrm>
            <a:off x="3193661" y="1938332"/>
            <a:ext cx="4536000" cy="2660563"/>
            <a:chOff x="2675273" y="1022920"/>
            <a:chExt cx="4536000" cy="2660563"/>
          </a:xfrm>
        </p:grpSpPr>
        <p:sp>
          <p:nvSpPr>
            <p:cNvPr id="1011" name="Google Shape;1011;p78"/>
            <p:cNvSpPr/>
            <p:nvPr/>
          </p:nvSpPr>
          <p:spPr>
            <a:xfrm rot="-319562">
              <a:off x="2761704" y="1295060"/>
              <a:ext cx="4363137" cy="2067506"/>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8"/>
            <p:cNvSpPr/>
            <p:nvPr/>
          </p:nvSpPr>
          <p:spPr>
            <a:xfrm rot="-10169143">
              <a:off x="3372608" y="3132129"/>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8"/>
            <p:cNvSpPr/>
            <p:nvPr/>
          </p:nvSpPr>
          <p:spPr>
            <a:xfrm rot="-900083">
              <a:off x="6091358" y="1064029"/>
              <a:ext cx="386153" cy="520492"/>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78"/>
          <p:cNvSpPr txBox="1">
            <a:spLocks noGrp="1"/>
          </p:cNvSpPr>
          <p:nvPr>
            <p:ph type="title"/>
          </p:nvPr>
        </p:nvSpPr>
        <p:spPr>
          <a:xfrm rot="-319520">
            <a:off x="3322259" y="2928600"/>
            <a:ext cx="4350779" cy="572767"/>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THANKS!</a:t>
            </a:r>
            <a:endParaRPr/>
          </a:p>
        </p:txBody>
      </p:sp>
      <p:sp>
        <p:nvSpPr>
          <p:cNvPr id="1015" name="Google Shape;1015;p78"/>
          <p:cNvSpPr txBox="1">
            <a:spLocks noGrp="1"/>
          </p:cNvSpPr>
          <p:nvPr>
            <p:ph type="subTitle" idx="1"/>
          </p:nvPr>
        </p:nvSpPr>
        <p:spPr>
          <a:xfrm rot="1336">
            <a:off x="1214984" y="1216443"/>
            <a:ext cx="3858900" cy="320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Do you have any questions?</a:t>
            </a:r>
            <a:endParaRPr/>
          </a:p>
          <a:p>
            <a:pPr marL="0" lvl="0" indent="0" algn="l" rtl="0">
              <a:spcBef>
                <a:spcPts val="0"/>
              </a:spcBef>
              <a:spcAft>
                <a:spcPts val="0"/>
              </a:spcAft>
              <a:buNone/>
            </a:pPr>
            <a:endParaRPr/>
          </a:p>
        </p:txBody>
      </p:sp>
      <p:sp>
        <p:nvSpPr>
          <p:cNvPr id="1016" name="Google Shape;1016;p78"/>
          <p:cNvSpPr txBox="1">
            <a:spLocks noGrp="1"/>
          </p:cNvSpPr>
          <p:nvPr>
            <p:ph type="subTitle" idx="2"/>
          </p:nvPr>
        </p:nvSpPr>
        <p:spPr>
          <a:xfrm rot="686">
            <a:off x="1214991" y="1593467"/>
            <a:ext cx="3006900" cy="714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lettm@iec.edu.vn</a:t>
            </a:r>
            <a:endParaRPr/>
          </a:p>
          <a:p>
            <a:pPr marL="0" lvl="0" indent="0" algn="l" rtl="0">
              <a:spcBef>
                <a:spcPts val="0"/>
              </a:spcBef>
              <a:spcAft>
                <a:spcPts val="0"/>
              </a:spcAft>
              <a:buClr>
                <a:schemeClr val="dk1"/>
              </a:buClr>
              <a:buSzPts val="1100"/>
              <a:buFont typeface="Arial"/>
              <a:buNone/>
            </a:pPr>
            <a:r>
              <a:rPr lang="en"/>
              <a:t>0935105957</a:t>
            </a:r>
            <a:endParaRPr/>
          </a:p>
          <a:p>
            <a:pPr marL="0" lvl="0" indent="0" algn="l" rtl="0">
              <a:spcBef>
                <a:spcPts val="0"/>
              </a:spcBef>
              <a:spcAft>
                <a:spcPts val="0"/>
              </a:spcAft>
              <a:buClr>
                <a:schemeClr val="dk1"/>
              </a:buClr>
              <a:buSzPts val="1100"/>
              <a:buFont typeface="Arial"/>
              <a:buNone/>
            </a:pPr>
            <a:r>
              <a:rPr lang="en"/>
              <a:t>yourcompany.com</a:t>
            </a:r>
            <a:endParaRPr/>
          </a:p>
          <a:p>
            <a:pPr marL="0" lvl="0" indent="0" algn="l" rtl="0">
              <a:spcBef>
                <a:spcPts val="0"/>
              </a:spcBef>
              <a:spcAft>
                <a:spcPts val="0"/>
              </a:spcAft>
              <a:buNone/>
            </a:pPr>
            <a:endParaRPr/>
          </a:p>
        </p:txBody>
      </p:sp>
      <p:grpSp>
        <p:nvGrpSpPr>
          <p:cNvPr id="1017" name="Google Shape;1017;p78"/>
          <p:cNvGrpSpPr/>
          <p:nvPr/>
        </p:nvGrpSpPr>
        <p:grpSpPr>
          <a:xfrm>
            <a:off x="1253883" y="2428607"/>
            <a:ext cx="357506" cy="357389"/>
            <a:chOff x="718550" y="1867519"/>
            <a:chExt cx="357506" cy="357389"/>
          </a:xfrm>
        </p:grpSpPr>
        <p:sp>
          <p:nvSpPr>
            <p:cNvPr id="1018" name="Google Shape;1018;p78"/>
            <p:cNvSpPr/>
            <p:nvPr/>
          </p:nvSpPr>
          <p:spPr>
            <a:xfrm rot="-6532">
              <a:off x="718889" y="1867857"/>
              <a:ext cx="356830" cy="356463"/>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8"/>
            <p:cNvSpPr/>
            <p:nvPr/>
          </p:nvSpPr>
          <p:spPr>
            <a:xfrm rot="-6532">
              <a:off x="781007" y="1945090"/>
              <a:ext cx="194155" cy="279634"/>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 name="Google Shape;1020;p78"/>
          <p:cNvGrpSpPr/>
          <p:nvPr/>
        </p:nvGrpSpPr>
        <p:grpSpPr>
          <a:xfrm>
            <a:off x="1752284" y="2427654"/>
            <a:ext cx="357506" cy="357140"/>
            <a:chOff x="1216951" y="1866566"/>
            <a:chExt cx="357506" cy="357140"/>
          </a:xfrm>
        </p:grpSpPr>
        <p:sp>
          <p:nvSpPr>
            <p:cNvPr id="1021" name="Google Shape;1021;p78"/>
            <p:cNvSpPr/>
            <p:nvPr/>
          </p:nvSpPr>
          <p:spPr>
            <a:xfrm rot="-6532">
              <a:off x="1217289" y="1866905"/>
              <a:ext cx="356830" cy="356463"/>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78"/>
            <p:cNvGrpSpPr/>
            <p:nvPr/>
          </p:nvGrpSpPr>
          <p:grpSpPr>
            <a:xfrm rot="-6532">
              <a:off x="1281615" y="1930836"/>
              <a:ext cx="228572" cy="228572"/>
              <a:chOff x="1390294" y="3165683"/>
              <a:chExt cx="228595" cy="228595"/>
            </a:xfrm>
          </p:grpSpPr>
          <p:sp>
            <p:nvSpPr>
              <p:cNvPr id="1023" name="Google Shape;1023;p78"/>
              <p:cNvSpPr/>
              <p:nvPr/>
            </p:nvSpPr>
            <p:spPr>
              <a:xfrm>
                <a:off x="1390294" y="3165683"/>
                <a:ext cx="228595" cy="228595"/>
              </a:xfrm>
              <a:custGeom>
                <a:avLst/>
                <a:gdLst/>
                <a:ahLst/>
                <a:cxnLst/>
                <a:rect l="l" t="t" r="r" b="b"/>
                <a:pathLst>
                  <a:path w="8720" h="8720" extrusionOk="0">
                    <a:moveTo>
                      <a:pt x="6886" y="448"/>
                    </a:moveTo>
                    <a:cubicBezTo>
                      <a:pt x="7651" y="448"/>
                      <a:pt x="8272" y="1069"/>
                      <a:pt x="8272" y="1834"/>
                    </a:cubicBezTo>
                    <a:lnTo>
                      <a:pt x="8272" y="6872"/>
                    </a:lnTo>
                    <a:lnTo>
                      <a:pt x="8272" y="6886"/>
                    </a:lnTo>
                    <a:cubicBezTo>
                      <a:pt x="8272" y="7652"/>
                      <a:pt x="7651" y="8272"/>
                      <a:pt x="6872" y="8272"/>
                    </a:cubicBezTo>
                    <a:lnTo>
                      <a:pt x="1848" y="8272"/>
                    </a:lnTo>
                    <a:cubicBezTo>
                      <a:pt x="1069" y="8272"/>
                      <a:pt x="448" y="7652"/>
                      <a:pt x="448" y="6886"/>
                    </a:cubicBezTo>
                    <a:lnTo>
                      <a:pt x="448" y="1834"/>
                    </a:lnTo>
                    <a:cubicBezTo>
                      <a:pt x="448" y="1069"/>
                      <a:pt x="1069" y="448"/>
                      <a:pt x="1848" y="448"/>
                    </a:cubicBezTo>
                    <a:close/>
                    <a:moveTo>
                      <a:pt x="1848" y="1"/>
                    </a:moveTo>
                    <a:cubicBezTo>
                      <a:pt x="823" y="1"/>
                      <a:pt x="0" y="824"/>
                      <a:pt x="0" y="1834"/>
                    </a:cubicBezTo>
                    <a:lnTo>
                      <a:pt x="0" y="6872"/>
                    </a:lnTo>
                    <a:cubicBezTo>
                      <a:pt x="0" y="7897"/>
                      <a:pt x="823" y="8720"/>
                      <a:pt x="1848" y="8720"/>
                    </a:cubicBezTo>
                    <a:lnTo>
                      <a:pt x="6886" y="8720"/>
                    </a:lnTo>
                    <a:cubicBezTo>
                      <a:pt x="7897" y="8720"/>
                      <a:pt x="8719" y="7897"/>
                      <a:pt x="8719" y="6886"/>
                    </a:cubicBezTo>
                    <a:lnTo>
                      <a:pt x="8719" y="1834"/>
                    </a:lnTo>
                    <a:cubicBezTo>
                      <a:pt x="8719" y="824"/>
                      <a:pt x="7897" y="1"/>
                      <a:pt x="6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8"/>
              <p:cNvSpPr/>
              <p:nvPr/>
            </p:nvSpPr>
            <p:spPr>
              <a:xfrm>
                <a:off x="1423981" y="3219817"/>
                <a:ext cx="140408" cy="120274"/>
              </a:xfrm>
              <a:custGeom>
                <a:avLst/>
                <a:gdLst/>
                <a:ahLst/>
                <a:cxnLst/>
                <a:rect l="l" t="t" r="r" b="b"/>
                <a:pathLst>
                  <a:path w="5356" h="4588" extrusionOk="0">
                    <a:moveTo>
                      <a:pt x="3063" y="447"/>
                    </a:moveTo>
                    <a:cubicBezTo>
                      <a:pt x="4013" y="447"/>
                      <a:pt x="4923" y="1183"/>
                      <a:pt x="4923" y="2295"/>
                    </a:cubicBezTo>
                    <a:cubicBezTo>
                      <a:pt x="4908" y="3320"/>
                      <a:pt x="4085" y="4143"/>
                      <a:pt x="3075" y="4143"/>
                    </a:cubicBezTo>
                    <a:cubicBezTo>
                      <a:pt x="1429" y="4143"/>
                      <a:pt x="592" y="2151"/>
                      <a:pt x="1761" y="996"/>
                    </a:cubicBezTo>
                    <a:cubicBezTo>
                      <a:pt x="2140" y="617"/>
                      <a:pt x="2606" y="447"/>
                      <a:pt x="3063" y="447"/>
                    </a:cubicBezTo>
                    <a:close/>
                    <a:moveTo>
                      <a:pt x="3075" y="0"/>
                    </a:moveTo>
                    <a:cubicBezTo>
                      <a:pt x="1025" y="0"/>
                      <a:pt x="0" y="2468"/>
                      <a:pt x="1444" y="3912"/>
                    </a:cubicBezTo>
                    <a:cubicBezTo>
                      <a:pt x="1910" y="4379"/>
                      <a:pt x="2484" y="4587"/>
                      <a:pt x="3047" y="4587"/>
                    </a:cubicBezTo>
                    <a:cubicBezTo>
                      <a:pt x="4225" y="4587"/>
                      <a:pt x="5356" y="3673"/>
                      <a:pt x="5356" y="2295"/>
                    </a:cubicBezTo>
                    <a:cubicBezTo>
                      <a:pt x="5356" y="1025"/>
                      <a:pt x="4331" y="0"/>
                      <a:pt x="30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25" name="Google Shape;1025;p78"/>
          <p:cNvGrpSpPr/>
          <p:nvPr/>
        </p:nvGrpSpPr>
        <p:grpSpPr>
          <a:xfrm>
            <a:off x="2250677" y="2426713"/>
            <a:ext cx="357139" cy="357139"/>
            <a:chOff x="1715344" y="1865625"/>
            <a:chExt cx="357139" cy="357139"/>
          </a:xfrm>
        </p:grpSpPr>
        <p:sp>
          <p:nvSpPr>
            <p:cNvPr id="1026" name="Google Shape;1026;p78"/>
            <p:cNvSpPr/>
            <p:nvPr/>
          </p:nvSpPr>
          <p:spPr>
            <a:xfrm rot="-6532">
              <a:off x="1715683" y="1865964"/>
              <a:ext cx="356463" cy="356463"/>
            </a:xfrm>
            <a:custGeom>
              <a:avLst/>
              <a:gdLst/>
              <a:ahLst/>
              <a:cxnLst/>
              <a:rect l="l" t="t" r="r" b="b"/>
              <a:pathLst>
                <a:path w="13599" h="13599" extrusionOk="0">
                  <a:moveTo>
                    <a:pt x="6800" y="0"/>
                  </a:moveTo>
                  <a:cubicBezTo>
                    <a:pt x="3047" y="0"/>
                    <a:pt x="1" y="3046"/>
                    <a:pt x="1" y="6799"/>
                  </a:cubicBezTo>
                  <a:cubicBezTo>
                    <a:pt x="1" y="10552"/>
                    <a:pt x="3047" y="13598"/>
                    <a:pt x="6800" y="13598"/>
                  </a:cubicBezTo>
                  <a:cubicBezTo>
                    <a:pt x="10553" y="13598"/>
                    <a:pt x="13599" y="10552"/>
                    <a:pt x="13599" y="6799"/>
                  </a:cubicBezTo>
                  <a:cubicBezTo>
                    <a:pt x="13599" y="3046"/>
                    <a:pt x="10553" y="0"/>
                    <a:pt x="6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8"/>
            <p:cNvSpPr/>
            <p:nvPr/>
          </p:nvSpPr>
          <p:spPr>
            <a:xfrm rot="-6532">
              <a:off x="1791766" y="1958131"/>
              <a:ext cx="227734" cy="187445"/>
            </a:xfrm>
            <a:custGeom>
              <a:avLst/>
              <a:gdLst/>
              <a:ahLst/>
              <a:cxnLst/>
              <a:rect l="l" t="t" r="r" b="b"/>
              <a:pathLst>
                <a:path w="8688" h="7151" extrusionOk="0">
                  <a:moveTo>
                    <a:pt x="5678" y="0"/>
                  </a:moveTo>
                  <a:cubicBezTo>
                    <a:pt x="4639" y="0"/>
                    <a:pt x="3643" y="810"/>
                    <a:pt x="3652" y="2026"/>
                  </a:cubicBezTo>
                  <a:lnTo>
                    <a:pt x="3652" y="2070"/>
                  </a:lnTo>
                  <a:lnTo>
                    <a:pt x="3551" y="2070"/>
                  </a:lnTo>
                  <a:cubicBezTo>
                    <a:pt x="3219" y="2012"/>
                    <a:pt x="2887" y="1940"/>
                    <a:pt x="2570" y="1839"/>
                  </a:cubicBezTo>
                  <a:cubicBezTo>
                    <a:pt x="1819" y="1579"/>
                    <a:pt x="1155" y="1160"/>
                    <a:pt x="592" y="612"/>
                  </a:cubicBezTo>
                  <a:lnTo>
                    <a:pt x="390" y="410"/>
                  </a:lnTo>
                  <a:cubicBezTo>
                    <a:pt x="375" y="395"/>
                    <a:pt x="358" y="388"/>
                    <a:pt x="342" y="388"/>
                  </a:cubicBezTo>
                  <a:cubicBezTo>
                    <a:pt x="312" y="388"/>
                    <a:pt x="284" y="410"/>
                    <a:pt x="275" y="438"/>
                  </a:cubicBezTo>
                  <a:lnTo>
                    <a:pt x="202" y="727"/>
                  </a:lnTo>
                  <a:cubicBezTo>
                    <a:pt x="0" y="1492"/>
                    <a:pt x="318" y="2301"/>
                    <a:pt x="982" y="2734"/>
                  </a:cubicBezTo>
                  <a:cubicBezTo>
                    <a:pt x="852" y="2734"/>
                    <a:pt x="708" y="2719"/>
                    <a:pt x="578" y="2690"/>
                  </a:cubicBezTo>
                  <a:lnTo>
                    <a:pt x="332" y="2633"/>
                  </a:lnTo>
                  <a:cubicBezTo>
                    <a:pt x="327" y="2631"/>
                    <a:pt x="321" y="2630"/>
                    <a:pt x="315" y="2630"/>
                  </a:cubicBezTo>
                  <a:cubicBezTo>
                    <a:pt x="278" y="2630"/>
                    <a:pt x="246" y="2667"/>
                    <a:pt x="246" y="2705"/>
                  </a:cubicBezTo>
                  <a:lnTo>
                    <a:pt x="289" y="2950"/>
                  </a:lnTo>
                  <a:cubicBezTo>
                    <a:pt x="390" y="3513"/>
                    <a:pt x="751" y="3990"/>
                    <a:pt x="1256" y="4221"/>
                  </a:cubicBezTo>
                  <a:cubicBezTo>
                    <a:pt x="1314" y="4249"/>
                    <a:pt x="1299" y="4336"/>
                    <a:pt x="1242" y="4350"/>
                  </a:cubicBezTo>
                  <a:lnTo>
                    <a:pt x="967" y="4350"/>
                  </a:lnTo>
                  <a:cubicBezTo>
                    <a:pt x="910" y="4365"/>
                    <a:pt x="881" y="4408"/>
                    <a:pt x="910" y="4452"/>
                  </a:cubicBezTo>
                  <a:lnTo>
                    <a:pt x="1040" y="4697"/>
                  </a:lnTo>
                  <a:cubicBezTo>
                    <a:pt x="1314" y="5173"/>
                    <a:pt x="1790" y="5491"/>
                    <a:pt x="2324" y="5563"/>
                  </a:cubicBezTo>
                  <a:cubicBezTo>
                    <a:pt x="2382" y="5577"/>
                    <a:pt x="2397" y="5650"/>
                    <a:pt x="2353" y="5693"/>
                  </a:cubicBezTo>
                  <a:cubicBezTo>
                    <a:pt x="1891" y="6025"/>
                    <a:pt x="1357" y="6256"/>
                    <a:pt x="794" y="6357"/>
                  </a:cubicBezTo>
                  <a:lnTo>
                    <a:pt x="188" y="6458"/>
                  </a:lnTo>
                  <a:cubicBezTo>
                    <a:pt x="116" y="6472"/>
                    <a:pt x="116" y="6559"/>
                    <a:pt x="174" y="6588"/>
                  </a:cubicBezTo>
                  <a:lnTo>
                    <a:pt x="751" y="6804"/>
                  </a:lnTo>
                  <a:cubicBezTo>
                    <a:pt x="1328" y="7035"/>
                    <a:pt x="1949" y="7151"/>
                    <a:pt x="2570" y="7151"/>
                  </a:cubicBezTo>
                  <a:cubicBezTo>
                    <a:pt x="5385" y="7136"/>
                    <a:pt x="7680" y="4870"/>
                    <a:pt x="7694" y="2055"/>
                  </a:cubicBezTo>
                  <a:lnTo>
                    <a:pt x="7694" y="2026"/>
                  </a:lnTo>
                  <a:lnTo>
                    <a:pt x="7694" y="1983"/>
                  </a:lnTo>
                  <a:lnTo>
                    <a:pt x="7694" y="1969"/>
                  </a:lnTo>
                  <a:cubicBezTo>
                    <a:pt x="7896" y="1839"/>
                    <a:pt x="8070" y="1680"/>
                    <a:pt x="8243" y="1507"/>
                  </a:cubicBezTo>
                  <a:lnTo>
                    <a:pt x="8647" y="1088"/>
                  </a:lnTo>
                  <a:cubicBezTo>
                    <a:pt x="8687" y="1048"/>
                    <a:pt x="8653" y="971"/>
                    <a:pt x="8591" y="971"/>
                  </a:cubicBezTo>
                  <a:cubicBezTo>
                    <a:pt x="8586" y="971"/>
                    <a:pt x="8580" y="971"/>
                    <a:pt x="8575" y="973"/>
                  </a:cubicBezTo>
                  <a:lnTo>
                    <a:pt x="8012" y="1117"/>
                  </a:lnTo>
                  <a:lnTo>
                    <a:pt x="7824" y="1146"/>
                  </a:lnTo>
                  <a:cubicBezTo>
                    <a:pt x="7820" y="1147"/>
                    <a:pt x="7816" y="1147"/>
                    <a:pt x="7812" y="1147"/>
                  </a:cubicBezTo>
                  <a:cubicBezTo>
                    <a:pt x="7761" y="1147"/>
                    <a:pt x="7728" y="1070"/>
                    <a:pt x="7781" y="1030"/>
                  </a:cubicBezTo>
                  <a:cubicBezTo>
                    <a:pt x="7839" y="973"/>
                    <a:pt x="7896" y="915"/>
                    <a:pt x="7954" y="857"/>
                  </a:cubicBezTo>
                  <a:lnTo>
                    <a:pt x="8402" y="366"/>
                  </a:lnTo>
                  <a:cubicBezTo>
                    <a:pt x="8439" y="329"/>
                    <a:pt x="8401" y="259"/>
                    <a:pt x="8353" y="259"/>
                  </a:cubicBezTo>
                  <a:cubicBezTo>
                    <a:pt x="8346" y="259"/>
                    <a:pt x="8338" y="261"/>
                    <a:pt x="8330" y="265"/>
                  </a:cubicBezTo>
                  <a:lnTo>
                    <a:pt x="7709" y="467"/>
                  </a:lnTo>
                  <a:cubicBezTo>
                    <a:pt x="7521" y="525"/>
                    <a:pt x="7334" y="583"/>
                    <a:pt x="7131" y="612"/>
                  </a:cubicBezTo>
                  <a:cubicBezTo>
                    <a:pt x="7117" y="612"/>
                    <a:pt x="7088" y="597"/>
                    <a:pt x="7074" y="583"/>
                  </a:cubicBezTo>
                  <a:cubicBezTo>
                    <a:pt x="6667" y="180"/>
                    <a:pt x="6168" y="0"/>
                    <a:pt x="56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24E78"/>
                </a:solidFill>
              </a:endParaRPr>
            </a:p>
          </p:txBody>
        </p:sp>
      </p:grpSp>
      <p:grpSp>
        <p:nvGrpSpPr>
          <p:cNvPr id="1029" name="Google Shape;1029;p78"/>
          <p:cNvGrpSpPr/>
          <p:nvPr/>
        </p:nvGrpSpPr>
        <p:grpSpPr>
          <a:xfrm>
            <a:off x="4687063" y="777455"/>
            <a:ext cx="331509" cy="506763"/>
            <a:chOff x="8163328" y="3047013"/>
            <a:chExt cx="331509" cy="506763"/>
          </a:xfrm>
        </p:grpSpPr>
        <p:sp>
          <p:nvSpPr>
            <p:cNvPr id="1030" name="Google Shape;1030;p78"/>
            <p:cNvSpPr/>
            <p:nvPr/>
          </p:nvSpPr>
          <p:spPr>
            <a:xfrm rot="1186565">
              <a:off x="8247091" y="306848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8"/>
            <p:cNvSpPr/>
            <p:nvPr/>
          </p:nvSpPr>
          <p:spPr>
            <a:xfrm>
              <a:off x="8163337" y="304701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pSp>
        <p:nvGrpSpPr>
          <p:cNvPr id="281" name="Google Shape;281;p49"/>
          <p:cNvGrpSpPr/>
          <p:nvPr/>
        </p:nvGrpSpPr>
        <p:grpSpPr>
          <a:xfrm>
            <a:off x="1549650" y="1083537"/>
            <a:ext cx="6044700" cy="2976426"/>
            <a:chOff x="1549650" y="1083537"/>
            <a:chExt cx="6044700" cy="2976426"/>
          </a:xfrm>
        </p:grpSpPr>
        <p:sp>
          <p:nvSpPr>
            <p:cNvPr id="282" name="Google Shape;282;p49"/>
            <p:cNvSpPr/>
            <p:nvPr/>
          </p:nvSpPr>
          <p:spPr>
            <a:xfrm rot="-242355">
              <a:off x="1626935" y="1454628"/>
              <a:ext cx="5890131" cy="2400870"/>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 name="Google Shape;283;p49"/>
            <p:cNvGrpSpPr/>
            <p:nvPr/>
          </p:nvGrpSpPr>
          <p:grpSpPr>
            <a:xfrm rot="-266691">
              <a:off x="3955644" y="1116256"/>
              <a:ext cx="870800" cy="681078"/>
              <a:chOff x="4343742" y="1288126"/>
              <a:chExt cx="870793" cy="681073"/>
            </a:xfrm>
          </p:grpSpPr>
          <p:sp>
            <p:nvSpPr>
              <p:cNvPr id="284" name="Google Shape;284;p49"/>
              <p:cNvSpPr/>
              <p:nvPr/>
            </p:nvSpPr>
            <p:spPr>
              <a:xfrm>
                <a:off x="4367449" y="1469900"/>
                <a:ext cx="823379" cy="466387"/>
              </a:xfrm>
              <a:custGeom>
                <a:avLst/>
                <a:gdLst/>
                <a:ahLst/>
                <a:cxnLst/>
                <a:rect l="l" t="t" r="r" b="b"/>
                <a:pathLst>
                  <a:path w="12434" h="7043" extrusionOk="0">
                    <a:moveTo>
                      <a:pt x="1" y="1"/>
                    </a:moveTo>
                    <a:lnTo>
                      <a:pt x="1" y="7043"/>
                    </a:lnTo>
                    <a:lnTo>
                      <a:pt x="12434" y="7043"/>
                    </a:lnTo>
                    <a:lnTo>
                      <a:pt x="1243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9"/>
              <p:cNvSpPr/>
              <p:nvPr/>
            </p:nvSpPr>
            <p:spPr>
              <a:xfrm>
                <a:off x="4343742" y="1903309"/>
                <a:ext cx="870793" cy="65889"/>
              </a:xfrm>
              <a:custGeom>
                <a:avLst/>
                <a:gdLst/>
                <a:ahLst/>
                <a:cxnLst/>
                <a:rect l="l" t="t" r="r" b="b"/>
                <a:pathLst>
                  <a:path w="13150" h="995" extrusionOk="0">
                    <a:moveTo>
                      <a:pt x="478" y="0"/>
                    </a:moveTo>
                    <a:cubicBezTo>
                      <a:pt x="219" y="0"/>
                      <a:pt x="1" y="219"/>
                      <a:pt x="1" y="498"/>
                    </a:cubicBezTo>
                    <a:cubicBezTo>
                      <a:pt x="1" y="756"/>
                      <a:pt x="219" y="995"/>
                      <a:pt x="478" y="995"/>
                    </a:cubicBezTo>
                    <a:lnTo>
                      <a:pt x="12652" y="995"/>
                    </a:lnTo>
                    <a:cubicBezTo>
                      <a:pt x="12931" y="995"/>
                      <a:pt x="13150" y="756"/>
                      <a:pt x="13150" y="498"/>
                    </a:cubicBezTo>
                    <a:cubicBezTo>
                      <a:pt x="13150" y="219"/>
                      <a:pt x="12931" y="0"/>
                      <a:pt x="126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9"/>
              <p:cNvSpPr/>
              <p:nvPr/>
            </p:nvSpPr>
            <p:spPr>
              <a:xfrm>
                <a:off x="4501810" y="1288126"/>
                <a:ext cx="554659" cy="660015"/>
              </a:xfrm>
              <a:custGeom>
                <a:avLst/>
                <a:gdLst/>
                <a:ahLst/>
                <a:cxnLst/>
                <a:rect l="l" t="t" r="r" b="b"/>
                <a:pathLst>
                  <a:path w="8376" h="9967" extrusionOk="0">
                    <a:moveTo>
                      <a:pt x="4178" y="0"/>
                    </a:moveTo>
                    <a:cubicBezTo>
                      <a:pt x="3303" y="0"/>
                      <a:pt x="2348" y="498"/>
                      <a:pt x="2348" y="1592"/>
                    </a:cubicBezTo>
                    <a:cubicBezTo>
                      <a:pt x="2348" y="2348"/>
                      <a:pt x="2885" y="2905"/>
                      <a:pt x="3184" y="3124"/>
                    </a:cubicBezTo>
                    <a:cubicBezTo>
                      <a:pt x="3243" y="6366"/>
                      <a:pt x="2447" y="8554"/>
                      <a:pt x="796" y="9609"/>
                    </a:cubicBezTo>
                    <a:lnTo>
                      <a:pt x="160" y="9609"/>
                    </a:lnTo>
                    <a:cubicBezTo>
                      <a:pt x="80" y="9609"/>
                      <a:pt x="1" y="9688"/>
                      <a:pt x="1" y="9788"/>
                    </a:cubicBezTo>
                    <a:cubicBezTo>
                      <a:pt x="1" y="9887"/>
                      <a:pt x="80" y="9947"/>
                      <a:pt x="160" y="9947"/>
                    </a:cubicBezTo>
                    <a:lnTo>
                      <a:pt x="160" y="9967"/>
                    </a:lnTo>
                    <a:cubicBezTo>
                      <a:pt x="160" y="9967"/>
                      <a:pt x="518" y="9947"/>
                      <a:pt x="836" y="9947"/>
                    </a:cubicBezTo>
                    <a:cubicBezTo>
                      <a:pt x="876" y="9947"/>
                      <a:pt x="896" y="9947"/>
                      <a:pt x="936" y="9927"/>
                    </a:cubicBezTo>
                    <a:cubicBezTo>
                      <a:pt x="2746" y="8813"/>
                      <a:pt x="3621" y="6485"/>
                      <a:pt x="3522" y="3024"/>
                    </a:cubicBezTo>
                    <a:cubicBezTo>
                      <a:pt x="3522" y="2964"/>
                      <a:pt x="3502" y="2925"/>
                      <a:pt x="3442" y="2885"/>
                    </a:cubicBezTo>
                    <a:cubicBezTo>
                      <a:pt x="3203" y="2726"/>
                      <a:pt x="2706" y="2209"/>
                      <a:pt x="2706" y="1592"/>
                    </a:cubicBezTo>
                    <a:cubicBezTo>
                      <a:pt x="2706" y="617"/>
                      <a:pt x="3641" y="359"/>
                      <a:pt x="4178" y="359"/>
                    </a:cubicBezTo>
                    <a:cubicBezTo>
                      <a:pt x="4735" y="359"/>
                      <a:pt x="5670" y="617"/>
                      <a:pt x="5670" y="1592"/>
                    </a:cubicBezTo>
                    <a:cubicBezTo>
                      <a:pt x="5670" y="2209"/>
                      <a:pt x="5173" y="2726"/>
                      <a:pt x="4934" y="2885"/>
                    </a:cubicBezTo>
                    <a:cubicBezTo>
                      <a:pt x="4874" y="2925"/>
                      <a:pt x="4855" y="2964"/>
                      <a:pt x="4835" y="3024"/>
                    </a:cubicBezTo>
                    <a:cubicBezTo>
                      <a:pt x="4755" y="6485"/>
                      <a:pt x="5630" y="8813"/>
                      <a:pt x="7441" y="9927"/>
                    </a:cubicBezTo>
                    <a:cubicBezTo>
                      <a:pt x="7460" y="9947"/>
                      <a:pt x="7500" y="9947"/>
                      <a:pt x="7540" y="9947"/>
                    </a:cubicBezTo>
                    <a:lnTo>
                      <a:pt x="8196" y="9947"/>
                    </a:lnTo>
                    <a:cubicBezTo>
                      <a:pt x="8296" y="9947"/>
                      <a:pt x="8376" y="9887"/>
                      <a:pt x="8376" y="9788"/>
                    </a:cubicBezTo>
                    <a:cubicBezTo>
                      <a:pt x="8376" y="9688"/>
                      <a:pt x="8296" y="9609"/>
                      <a:pt x="8196" y="9609"/>
                    </a:cubicBezTo>
                    <a:lnTo>
                      <a:pt x="7580" y="9609"/>
                    </a:lnTo>
                    <a:cubicBezTo>
                      <a:pt x="5929" y="8554"/>
                      <a:pt x="5113" y="6366"/>
                      <a:pt x="5193" y="3124"/>
                    </a:cubicBezTo>
                    <a:cubicBezTo>
                      <a:pt x="5471" y="2905"/>
                      <a:pt x="6028" y="2348"/>
                      <a:pt x="6028" y="1592"/>
                    </a:cubicBezTo>
                    <a:cubicBezTo>
                      <a:pt x="6028" y="498"/>
                      <a:pt x="5073" y="0"/>
                      <a:pt x="4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7" name="Google Shape;287;p49"/>
          <p:cNvSpPr txBox="1">
            <a:spLocks noGrp="1"/>
          </p:cNvSpPr>
          <p:nvPr>
            <p:ph type="title"/>
          </p:nvPr>
        </p:nvSpPr>
        <p:spPr>
          <a:xfrm rot="-242392">
            <a:off x="1686427" y="2182666"/>
            <a:ext cx="5808332" cy="841756"/>
          </a:xfrm>
          <a:prstGeom prst="rect">
            <a:avLst/>
          </a:prstGeom>
        </p:spPr>
        <p:txBody>
          <a:bodyPr spcFirstLastPara="1" wrap="square" lIns="0" tIns="0" rIns="0" bIns="0" anchor="ctr" anchorCtr="0">
            <a:noAutofit/>
          </a:bodyPr>
          <a:lstStyle/>
          <a:p>
            <a:pPr lvl="0"/>
            <a:r>
              <a:rPr lang="en" sz="3600">
                <a:latin typeface="iCiel Cadena" panose="02000503000000020004" pitchFamily="2" charset="77"/>
              </a:rPr>
              <a:t>QUYỀN BẤT KHẢ XÂM PHẠM VỀ THÂN THỂ</a:t>
            </a:r>
            <a:endParaRPr sz="3600">
              <a:latin typeface="iCiel Cadena" panose="02000503000000020004" pitchFamily="2" charset="77"/>
            </a:endParaRPr>
          </a:p>
        </p:txBody>
      </p:sp>
      <p:sp>
        <p:nvSpPr>
          <p:cNvPr id="288" name="Google Shape;288;p49"/>
          <p:cNvSpPr/>
          <p:nvPr/>
        </p:nvSpPr>
        <p:spPr>
          <a:xfrm rot="519771">
            <a:off x="6474394" y="723197"/>
            <a:ext cx="1254815" cy="1254815"/>
          </a:xfrm>
          <a:prstGeom prst="ellipse">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9"/>
          <p:cNvSpPr txBox="1">
            <a:spLocks noGrp="1"/>
          </p:cNvSpPr>
          <p:nvPr>
            <p:ph type="title" idx="2"/>
          </p:nvPr>
        </p:nvSpPr>
        <p:spPr>
          <a:xfrm rot="519400">
            <a:off x="6430587" y="881470"/>
            <a:ext cx="1343404" cy="841181"/>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290" name="Google Shape;290;p49"/>
          <p:cNvSpPr/>
          <p:nvPr/>
        </p:nvSpPr>
        <p:spPr>
          <a:xfrm rot="964">
            <a:off x="3629050" y="3467875"/>
            <a:ext cx="42801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9"/>
          <p:cNvSpPr txBox="1">
            <a:spLocks noGrp="1"/>
          </p:cNvSpPr>
          <p:nvPr>
            <p:ph type="subTitle" idx="1"/>
          </p:nvPr>
        </p:nvSpPr>
        <p:spPr>
          <a:xfrm rot="-1016">
            <a:off x="3743325" y="3467881"/>
            <a:ext cx="4060800" cy="675600"/>
          </a:xfrm>
          <a:prstGeom prst="rect">
            <a:avLst/>
          </a:prstGeom>
        </p:spPr>
        <p:txBody>
          <a:bodyPr spcFirstLastPara="1" wrap="square" lIns="0" tIns="0" rIns="0" bIns="0" anchor="ctr" anchorCtr="0">
            <a:noAutofit/>
          </a:bodyPr>
          <a:lstStyle/>
          <a:p>
            <a:pPr lvl="0"/>
            <a:r>
              <a:rPr lang="en-US" sz="1600">
                <a:latin typeface="iCiel Pacifico" panose="02000000000000000000" pitchFamily="2" charset="77"/>
              </a:rPr>
              <a:t>Tìm hiểu về nội dung và ý nghĩa của quyền bất khả xâm phạm về thân thể</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199534"/>
            <a:ext cx="4222517" cy="2976397"/>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596388" y="600542"/>
            <a:ext cx="8445111" cy="504900"/>
          </a:xfrm>
          <a:prstGeom prst="rect">
            <a:avLst/>
          </a:prstGeom>
        </p:spPr>
        <p:txBody>
          <a:bodyPr spcFirstLastPara="1" wrap="square" lIns="0" tIns="0" rIns="0" bIns="0" anchor="t" anchorCtr="0">
            <a:noAutofit/>
          </a:bodyPr>
          <a:lstStyle/>
          <a:p>
            <a:pPr lvl="0"/>
            <a:r>
              <a:rPr lang="en" sz="2400">
                <a:latin typeface="iCiel Pony" panose="02000000000000000000" pitchFamily="2" charset="77"/>
              </a:rPr>
              <a:t>1. QUYỀN BẤT KHẢ XÂM PHẠM VỀ THÂN THỂ</a:t>
            </a:r>
            <a:endParaRPr sz="2800">
              <a:latin typeface="iCiel Pony" panose="02000000000000000000" pitchFamily="2" charset="77"/>
            </a:endParaRPr>
          </a:p>
        </p:txBody>
      </p:sp>
      <p:sp>
        <p:nvSpPr>
          <p:cNvPr id="318" name="Google Shape;318;p51"/>
          <p:cNvSpPr txBox="1">
            <a:spLocks noGrp="1"/>
          </p:cNvSpPr>
          <p:nvPr>
            <p:ph type="subTitle" idx="4"/>
          </p:nvPr>
        </p:nvSpPr>
        <p:spPr>
          <a:xfrm rot="377090">
            <a:off x="5700477" y="1980655"/>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TH2</a:t>
            </a:r>
            <a:endParaRPr/>
          </a:p>
        </p:txBody>
      </p:sp>
      <p:grpSp>
        <p:nvGrpSpPr>
          <p:cNvPr id="319" name="Google Shape;319;p51"/>
          <p:cNvGrpSpPr/>
          <p:nvPr/>
        </p:nvGrpSpPr>
        <p:grpSpPr>
          <a:xfrm>
            <a:off x="971723" y="1199534"/>
            <a:ext cx="3930814" cy="2912633"/>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247379" y="2414165"/>
            <a:ext cx="3379502" cy="1281399"/>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t>Công an xã X đã bắt giữ A vì nghi ngờ A lấy trộm xe máy của bà B. Theo em, công an xã X bắt giữ A là đúng hay là trái Pháp luật?</a:t>
            </a:r>
            <a:endParaRPr sz="1800"/>
          </a:p>
        </p:txBody>
      </p:sp>
      <p:sp>
        <p:nvSpPr>
          <p:cNvPr id="327" name="Google Shape;327;p51"/>
          <p:cNvSpPr txBox="1">
            <a:spLocks noGrp="1"/>
          </p:cNvSpPr>
          <p:nvPr>
            <p:ph type="subTitle" idx="2"/>
          </p:nvPr>
        </p:nvSpPr>
        <p:spPr>
          <a:xfrm rot="-231771">
            <a:off x="1529098" y="2001671"/>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TH1</a:t>
            </a:r>
            <a:endParaRPr/>
          </a:p>
        </p:txBody>
      </p:sp>
      <p:sp>
        <p:nvSpPr>
          <p:cNvPr id="328" name="Google Shape;328;p51"/>
          <p:cNvSpPr txBox="1">
            <a:spLocks noGrp="1"/>
          </p:cNvSpPr>
          <p:nvPr>
            <p:ph type="subTitle" idx="3"/>
          </p:nvPr>
        </p:nvSpPr>
        <p:spPr>
          <a:xfrm rot="377090">
            <a:off x="5137483" y="2506356"/>
            <a:ext cx="3546978" cy="1353253"/>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 sz="1800"/>
              <a:t>Công an bắt giam giữ đối tượng phạm tội quả tang khi đang vận chuyển ma tuý.</a:t>
            </a:r>
            <a:endParaRPr sz="1800"/>
          </a:p>
        </p:txBody>
      </p:sp>
      <p:grpSp>
        <p:nvGrpSpPr>
          <p:cNvPr id="21" name="Google Shape;1328;p85">
            <a:extLst>
              <a:ext uri="{FF2B5EF4-FFF2-40B4-BE49-F238E27FC236}">
                <a16:creationId xmlns:a16="http://schemas.microsoft.com/office/drawing/2014/main" id="{4A11C28D-5E66-B84C-BA16-68C0831F8BD5}"/>
              </a:ext>
            </a:extLst>
          </p:cNvPr>
          <p:cNvGrpSpPr/>
          <p:nvPr/>
        </p:nvGrpSpPr>
        <p:grpSpPr>
          <a:xfrm>
            <a:off x="102501" y="735144"/>
            <a:ext cx="396311" cy="235695"/>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4F3E7B9E-BB7B-E741-A460-783DA982509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30;p85">
              <a:extLst>
                <a:ext uri="{FF2B5EF4-FFF2-40B4-BE49-F238E27FC236}">
                  <a16:creationId xmlns:a16="http://schemas.microsoft.com/office/drawing/2014/main" id="{6023BF30-33C2-8448-BEDA-403788D753E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48">
            <a:extLst>
              <a:ext uri="{FF2B5EF4-FFF2-40B4-BE49-F238E27FC236}">
                <a16:creationId xmlns:a16="http://schemas.microsoft.com/office/drawing/2014/main" id="{8D87B72E-6CD6-174D-BC11-38B61E96617D}"/>
              </a:ext>
            </a:extLst>
          </p:cNvPr>
          <p:cNvGrpSpPr/>
          <p:nvPr/>
        </p:nvGrpSpPr>
        <p:grpSpPr>
          <a:xfrm>
            <a:off x="3304822" y="3681234"/>
            <a:ext cx="3366659" cy="986888"/>
            <a:chOff x="4041853" y="3389163"/>
            <a:chExt cx="3366659" cy="986888"/>
          </a:xfrm>
        </p:grpSpPr>
        <p:sp>
          <p:nvSpPr>
            <p:cNvPr id="25" name="Google Shape;268;p48">
              <a:extLst>
                <a:ext uri="{FF2B5EF4-FFF2-40B4-BE49-F238E27FC236}">
                  <a16:creationId xmlns:a16="http://schemas.microsoft.com/office/drawing/2014/main" id="{BC5B646D-77F1-E840-BF67-7418E768DE7E}"/>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a:t>TÌNH HUỐNG</a:t>
              </a:r>
              <a:endParaRPr sz="1800"/>
            </a:p>
          </p:txBody>
        </p:sp>
        <p:grpSp>
          <p:nvGrpSpPr>
            <p:cNvPr id="26" name="Google Shape;269;p48">
              <a:extLst>
                <a:ext uri="{FF2B5EF4-FFF2-40B4-BE49-F238E27FC236}">
                  <a16:creationId xmlns:a16="http://schemas.microsoft.com/office/drawing/2014/main" id="{405E659F-5A16-C74E-B060-C210A4C994AE}"/>
                </a:ext>
              </a:extLst>
            </p:cNvPr>
            <p:cNvGrpSpPr/>
            <p:nvPr/>
          </p:nvGrpSpPr>
          <p:grpSpPr>
            <a:xfrm>
              <a:off x="7077003" y="3389163"/>
              <a:ext cx="331509" cy="506763"/>
              <a:chOff x="7052678" y="3327363"/>
              <a:chExt cx="331509" cy="506763"/>
            </a:xfrm>
          </p:grpSpPr>
          <p:sp>
            <p:nvSpPr>
              <p:cNvPr id="30" name="Google Shape;270;p48">
                <a:extLst>
                  <a:ext uri="{FF2B5EF4-FFF2-40B4-BE49-F238E27FC236}">
                    <a16:creationId xmlns:a16="http://schemas.microsoft.com/office/drawing/2014/main" id="{40010B47-BC62-6D4A-B4A2-7A730BFC4A0D}"/>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p48">
                <a:extLst>
                  <a:ext uri="{FF2B5EF4-FFF2-40B4-BE49-F238E27FC236}">
                    <a16:creationId xmlns:a16="http://schemas.microsoft.com/office/drawing/2014/main" id="{318EADB7-841E-4A43-AF14-8F2E207EB936}"/>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2;p48">
              <a:extLst>
                <a:ext uri="{FF2B5EF4-FFF2-40B4-BE49-F238E27FC236}">
                  <a16:creationId xmlns:a16="http://schemas.microsoft.com/office/drawing/2014/main" id="{16DFFA53-24AA-8141-830B-9C729E67BCEC}"/>
                </a:ext>
              </a:extLst>
            </p:cNvPr>
            <p:cNvGrpSpPr/>
            <p:nvPr/>
          </p:nvGrpSpPr>
          <p:grpSpPr>
            <a:xfrm>
              <a:off x="4041853" y="3535238"/>
              <a:ext cx="331509" cy="506763"/>
              <a:chOff x="4003753" y="3620963"/>
              <a:chExt cx="331509" cy="506763"/>
            </a:xfrm>
          </p:grpSpPr>
          <p:sp>
            <p:nvSpPr>
              <p:cNvPr id="28" name="Google Shape;273;p48">
                <a:extLst>
                  <a:ext uri="{FF2B5EF4-FFF2-40B4-BE49-F238E27FC236}">
                    <a16:creationId xmlns:a16="http://schemas.microsoft.com/office/drawing/2014/main" id="{E2F33866-6C11-084A-9637-F95EACD91E0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p48">
                <a:extLst>
                  <a:ext uri="{FF2B5EF4-FFF2-40B4-BE49-F238E27FC236}">
                    <a16:creationId xmlns:a16="http://schemas.microsoft.com/office/drawing/2014/main" id="{31A0D878-FBEF-C34E-B4DC-EDBE58228EE9}"/>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Rectangle 4">
            <a:extLst>
              <a:ext uri="{FF2B5EF4-FFF2-40B4-BE49-F238E27FC236}">
                <a16:creationId xmlns:a16="http://schemas.microsoft.com/office/drawing/2014/main" id="{71BF2C76-E335-8046-8EF6-5E113F81D49F}"/>
              </a:ext>
            </a:extLst>
          </p:cNvPr>
          <p:cNvSpPr/>
          <p:nvPr/>
        </p:nvSpPr>
        <p:spPr>
          <a:xfrm rot="21340859">
            <a:off x="1211497" y="2816672"/>
            <a:ext cx="1010365" cy="2169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6" name="Rectangle 35">
            <a:extLst>
              <a:ext uri="{FF2B5EF4-FFF2-40B4-BE49-F238E27FC236}">
                <a16:creationId xmlns:a16="http://schemas.microsoft.com/office/drawing/2014/main" id="{405AA80F-54E0-EC46-A27B-A4E9FEB81F6C}"/>
              </a:ext>
            </a:extLst>
          </p:cNvPr>
          <p:cNvSpPr/>
          <p:nvPr/>
        </p:nvSpPr>
        <p:spPr>
          <a:xfrm rot="474916">
            <a:off x="6166596" y="2785515"/>
            <a:ext cx="1111557" cy="295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8"/>
          <p:cNvSpPr/>
          <p:nvPr/>
        </p:nvSpPr>
        <p:spPr>
          <a:xfrm rot="112724">
            <a:off x="2053889" y="1111945"/>
            <a:ext cx="4895632" cy="3342594"/>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48"/>
          <p:cNvGrpSpPr/>
          <p:nvPr/>
        </p:nvGrpSpPr>
        <p:grpSpPr>
          <a:xfrm>
            <a:off x="4179506" y="3821782"/>
            <a:ext cx="3366659" cy="986888"/>
            <a:chOff x="4041853" y="3389163"/>
            <a:chExt cx="3366659" cy="986888"/>
          </a:xfrm>
        </p:grpSpPr>
        <p:sp>
          <p:nvSpPr>
            <p:cNvPr id="268" name="Google Shape;268;p48"/>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8"/>
            <p:cNvGrpSpPr/>
            <p:nvPr/>
          </p:nvGrpSpPr>
          <p:grpSpPr>
            <a:xfrm>
              <a:off x="7077003" y="3389163"/>
              <a:ext cx="331509" cy="506763"/>
              <a:chOff x="7052678" y="3327363"/>
              <a:chExt cx="331509" cy="506763"/>
            </a:xfrm>
          </p:grpSpPr>
          <p:sp>
            <p:nvSpPr>
              <p:cNvPr id="270" name="Google Shape;270;p48"/>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8"/>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48"/>
            <p:cNvGrpSpPr/>
            <p:nvPr/>
          </p:nvGrpSpPr>
          <p:grpSpPr>
            <a:xfrm>
              <a:off x="4041853" y="3535238"/>
              <a:ext cx="331509" cy="506763"/>
              <a:chOff x="4003753" y="3620963"/>
              <a:chExt cx="331509" cy="506763"/>
            </a:xfrm>
          </p:grpSpPr>
          <p:sp>
            <p:nvSpPr>
              <p:cNvPr id="273" name="Google Shape;273;p48"/>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8"/>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48"/>
          <p:cNvSpPr txBox="1">
            <a:spLocks noGrp="1"/>
          </p:cNvSpPr>
          <p:nvPr>
            <p:ph type="subTitle" idx="1"/>
          </p:nvPr>
        </p:nvSpPr>
        <p:spPr>
          <a:xfrm rot="112642">
            <a:off x="2413364" y="1294868"/>
            <a:ext cx="4176681" cy="2245803"/>
          </a:xfrm>
          <a:prstGeom prst="rect">
            <a:avLst/>
          </a:prstGeom>
        </p:spPr>
        <p:txBody>
          <a:bodyPr spcFirstLastPara="1" wrap="square" lIns="0" tIns="0" rIns="0" bIns="0" anchor="t" anchorCtr="0">
            <a:noAutofit/>
          </a:bodyPr>
          <a:lstStyle/>
          <a:p>
            <a:pPr lvl="0" algn="just">
              <a:buClr>
                <a:schemeClr val="dk1"/>
              </a:buClr>
              <a:buSzPts val="1100"/>
            </a:pPr>
            <a:r>
              <a:rPr lang="vi-VN" sz="2400">
                <a:solidFill>
                  <a:schemeClr val="accent2">
                    <a:lumMod val="50000"/>
                  </a:schemeClr>
                </a:solidFill>
                <a:latin typeface="Calibri Light" panose="020F0302020204030204" pitchFamily="34" charset="0"/>
                <a:cs typeface="Calibri Light" panose="020F0302020204030204" pitchFamily="34" charset="0"/>
              </a:rPr>
              <a:t>CD có quyền </a:t>
            </a:r>
            <a:r>
              <a:rPr lang="vi-VN" sz="2400">
                <a:solidFill>
                  <a:srgbClr val="FF0000"/>
                </a:solidFill>
                <a:latin typeface="Calibri Light" panose="020F0302020204030204" pitchFamily="34" charset="0"/>
                <a:cs typeface="Calibri Light" panose="020F0302020204030204" pitchFamily="34" charset="0"/>
              </a:rPr>
              <a:t>tự do </a:t>
            </a:r>
            <a:r>
              <a:rPr lang="vi-VN" sz="2400">
                <a:solidFill>
                  <a:schemeClr val="accent2">
                    <a:lumMod val="50000"/>
                  </a:schemeClr>
                </a:solidFill>
                <a:latin typeface="Calibri Light" panose="020F0302020204030204" pitchFamily="34" charset="0"/>
                <a:cs typeface="Calibri Light" panose="020F0302020204030204" pitchFamily="34" charset="0"/>
              </a:rPr>
              <a:t>về thân thể, không ai bị bắt, nếu không có quyết định của </a:t>
            </a:r>
            <a:r>
              <a:rPr lang="vi-VN" sz="2400">
                <a:solidFill>
                  <a:srgbClr val="FF0000"/>
                </a:solidFill>
                <a:latin typeface="Calibri Light" panose="020F0302020204030204" pitchFamily="34" charset="0"/>
                <a:cs typeface="Calibri Light" panose="020F0302020204030204" pitchFamily="34" charset="0"/>
              </a:rPr>
              <a:t>Tòa án</a:t>
            </a:r>
            <a:r>
              <a:rPr lang="vi-VN" sz="2400">
                <a:solidFill>
                  <a:schemeClr val="accent2">
                    <a:lumMod val="50000"/>
                  </a:schemeClr>
                </a:solidFill>
                <a:latin typeface="Calibri Light" panose="020F0302020204030204" pitchFamily="34" charset="0"/>
                <a:cs typeface="Calibri Light" panose="020F0302020204030204" pitchFamily="34" charset="0"/>
              </a:rPr>
              <a:t>, quyết định hoặc phê chuẩn của </a:t>
            </a:r>
            <a:r>
              <a:rPr lang="vi-VN" sz="2400">
                <a:solidFill>
                  <a:srgbClr val="FF0000"/>
                </a:solidFill>
                <a:latin typeface="Calibri Light" panose="020F0302020204030204" pitchFamily="34" charset="0"/>
                <a:cs typeface="Calibri Light" panose="020F0302020204030204" pitchFamily="34" charset="0"/>
              </a:rPr>
              <a:t>Viện Kiểm sát</a:t>
            </a:r>
            <a:r>
              <a:rPr lang="vi-VN" sz="2400">
                <a:solidFill>
                  <a:schemeClr val="accent2">
                    <a:lumMod val="50000"/>
                  </a:schemeClr>
                </a:solidFill>
                <a:latin typeface="Calibri Light" panose="020F0302020204030204" pitchFamily="34" charset="0"/>
                <a:cs typeface="Calibri Light" panose="020F0302020204030204" pitchFamily="34" charset="0"/>
              </a:rPr>
              <a:t>, </a:t>
            </a:r>
            <a:r>
              <a:rPr lang="vi-VN" sz="2400">
                <a:solidFill>
                  <a:srgbClr val="FF0000"/>
                </a:solidFill>
                <a:latin typeface="Calibri Light" panose="020F0302020204030204" pitchFamily="34" charset="0"/>
                <a:cs typeface="Calibri Light" panose="020F0302020204030204" pitchFamily="34" charset="0"/>
              </a:rPr>
              <a:t>trừ trường hợp phạm tội quả tang</a:t>
            </a:r>
            <a:r>
              <a:rPr lang="vi-VN" sz="2400">
                <a:solidFill>
                  <a:schemeClr val="accent2">
                    <a:lumMod val="50000"/>
                  </a:schemeClr>
                </a:solidFill>
                <a:latin typeface="Calibri Light" panose="020F0302020204030204" pitchFamily="34" charset="0"/>
                <a:cs typeface="Calibri Light" panose="020F0302020204030204" pitchFamily="34" charset="0"/>
              </a:rPr>
              <a:t>. Việc bắt giữ người phải tuân theo quy định của PL. (Điều 20-HP 2013)</a:t>
            </a:r>
            <a:endParaRPr sz="2400"/>
          </a:p>
        </p:txBody>
      </p:sp>
      <p:sp>
        <p:nvSpPr>
          <p:cNvPr id="276" name="Google Shape;276;p48"/>
          <p:cNvSpPr txBox="1">
            <a:spLocks noGrp="1"/>
          </p:cNvSpPr>
          <p:nvPr>
            <p:ph type="title"/>
          </p:nvPr>
        </p:nvSpPr>
        <p:spPr>
          <a:xfrm rot="1665">
            <a:off x="4340781" y="4277508"/>
            <a:ext cx="3097200" cy="363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a. KHÁI NIỆM</a:t>
            </a:r>
            <a:endParaRPr/>
          </a:p>
        </p:txBody>
      </p:sp>
      <p:sp>
        <p:nvSpPr>
          <p:cNvPr id="24" name="Google Shape;317;p51">
            <a:extLst>
              <a:ext uri="{FF2B5EF4-FFF2-40B4-BE49-F238E27FC236}">
                <a16:creationId xmlns:a16="http://schemas.microsoft.com/office/drawing/2014/main" id="{DFECC093-91F3-2C4B-9C77-71424ABC29C1}"/>
              </a:ext>
            </a:extLst>
          </p:cNvPr>
          <p:cNvSpPr txBox="1">
            <a:spLocks/>
          </p:cNvSpPr>
          <p:nvPr/>
        </p:nvSpPr>
        <p:spPr>
          <a:xfrm>
            <a:off x="591061" y="505540"/>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latin typeface="iCiel Pony" panose="02000000000000000000" pitchFamily="2" charset="77"/>
              </a:rPr>
              <a:t>1. QUYỀN BẤT KHẢ XÂM PHẠM VỀ THÂN THỂ</a:t>
            </a:r>
            <a:endParaRPr lang="en-US" sz="2800">
              <a:solidFill>
                <a:srgbClr val="004236"/>
              </a:solidFill>
              <a:latin typeface="iCiel Pony" panose="02000000000000000000" pitchFamily="2" charset="77"/>
            </a:endParaRPr>
          </a:p>
        </p:txBody>
      </p:sp>
      <p:grpSp>
        <p:nvGrpSpPr>
          <p:cNvPr id="25" name="Google Shape;1328;p85">
            <a:extLst>
              <a:ext uri="{FF2B5EF4-FFF2-40B4-BE49-F238E27FC236}">
                <a16:creationId xmlns:a16="http://schemas.microsoft.com/office/drawing/2014/main" id="{3F69B0EF-4A62-1D49-ABA3-6FA6DEC98BCE}"/>
              </a:ext>
            </a:extLst>
          </p:cNvPr>
          <p:cNvGrpSpPr/>
          <p:nvPr/>
        </p:nvGrpSpPr>
        <p:grpSpPr>
          <a:xfrm>
            <a:off x="102440" y="565779"/>
            <a:ext cx="396311" cy="235695"/>
            <a:chOff x="5037700" y="2430325"/>
            <a:chExt cx="75950" cy="65850"/>
          </a:xfrm>
          <a:solidFill>
            <a:schemeClr val="accent6">
              <a:lumMod val="20000"/>
              <a:lumOff val="80000"/>
            </a:schemeClr>
          </a:solidFill>
        </p:grpSpPr>
        <p:sp>
          <p:nvSpPr>
            <p:cNvPr id="26" name="Google Shape;1329;p85">
              <a:extLst>
                <a:ext uri="{FF2B5EF4-FFF2-40B4-BE49-F238E27FC236}">
                  <a16:creationId xmlns:a16="http://schemas.microsoft.com/office/drawing/2014/main" id="{ADD2A540-F326-BD4C-BD58-34020C7DC332}"/>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27" name="Google Shape;1330;p85">
              <a:extLst>
                <a:ext uri="{FF2B5EF4-FFF2-40B4-BE49-F238E27FC236}">
                  <a16:creationId xmlns:a16="http://schemas.microsoft.com/office/drawing/2014/main" id="{63511487-DEE1-CB4A-9622-626B98552E3C}"/>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0"/>
          <p:cNvSpPr/>
          <p:nvPr/>
        </p:nvSpPr>
        <p:spPr>
          <a:xfrm>
            <a:off x="3523051" y="1548054"/>
            <a:ext cx="4273929" cy="3429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0"/>
          <p:cNvGrpSpPr/>
          <p:nvPr/>
        </p:nvGrpSpPr>
        <p:grpSpPr>
          <a:xfrm>
            <a:off x="937199" y="991289"/>
            <a:ext cx="2874221" cy="1865640"/>
            <a:chOff x="716029" y="830300"/>
            <a:chExt cx="3911400" cy="3258365"/>
          </a:xfrm>
        </p:grpSpPr>
        <p:grpSp>
          <p:nvGrpSpPr>
            <p:cNvPr id="298" name="Google Shape;298;p50"/>
            <p:cNvGrpSpPr/>
            <p:nvPr/>
          </p:nvGrpSpPr>
          <p:grpSpPr>
            <a:xfrm>
              <a:off x="2158013" y="830300"/>
              <a:ext cx="595325" cy="676500"/>
              <a:chOff x="2158013" y="830300"/>
              <a:chExt cx="595325" cy="676500"/>
            </a:xfrm>
          </p:grpSpPr>
          <p:grpSp>
            <p:nvGrpSpPr>
              <p:cNvPr id="299" name="Google Shape;299;p50"/>
              <p:cNvGrpSpPr/>
              <p:nvPr/>
            </p:nvGrpSpPr>
            <p:grpSpPr>
              <a:xfrm>
                <a:off x="2158013" y="949700"/>
                <a:ext cx="595325" cy="557100"/>
                <a:chOff x="2314575" y="2133725"/>
                <a:chExt cx="595325" cy="557100"/>
              </a:xfrm>
            </p:grpSpPr>
            <p:cxnSp>
              <p:nvCxnSpPr>
                <p:cNvPr id="300" name="Google Shape;300;p50"/>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01" name="Google Shape;301;p50"/>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02" name="Google Shape;302;p50"/>
              <p:cNvSpPr/>
              <p:nvPr/>
            </p:nvSpPr>
            <p:spPr>
              <a:xfrm>
                <a:off x="2247800" y="830300"/>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50"/>
            <p:cNvSpPr/>
            <p:nvPr/>
          </p:nvSpPr>
          <p:spPr>
            <a:xfrm rot="-268686">
              <a:off x="812052" y="1343587"/>
              <a:ext cx="3719354" cy="2603856"/>
            </a:xfrm>
            <a:prstGeom prst="roundRect">
              <a:avLst>
                <a:gd name="adj" fmla="val 16667"/>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50"/>
          <p:cNvSpPr txBox="1">
            <a:spLocks noGrp="1"/>
          </p:cNvSpPr>
          <p:nvPr>
            <p:ph type="title"/>
          </p:nvPr>
        </p:nvSpPr>
        <p:spPr>
          <a:xfrm rot="21381946">
            <a:off x="1217367" y="1763927"/>
            <a:ext cx="2578937" cy="558802"/>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a:latin typeface="iCiel Pony" panose="02000000000000000000" pitchFamily="2" charset="77"/>
              </a:rPr>
              <a:t>TÌNH HUỐNG</a:t>
            </a:r>
            <a:endParaRPr sz="2800">
              <a:latin typeface="iCiel Pony" panose="02000000000000000000" pitchFamily="2" charset="77"/>
            </a:endParaRPr>
          </a:p>
        </p:txBody>
      </p:sp>
      <p:sp>
        <p:nvSpPr>
          <p:cNvPr id="305" name="Google Shape;305;p50"/>
          <p:cNvSpPr txBox="1">
            <a:spLocks noGrp="1"/>
          </p:cNvSpPr>
          <p:nvPr>
            <p:ph type="subTitle" idx="1"/>
          </p:nvPr>
        </p:nvSpPr>
        <p:spPr>
          <a:xfrm>
            <a:off x="3811421" y="1757364"/>
            <a:ext cx="3739753" cy="1510221"/>
          </a:xfrm>
          <a:prstGeom prst="rect">
            <a:avLst/>
          </a:prstGeom>
        </p:spPr>
        <p:txBody>
          <a:bodyPr spcFirstLastPara="1" wrap="square" lIns="0" tIns="0" rIns="0" bIns="0" anchor="t" anchorCtr="0">
            <a:noAutofit/>
          </a:bodyPr>
          <a:lstStyle/>
          <a:p>
            <a:pPr marL="0" lvl="0" indent="0" algn="just" rtl="0">
              <a:lnSpc>
                <a:spcPct val="150000"/>
              </a:lnSpc>
              <a:spcBef>
                <a:spcPts val="600"/>
              </a:spcBef>
              <a:spcAft>
                <a:spcPts val="600"/>
              </a:spcAft>
              <a:buNone/>
            </a:pPr>
            <a:r>
              <a:rPr lang="vi-VN" sz="1800">
                <a:solidFill>
                  <a:schemeClr val="accent5"/>
                </a:solidFill>
              </a:rPr>
              <a:t>Chủ tịch huyện X là ông A đã tiến hành bắt giam anh B vì anh B có liên quan đến vụ đánh nhau trong trường học.</a:t>
            </a:r>
            <a:endParaRPr sz="1800">
              <a:solidFill>
                <a:schemeClr val="accent5"/>
              </a:solidFill>
            </a:endParaRPr>
          </a:p>
        </p:txBody>
      </p:sp>
      <p:sp>
        <p:nvSpPr>
          <p:cNvPr id="12" name="Google Shape;317;p51">
            <a:extLst>
              <a:ext uri="{FF2B5EF4-FFF2-40B4-BE49-F238E27FC236}">
                <a16:creationId xmlns:a16="http://schemas.microsoft.com/office/drawing/2014/main" id="{08269790-5B8F-8F40-9C18-2694D1B61273}"/>
              </a:ext>
            </a:extLst>
          </p:cNvPr>
          <p:cNvSpPr txBox="1">
            <a:spLocks/>
          </p:cNvSpPr>
          <p:nvPr/>
        </p:nvSpPr>
        <p:spPr>
          <a:xfrm>
            <a:off x="578535" y="486389"/>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latin typeface="iCiel Pony" panose="02000000000000000000" pitchFamily="2" charset="77"/>
              </a:rPr>
              <a:t>1. QUYỀN BẤT KHẢ XÂM PHẠM VỀ THÂN THỂ</a:t>
            </a:r>
            <a:endParaRPr lang="en-US" sz="2800">
              <a:solidFill>
                <a:srgbClr val="004236"/>
              </a:solidFill>
              <a:latin typeface="iCiel Pony" panose="02000000000000000000" pitchFamily="2" charset="77"/>
            </a:endParaRPr>
          </a:p>
        </p:txBody>
      </p:sp>
      <p:grpSp>
        <p:nvGrpSpPr>
          <p:cNvPr id="13" name="Google Shape;1328;p85">
            <a:extLst>
              <a:ext uri="{FF2B5EF4-FFF2-40B4-BE49-F238E27FC236}">
                <a16:creationId xmlns:a16="http://schemas.microsoft.com/office/drawing/2014/main" id="{3747CDE4-8CBD-A14A-BA18-CD27160C4FA3}"/>
              </a:ext>
            </a:extLst>
          </p:cNvPr>
          <p:cNvGrpSpPr/>
          <p:nvPr/>
        </p:nvGrpSpPr>
        <p:grpSpPr>
          <a:xfrm>
            <a:off x="89914" y="546628"/>
            <a:ext cx="396311" cy="235695"/>
            <a:chOff x="5037700" y="2430325"/>
            <a:chExt cx="75950" cy="65850"/>
          </a:xfrm>
          <a:solidFill>
            <a:schemeClr val="accent6">
              <a:lumMod val="20000"/>
              <a:lumOff val="80000"/>
            </a:schemeClr>
          </a:solidFill>
        </p:grpSpPr>
        <p:sp>
          <p:nvSpPr>
            <p:cNvPr id="14" name="Google Shape;1329;p85">
              <a:extLst>
                <a:ext uri="{FF2B5EF4-FFF2-40B4-BE49-F238E27FC236}">
                  <a16:creationId xmlns:a16="http://schemas.microsoft.com/office/drawing/2014/main" id="{E2AAA87A-91B1-A243-A9E5-8BA7FE86B7F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sp>
          <p:nvSpPr>
            <p:cNvPr id="15" name="Google Shape;1330;p85">
              <a:extLst>
                <a:ext uri="{FF2B5EF4-FFF2-40B4-BE49-F238E27FC236}">
                  <a16:creationId xmlns:a16="http://schemas.microsoft.com/office/drawing/2014/main" id="{7A0D4385-4601-7344-962F-72B8C39A3299}"/>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endParaRPr>
            </a:p>
          </p:txBody>
        </p:sp>
      </p:grpSp>
      <p:cxnSp>
        <p:nvCxnSpPr>
          <p:cNvPr id="3" name="Straight Connector 2">
            <a:extLst>
              <a:ext uri="{FF2B5EF4-FFF2-40B4-BE49-F238E27FC236}">
                <a16:creationId xmlns:a16="http://schemas.microsoft.com/office/drawing/2014/main" id="{2C0A4108-5DFE-5A40-B528-CEB755B09EA0}"/>
              </a:ext>
            </a:extLst>
          </p:cNvPr>
          <p:cNvCxnSpPr>
            <a:cxnSpLocks/>
          </p:cNvCxnSpPr>
          <p:nvPr/>
        </p:nvCxnSpPr>
        <p:spPr>
          <a:xfrm>
            <a:off x="3890230" y="2206839"/>
            <a:ext cx="1531478" cy="0"/>
          </a:xfrm>
          <a:prstGeom prst="line">
            <a:avLst/>
          </a:prstGeom>
          <a:ln w="19050">
            <a:solidFill>
              <a:srgbClr val="004236"/>
            </a:solidFill>
          </a:ln>
        </p:spPr>
        <p:style>
          <a:lnRef idx="1">
            <a:schemeClr val="accent1"/>
          </a:lnRef>
          <a:fillRef idx="0">
            <a:schemeClr val="accent1"/>
          </a:fillRef>
          <a:effectRef idx="0">
            <a:schemeClr val="accent1"/>
          </a:effectRef>
          <a:fontRef idx="minor">
            <a:schemeClr val="tx1"/>
          </a:fontRef>
        </p:style>
      </p:cxnSp>
      <p:grpSp>
        <p:nvGrpSpPr>
          <p:cNvPr id="20" name="Google Shape;267;p48">
            <a:extLst>
              <a:ext uri="{FF2B5EF4-FFF2-40B4-BE49-F238E27FC236}">
                <a16:creationId xmlns:a16="http://schemas.microsoft.com/office/drawing/2014/main" id="{EAF9EC9F-90EB-A24A-BA99-5E067C9EEF38}"/>
              </a:ext>
            </a:extLst>
          </p:cNvPr>
          <p:cNvGrpSpPr/>
          <p:nvPr/>
        </p:nvGrpSpPr>
        <p:grpSpPr>
          <a:xfrm>
            <a:off x="3976685" y="3457769"/>
            <a:ext cx="3366659" cy="986888"/>
            <a:chOff x="4041853" y="3389163"/>
            <a:chExt cx="3366659" cy="986888"/>
          </a:xfrm>
        </p:grpSpPr>
        <p:sp>
          <p:nvSpPr>
            <p:cNvPr id="21" name="Google Shape;268;p48">
              <a:extLst>
                <a:ext uri="{FF2B5EF4-FFF2-40B4-BE49-F238E27FC236}">
                  <a16:creationId xmlns:a16="http://schemas.microsoft.com/office/drawing/2014/main" id="{ED247CE9-E2A4-394B-9412-38F5ED9530BF}"/>
                </a:ext>
              </a:extLst>
            </p:cNvPr>
            <p:cNvSpPr/>
            <p:nvPr/>
          </p:nvSpPr>
          <p:spPr>
            <a:xfrm rot="322">
              <a:off x="4154699" y="3700301"/>
              <a:ext cx="3200400" cy="675600"/>
            </a:xfrm>
            <a:prstGeom prst="roundRect">
              <a:avLst>
                <a:gd name="adj" fmla="val 24529"/>
              </a:avLst>
            </a:prstGeom>
            <a:solidFill>
              <a:schemeClr val="accent6">
                <a:lumMod val="20000"/>
                <a:lumOff val="80000"/>
              </a:schemeClr>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rtl="0">
                <a:spcBef>
                  <a:spcPts val="0"/>
                </a:spcBef>
                <a:spcAft>
                  <a:spcPts val="0"/>
                </a:spcAft>
                <a:buAutoNum type="arabicPeriod"/>
              </a:pPr>
              <a:r>
                <a:rPr lang="vi-VN" sz="1800"/>
                <a:t>Toà án</a:t>
              </a:r>
            </a:p>
            <a:p>
              <a:pPr marL="342900" lvl="0" indent="-342900" algn="ctr" rtl="0">
                <a:spcBef>
                  <a:spcPts val="0"/>
                </a:spcBef>
                <a:spcAft>
                  <a:spcPts val="0"/>
                </a:spcAft>
                <a:buAutoNum type="arabicPeriod"/>
              </a:pPr>
              <a:r>
                <a:rPr lang="vi-VN" sz="1800"/>
                <a:t>Viện kiểm sát</a:t>
              </a:r>
              <a:endParaRPr sz="1800"/>
            </a:p>
          </p:txBody>
        </p:sp>
        <p:grpSp>
          <p:nvGrpSpPr>
            <p:cNvPr id="22" name="Google Shape;269;p48">
              <a:extLst>
                <a:ext uri="{FF2B5EF4-FFF2-40B4-BE49-F238E27FC236}">
                  <a16:creationId xmlns:a16="http://schemas.microsoft.com/office/drawing/2014/main" id="{3C13C01A-9B7F-D343-9F79-6E77108EB851}"/>
                </a:ext>
              </a:extLst>
            </p:cNvPr>
            <p:cNvGrpSpPr/>
            <p:nvPr/>
          </p:nvGrpSpPr>
          <p:grpSpPr>
            <a:xfrm>
              <a:off x="7077003" y="3389163"/>
              <a:ext cx="331509" cy="506763"/>
              <a:chOff x="7052678" y="3327363"/>
              <a:chExt cx="331509" cy="506763"/>
            </a:xfrm>
          </p:grpSpPr>
          <p:sp>
            <p:nvSpPr>
              <p:cNvPr id="26" name="Google Shape;270;p48">
                <a:extLst>
                  <a:ext uri="{FF2B5EF4-FFF2-40B4-BE49-F238E27FC236}">
                    <a16:creationId xmlns:a16="http://schemas.microsoft.com/office/drawing/2014/main" id="{BC888405-0939-1C43-AF42-BAFF9C2EADDA}"/>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p48">
                <a:extLst>
                  <a:ext uri="{FF2B5EF4-FFF2-40B4-BE49-F238E27FC236}">
                    <a16:creationId xmlns:a16="http://schemas.microsoft.com/office/drawing/2014/main" id="{605715DD-B8F9-C842-BAE9-E24DAEEE4909}"/>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72;p48">
              <a:extLst>
                <a:ext uri="{FF2B5EF4-FFF2-40B4-BE49-F238E27FC236}">
                  <a16:creationId xmlns:a16="http://schemas.microsoft.com/office/drawing/2014/main" id="{F4BDEF33-99B0-C241-B828-0D95451EF4A8}"/>
                </a:ext>
              </a:extLst>
            </p:cNvPr>
            <p:cNvGrpSpPr/>
            <p:nvPr/>
          </p:nvGrpSpPr>
          <p:grpSpPr>
            <a:xfrm>
              <a:off x="4041853" y="3535238"/>
              <a:ext cx="331509" cy="506763"/>
              <a:chOff x="4003753" y="3620963"/>
              <a:chExt cx="331509" cy="506763"/>
            </a:xfrm>
          </p:grpSpPr>
          <p:sp>
            <p:nvSpPr>
              <p:cNvPr id="24" name="Google Shape;273;p48">
                <a:extLst>
                  <a:ext uri="{FF2B5EF4-FFF2-40B4-BE49-F238E27FC236}">
                    <a16:creationId xmlns:a16="http://schemas.microsoft.com/office/drawing/2014/main" id="{2283DAD6-7836-7B4D-A41F-6E382A45053D}"/>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4;p48">
                <a:extLst>
                  <a:ext uri="{FF2B5EF4-FFF2-40B4-BE49-F238E27FC236}">
                    <a16:creationId xmlns:a16="http://schemas.microsoft.com/office/drawing/2014/main" id="{E066A079-F505-A94E-A6E5-94ABD1886A51}"/>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Rounded Rectangle 5">
            <a:extLst>
              <a:ext uri="{FF2B5EF4-FFF2-40B4-BE49-F238E27FC236}">
                <a16:creationId xmlns:a16="http://schemas.microsoft.com/office/drawing/2014/main" id="{D5FDF66D-D086-B243-9EDB-C195095C134A}"/>
              </a:ext>
            </a:extLst>
          </p:cNvPr>
          <p:cNvSpPr/>
          <p:nvPr/>
        </p:nvSpPr>
        <p:spPr>
          <a:xfrm>
            <a:off x="3811421" y="3476894"/>
            <a:ext cx="3739753" cy="12680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a:solidFill>
                  <a:srgbClr val="002060"/>
                </a:solidFill>
              </a:rPr>
              <a:t>Hành vi bắt giam anh B là trái PL. (KHÔNG CÓ BẰNG CHỨNG VÀ KHÔNG CÓ CƠ SỞ RÕ RÀNG)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51"/>
          <p:cNvGrpSpPr/>
          <p:nvPr/>
        </p:nvGrpSpPr>
        <p:grpSpPr>
          <a:xfrm>
            <a:off x="4826180" y="1199534"/>
            <a:ext cx="4222517" cy="2976397"/>
            <a:chOff x="4826181" y="2009584"/>
            <a:chExt cx="3378000" cy="2530142"/>
          </a:xfrm>
        </p:grpSpPr>
        <p:grpSp>
          <p:nvGrpSpPr>
            <p:cNvPr id="311" name="Google Shape;311;p51"/>
            <p:cNvGrpSpPr/>
            <p:nvPr/>
          </p:nvGrpSpPr>
          <p:grpSpPr>
            <a:xfrm>
              <a:off x="6352224" y="2009584"/>
              <a:ext cx="677773" cy="749666"/>
              <a:chOff x="6352224" y="2009584"/>
              <a:chExt cx="677773" cy="749666"/>
            </a:xfrm>
          </p:grpSpPr>
          <p:grpSp>
            <p:nvGrpSpPr>
              <p:cNvPr id="312" name="Google Shape;312;p51"/>
              <p:cNvGrpSpPr/>
              <p:nvPr/>
            </p:nvGrpSpPr>
            <p:grpSpPr>
              <a:xfrm rot="559714">
                <a:off x="6393440" y="2157569"/>
                <a:ext cx="595340" cy="557114"/>
                <a:chOff x="2314575" y="2133725"/>
                <a:chExt cx="595325" cy="557100"/>
              </a:xfrm>
            </p:grpSpPr>
            <p:cxnSp>
              <p:nvCxnSpPr>
                <p:cNvPr id="313" name="Google Shape;313;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14" name="Google Shape;314;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15" name="Google Shape;315;p51"/>
              <p:cNvSpPr/>
              <p:nvPr/>
            </p:nvSpPr>
            <p:spPr>
              <a:xfrm rot="559553">
                <a:off x="6521497" y="2034244"/>
                <a:ext cx="331380" cy="3313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51"/>
            <p:cNvSpPr/>
            <p:nvPr/>
          </p:nvSpPr>
          <p:spPr>
            <a:xfrm rot="377138">
              <a:off x="4914962" y="2571725"/>
              <a:ext cx="3200440" cy="1798202"/>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51"/>
          <p:cNvSpPr txBox="1">
            <a:spLocks noGrp="1"/>
          </p:cNvSpPr>
          <p:nvPr>
            <p:ph type="title"/>
          </p:nvPr>
        </p:nvSpPr>
        <p:spPr>
          <a:xfrm>
            <a:off x="610825" y="539893"/>
            <a:ext cx="8445111" cy="504900"/>
          </a:xfrm>
          <a:prstGeom prst="rect">
            <a:avLst/>
          </a:prstGeom>
        </p:spPr>
        <p:txBody>
          <a:bodyPr spcFirstLastPara="1" wrap="square" lIns="0" tIns="0" rIns="0" bIns="0" anchor="t" anchorCtr="0">
            <a:noAutofit/>
          </a:bodyPr>
          <a:lstStyle/>
          <a:p>
            <a:pPr lvl="0"/>
            <a:r>
              <a:rPr lang="en" sz="2400">
                <a:latin typeface="iCiel Pony" panose="02000000000000000000" pitchFamily="2" charset="77"/>
              </a:rPr>
              <a:t>1. QUYỀN BẤT KHẢ XÂM PHẠM VỀ THÂN THỂ</a:t>
            </a:r>
            <a:endParaRPr sz="2800">
              <a:latin typeface="iCiel Pony" panose="02000000000000000000" pitchFamily="2" charset="77"/>
            </a:endParaRPr>
          </a:p>
        </p:txBody>
      </p:sp>
      <p:sp>
        <p:nvSpPr>
          <p:cNvPr id="318" name="Google Shape;318;p51"/>
          <p:cNvSpPr txBox="1">
            <a:spLocks noGrp="1"/>
          </p:cNvSpPr>
          <p:nvPr>
            <p:ph type="subTitle" idx="4"/>
          </p:nvPr>
        </p:nvSpPr>
        <p:spPr>
          <a:xfrm rot="377090">
            <a:off x="5700477" y="1980655"/>
            <a:ext cx="2743187" cy="33142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ND2</a:t>
            </a:r>
            <a:endParaRPr/>
          </a:p>
        </p:txBody>
      </p:sp>
      <p:grpSp>
        <p:nvGrpSpPr>
          <p:cNvPr id="319" name="Google Shape;319;p51"/>
          <p:cNvGrpSpPr/>
          <p:nvPr/>
        </p:nvGrpSpPr>
        <p:grpSpPr>
          <a:xfrm>
            <a:off x="971723" y="1199534"/>
            <a:ext cx="3930814" cy="2912633"/>
            <a:chOff x="971723" y="2009575"/>
            <a:chExt cx="3314400" cy="2466387"/>
          </a:xfrm>
        </p:grpSpPr>
        <p:grpSp>
          <p:nvGrpSpPr>
            <p:cNvPr id="320" name="Google Shape;320;p51"/>
            <p:cNvGrpSpPr/>
            <p:nvPr/>
          </p:nvGrpSpPr>
          <p:grpSpPr>
            <a:xfrm>
              <a:off x="2255063" y="2009575"/>
              <a:ext cx="595325" cy="676500"/>
              <a:chOff x="2255063" y="2009575"/>
              <a:chExt cx="595325" cy="676500"/>
            </a:xfrm>
          </p:grpSpPr>
          <p:grpSp>
            <p:nvGrpSpPr>
              <p:cNvPr id="321" name="Google Shape;321;p51"/>
              <p:cNvGrpSpPr/>
              <p:nvPr/>
            </p:nvGrpSpPr>
            <p:grpSpPr>
              <a:xfrm>
                <a:off x="2255063" y="2128975"/>
                <a:ext cx="595325" cy="557100"/>
                <a:chOff x="2314575" y="2133725"/>
                <a:chExt cx="595325" cy="557100"/>
              </a:xfrm>
            </p:grpSpPr>
            <p:cxnSp>
              <p:nvCxnSpPr>
                <p:cNvPr id="322" name="Google Shape;322;p51"/>
                <p:cNvCxnSpPr/>
                <p:nvPr/>
              </p:nvCxnSpPr>
              <p:spPr>
                <a:xfrm>
                  <a:off x="2567000" y="2143125"/>
                  <a:ext cx="342900" cy="504900"/>
                </a:xfrm>
                <a:prstGeom prst="straightConnector1">
                  <a:avLst/>
                </a:prstGeom>
                <a:noFill/>
                <a:ln w="38100" cap="flat" cmpd="sng">
                  <a:solidFill>
                    <a:schemeClr val="accent1"/>
                  </a:solidFill>
                  <a:prstDash val="solid"/>
                  <a:round/>
                  <a:headEnd type="none" w="med" len="med"/>
                  <a:tailEnd type="none" w="med" len="med"/>
                </a:ln>
              </p:spPr>
            </p:cxnSp>
            <p:cxnSp>
              <p:nvCxnSpPr>
                <p:cNvPr id="323" name="Google Shape;323;p51"/>
                <p:cNvCxnSpPr/>
                <p:nvPr/>
              </p:nvCxnSpPr>
              <p:spPr>
                <a:xfrm rot="10800000" flipH="1">
                  <a:off x="2314575" y="2133725"/>
                  <a:ext cx="267000" cy="557100"/>
                </a:xfrm>
                <a:prstGeom prst="straightConnector1">
                  <a:avLst/>
                </a:prstGeom>
                <a:noFill/>
                <a:ln w="38100" cap="flat" cmpd="sng">
                  <a:solidFill>
                    <a:schemeClr val="accent1"/>
                  </a:solidFill>
                  <a:prstDash val="solid"/>
                  <a:round/>
                  <a:headEnd type="none" w="med" len="med"/>
                  <a:tailEnd type="none" w="med" len="med"/>
                </a:ln>
              </p:spPr>
            </p:cxnSp>
          </p:grpSp>
          <p:sp>
            <p:nvSpPr>
              <p:cNvPr id="324" name="Google Shape;324;p51"/>
              <p:cNvSpPr/>
              <p:nvPr/>
            </p:nvSpPr>
            <p:spPr>
              <a:xfrm>
                <a:off x="2344850" y="2009575"/>
                <a:ext cx="331500" cy="331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51"/>
            <p:cNvSpPr/>
            <p:nvPr/>
          </p:nvSpPr>
          <p:spPr>
            <a:xfrm rot="-231867">
              <a:off x="1028684" y="2571768"/>
              <a:ext cx="3200477" cy="179838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1"/>
          <p:cNvSpPr txBox="1">
            <a:spLocks noGrp="1"/>
          </p:cNvSpPr>
          <p:nvPr>
            <p:ph type="subTitle" idx="1"/>
          </p:nvPr>
        </p:nvSpPr>
        <p:spPr>
          <a:xfrm rot="-231771">
            <a:off x="1247379" y="2354382"/>
            <a:ext cx="3379502" cy="1281399"/>
          </a:xfrm>
          <a:prstGeom prst="rect">
            <a:avLst/>
          </a:prstGeom>
        </p:spPr>
        <p:txBody>
          <a:bodyPr spcFirstLastPara="1" wrap="square" lIns="0" tIns="0" rIns="0" bIns="0" anchor="t" anchorCtr="0">
            <a:noAutofit/>
          </a:bodyPr>
          <a:lstStyle/>
          <a:p>
            <a:pPr lvl="0" algn="just"/>
            <a:r>
              <a:rPr lang="vi-VN" altLang="vi-VN" sz="2000">
                <a:latin typeface="Calibri" panose="020F0502020204030204" pitchFamily="34" charset="0"/>
                <a:cs typeface="Calibri" panose="020F0502020204030204" pitchFamily="34" charset="0"/>
              </a:rPr>
              <a:t>Không một ai, dù ở cương vị nào có quyền tự ý bắt hoặc giam giữ người vì lí do không chính đáng hoặc do nghi ngờ không có căn cứ</a:t>
            </a:r>
            <a:r>
              <a:rPr lang="en-US" altLang="vi-VN" sz="2000">
                <a:latin typeface="Calibri" panose="020F0502020204030204" pitchFamily="34" charset="0"/>
                <a:cs typeface="Calibri" panose="020F0502020204030204" pitchFamily="34" charset="0"/>
              </a:rPr>
              <a:t>.</a:t>
            </a:r>
            <a:endParaRPr sz="2000">
              <a:latin typeface="Calibri" panose="020F0502020204030204" pitchFamily="34" charset="0"/>
              <a:cs typeface="Calibri" panose="020F0502020204030204" pitchFamily="34" charset="0"/>
            </a:endParaRPr>
          </a:p>
        </p:txBody>
      </p:sp>
      <p:sp>
        <p:nvSpPr>
          <p:cNvPr id="327" name="Google Shape;327;p51"/>
          <p:cNvSpPr txBox="1">
            <a:spLocks noGrp="1"/>
          </p:cNvSpPr>
          <p:nvPr>
            <p:ph type="subTitle" idx="2"/>
          </p:nvPr>
        </p:nvSpPr>
        <p:spPr>
          <a:xfrm rot="-231771">
            <a:off x="1529098" y="2001671"/>
            <a:ext cx="2743132" cy="3313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ND1</a:t>
            </a:r>
            <a:endParaRPr/>
          </a:p>
        </p:txBody>
      </p:sp>
      <p:sp>
        <p:nvSpPr>
          <p:cNvPr id="328" name="Google Shape;328;p51"/>
          <p:cNvSpPr txBox="1">
            <a:spLocks noGrp="1"/>
          </p:cNvSpPr>
          <p:nvPr>
            <p:ph type="subTitle" idx="3"/>
          </p:nvPr>
        </p:nvSpPr>
        <p:spPr>
          <a:xfrm rot="409823">
            <a:off x="5206146" y="2354514"/>
            <a:ext cx="3546978" cy="1353253"/>
          </a:xfrm>
          <a:prstGeom prst="rect">
            <a:avLst/>
          </a:prstGeom>
        </p:spPr>
        <p:txBody>
          <a:bodyPr spcFirstLastPara="1" wrap="square" lIns="0" tIns="0" rIns="0" bIns="0" anchor="t" anchorCtr="0">
            <a:noAutofit/>
          </a:bodyPr>
          <a:lstStyle/>
          <a:p>
            <a:pPr lvl="0" algn="just"/>
            <a:r>
              <a:rPr lang="en-VN" sz="2000" b="1">
                <a:solidFill>
                  <a:schemeClr val="accent2">
                    <a:lumMod val="50000"/>
                  </a:schemeClr>
                </a:solidFill>
                <a:latin typeface="Calibri Light" panose="020F0302020204030204" pitchFamily="34" charset="0"/>
                <a:cs typeface="Calibri Light" panose="020F0302020204030204" pitchFamily="34" charset="0"/>
              </a:rPr>
              <a:t>Trong một số trường hợp cần thiết phải bắt, giam, giữ người phải đúng trình tự và thủ tục theo quy định của PL.</a:t>
            </a:r>
            <a:endParaRPr sz="2000" b="1"/>
          </a:p>
        </p:txBody>
      </p:sp>
      <p:grpSp>
        <p:nvGrpSpPr>
          <p:cNvPr id="21" name="Google Shape;1328;p85">
            <a:extLst>
              <a:ext uri="{FF2B5EF4-FFF2-40B4-BE49-F238E27FC236}">
                <a16:creationId xmlns:a16="http://schemas.microsoft.com/office/drawing/2014/main" id="{4A11C28D-5E66-B84C-BA16-68C0831F8BD5}"/>
              </a:ext>
            </a:extLst>
          </p:cNvPr>
          <p:cNvGrpSpPr/>
          <p:nvPr/>
        </p:nvGrpSpPr>
        <p:grpSpPr>
          <a:xfrm>
            <a:off x="122204" y="600132"/>
            <a:ext cx="396311" cy="235695"/>
            <a:chOff x="5037700" y="2430325"/>
            <a:chExt cx="75950" cy="65850"/>
          </a:xfrm>
          <a:solidFill>
            <a:schemeClr val="accent6">
              <a:lumMod val="20000"/>
              <a:lumOff val="80000"/>
            </a:schemeClr>
          </a:solidFill>
        </p:grpSpPr>
        <p:sp>
          <p:nvSpPr>
            <p:cNvPr id="22" name="Google Shape;1329;p85">
              <a:extLst>
                <a:ext uri="{FF2B5EF4-FFF2-40B4-BE49-F238E27FC236}">
                  <a16:creationId xmlns:a16="http://schemas.microsoft.com/office/drawing/2014/main" id="{4F3E7B9E-BB7B-E741-A460-783DA982509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Pony" panose="02000000000000000000" pitchFamily="2" charset="77"/>
              </a:endParaRPr>
            </a:p>
          </p:txBody>
        </p:sp>
        <p:sp>
          <p:nvSpPr>
            <p:cNvPr id="23" name="Google Shape;1330;p85">
              <a:extLst>
                <a:ext uri="{FF2B5EF4-FFF2-40B4-BE49-F238E27FC236}">
                  <a16:creationId xmlns:a16="http://schemas.microsoft.com/office/drawing/2014/main" id="{6023BF30-33C2-8448-BEDA-403788D753EE}"/>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Ciel Pony" panose="02000000000000000000" pitchFamily="2" charset="77"/>
              </a:endParaRPr>
            </a:p>
          </p:txBody>
        </p:sp>
      </p:grpSp>
      <p:grpSp>
        <p:nvGrpSpPr>
          <p:cNvPr id="24" name="Google Shape;267;p48">
            <a:extLst>
              <a:ext uri="{FF2B5EF4-FFF2-40B4-BE49-F238E27FC236}">
                <a16:creationId xmlns:a16="http://schemas.microsoft.com/office/drawing/2014/main" id="{8D87B72E-6CD6-174D-BC11-38B61E96617D}"/>
              </a:ext>
            </a:extLst>
          </p:cNvPr>
          <p:cNvGrpSpPr/>
          <p:nvPr/>
        </p:nvGrpSpPr>
        <p:grpSpPr>
          <a:xfrm>
            <a:off x="3109525" y="3730113"/>
            <a:ext cx="3366659" cy="986888"/>
            <a:chOff x="4041853" y="3389163"/>
            <a:chExt cx="3366659" cy="986888"/>
          </a:xfrm>
        </p:grpSpPr>
        <p:sp>
          <p:nvSpPr>
            <p:cNvPr id="25" name="Google Shape;268;p48">
              <a:extLst>
                <a:ext uri="{FF2B5EF4-FFF2-40B4-BE49-F238E27FC236}">
                  <a16:creationId xmlns:a16="http://schemas.microsoft.com/office/drawing/2014/main" id="{BC5B646D-77F1-E840-BF67-7418E768DE7E}"/>
                </a:ext>
              </a:extLst>
            </p:cNvPr>
            <p:cNvSpPr/>
            <p:nvPr/>
          </p:nvSpPr>
          <p:spPr>
            <a:xfrm rot="322">
              <a:off x="4154699" y="3700301"/>
              <a:ext cx="3200400" cy="675600"/>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1800"/>
                <a:t>b. Nội dung</a:t>
              </a:r>
              <a:endParaRPr sz="1800"/>
            </a:p>
          </p:txBody>
        </p:sp>
        <p:grpSp>
          <p:nvGrpSpPr>
            <p:cNvPr id="26" name="Google Shape;269;p48">
              <a:extLst>
                <a:ext uri="{FF2B5EF4-FFF2-40B4-BE49-F238E27FC236}">
                  <a16:creationId xmlns:a16="http://schemas.microsoft.com/office/drawing/2014/main" id="{405E659F-5A16-C74E-B060-C210A4C994AE}"/>
                </a:ext>
              </a:extLst>
            </p:cNvPr>
            <p:cNvGrpSpPr/>
            <p:nvPr/>
          </p:nvGrpSpPr>
          <p:grpSpPr>
            <a:xfrm>
              <a:off x="7077003" y="3389163"/>
              <a:ext cx="331509" cy="506763"/>
              <a:chOff x="7052678" y="3327363"/>
              <a:chExt cx="331509" cy="506763"/>
            </a:xfrm>
          </p:grpSpPr>
          <p:sp>
            <p:nvSpPr>
              <p:cNvPr id="30" name="Google Shape;270;p48">
                <a:extLst>
                  <a:ext uri="{FF2B5EF4-FFF2-40B4-BE49-F238E27FC236}">
                    <a16:creationId xmlns:a16="http://schemas.microsoft.com/office/drawing/2014/main" id="{40010B47-BC62-6D4A-B4A2-7A730BFC4A0D}"/>
                  </a:ext>
                </a:extLst>
              </p:cNvPr>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p48">
                <a:extLst>
                  <a:ext uri="{FF2B5EF4-FFF2-40B4-BE49-F238E27FC236}">
                    <a16:creationId xmlns:a16="http://schemas.microsoft.com/office/drawing/2014/main" id="{318EADB7-841E-4A43-AF14-8F2E207EB936}"/>
                  </a:ext>
                </a:extLst>
              </p:cNvPr>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2;p48">
              <a:extLst>
                <a:ext uri="{FF2B5EF4-FFF2-40B4-BE49-F238E27FC236}">
                  <a16:creationId xmlns:a16="http://schemas.microsoft.com/office/drawing/2014/main" id="{16DFFA53-24AA-8141-830B-9C729E67BCEC}"/>
                </a:ext>
              </a:extLst>
            </p:cNvPr>
            <p:cNvGrpSpPr/>
            <p:nvPr/>
          </p:nvGrpSpPr>
          <p:grpSpPr>
            <a:xfrm>
              <a:off x="4041853" y="3535238"/>
              <a:ext cx="331509" cy="506763"/>
              <a:chOff x="4003753" y="3620963"/>
              <a:chExt cx="331509" cy="506763"/>
            </a:xfrm>
          </p:grpSpPr>
          <p:sp>
            <p:nvSpPr>
              <p:cNvPr id="28" name="Google Shape;273;p48">
                <a:extLst>
                  <a:ext uri="{FF2B5EF4-FFF2-40B4-BE49-F238E27FC236}">
                    <a16:creationId xmlns:a16="http://schemas.microsoft.com/office/drawing/2014/main" id="{E2F33866-6C11-084A-9637-F95EACD91E08}"/>
                  </a:ext>
                </a:extLst>
              </p:cNvPr>
              <p:cNvSpPr/>
              <p:nvPr/>
            </p:nvSpPr>
            <p:spPr>
              <a:xfrm rot="-1186565" flipH="1">
                <a:off x="4223125" y="36424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4;p48">
                <a:extLst>
                  <a:ext uri="{FF2B5EF4-FFF2-40B4-BE49-F238E27FC236}">
                    <a16:creationId xmlns:a16="http://schemas.microsoft.com/office/drawing/2014/main" id="{31A0D878-FBEF-C34E-B4DC-EDBE58228EE9}"/>
                  </a:ext>
                </a:extLst>
              </p:cNvPr>
              <p:cNvSpPr/>
              <p:nvPr/>
            </p:nvSpPr>
            <p:spPr>
              <a:xfrm flipH="1">
                <a:off x="4003753" y="36209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6687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grpSp>
        <p:nvGrpSpPr>
          <p:cNvPr id="371" name="Google Shape;371;p54"/>
          <p:cNvGrpSpPr/>
          <p:nvPr/>
        </p:nvGrpSpPr>
        <p:grpSpPr>
          <a:xfrm>
            <a:off x="4935475" y="2108088"/>
            <a:ext cx="3495300" cy="2291412"/>
            <a:chOff x="4935475" y="2108088"/>
            <a:chExt cx="3495300" cy="2291412"/>
          </a:xfrm>
        </p:grpSpPr>
        <p:sp>
          <p:nvSpPr>
            <p:cNvPr id="372" name="Google Shape;372;p54"/>
            <p:cNvSpPr/>
            <p:nvPr/>
          </p:nvSpPr>
          <p:spPr>
            <a:xfrm rot="295">
              <a:off x="4935475" y="2275350"/>
              <a:ext cx="3495300" cy="2124000"/>
            </a:xfrm>
            <a:prstGeom prst="roundRect">
              <a:avLst>
                <a:gd name="adj" fmla="val 16667"/>
              </a:avLst>
            </a:prstGeom>
            <a:solidFill>
              <a:schemeClr val="accent3"/>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 name="Google Shape;373;p54"/>
            <p:cNvGrpSpPr/>
            <p:nvPr/>
          </p:nvGrpSpPr>
          <p:grpSpPr>
            <a:xfrm flipH="1">
              <a:off x="5910620" y="2108088"/>
              <a:ext cx="331509" cy="506763"/>
              <a:chOff x="7052678" y="3327363"/>
              <a:chExt cx="331509" cy="506763"/>
            </a:xfrm>
          </p:grpSpPr>
          <p:sp>
            <p:nvSpPr>
              <p:cNvPr id="374" name="Google Shape;374;p54"/>
              <p:cNvSpPr/>
              <p:nvPr/>
            </p:nvSpPr>
            <p:spPr>
              <a:xfrm rot="1186565">
                <a:off x="7136441" y="3348830"/>
                <a:ext cx="28373" cy="49539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4"/>
              <p:cNvSpPr/>
              <p:nvPr/>
            </p:nvSpPr>
            <p:spPr>
              <a:xfrm>
                <a:off x="7052687" y="3327363"/>
                <a:ext cx="331500" cy="331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9" name="Google Shape;379;p54"/>
          <p:cNvSpPr txBox="1">
            <a:spLocks noGrp="1"/>
          </p:cNvSpPr>
          <p:nvPr>
            <p:ph type="title"/>
          </p:nvPr>
        </p:nvSpPr>
        <p:spPr>
          <a:xfrm>
            <a:off x="5737766" y="2537865"/>
            <a:ext cx="2322869" cy="1861500"/>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 sz="2400"/>
              <a:t>Trường hợp nào được phép bắt người, giam giữ người?</a:t>
            </a:r>
            <a:endParaRPr sz="2400"/>
          </a:p>
        </p:txBody>
      </p:sp>
      <p:pic>
        <p:nvPicPr>
          <p:cNvPr id="5" name="Picture 4" descr="A group of people standing in front of a sign&#10;&#10;Description automatically generated with low confidence">
            <a:extLst>
              <a:ext uri="{FF2B5EF4-FFF2-40B4-BE49-F238E27FC236}">
                <a16:creationId xmlns:a16="http://schemas.microsoft.com/office/drawing/2014/main" id="{85211E78-B9B8-9B46-935D-FCDA03A0760A}"/>
              </a:ext>
            </a:extLst>
          </p:cNvPr>
          <p:cNvPicPr>
            <a:picLocks noChangeAspect="1"/>
          </p:cNvPicPr>
          <p:nvPr/>
        </p:nvPicPr>
        <p:blipFill>
          <a:blip r:embed="rId3"/>
          <a:stretch>
            <a:fillRect/>
          </a:stretch>
        </p:blipFill>
        <p:spPr>
          <a:xfrm rot="20758428">
            <a:off x="1258517" y="1196619"/>
            <a:ext cx="4141024" cy="3300439"/>
          </a:xfrm>
          <a:prstGeom prst="roundRect">
            <a:avLst>
              <a:gd name="adj" fmla="val 16667"/>
            </a:avLst>
          </a:prstGeom>
          <a:ln w="28575">
            <a:solidFill>
              <a:srgbClr val="004236"/>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Google Shape;378;p54">
            <a:extLst>
              <a:ext uri="{FF2B5EF4-FFF2-40B4-BE49-F238E27FC236}">
                <a16:creationId xmlns:a16="http://schemas.microsoft.com/office/drawing/2014/main" id="{644E93D7-B37C-D340-90A2-BD794C0963DA}"/>
              </a:ext>
            </a:extLst>
          </p:cNvPr>
          <p:cNvSpPr/>
          <p:nvPr/>
        </p:nvSpPr>
        <p:spPr>
          <a:xfrm rot="21295430">
            <a:off x="4068655" y="686841"/>
            <a:ext cx="614590" cy="882645"/>
          </a:xfrm>
          <a:custGeom>
            <a:avLst/>
            <a:gdLst/>
            <a:ahLst/>
            <a:cxnLst/>
            <a:rect l="l" t="t" r="r" b="b"/>
            <a:pathLst>
              <a:path w="14919" h="21975" extrusionOk="0">
                <a:moveTo>
                  <a:pt x="4405" y="0"/>
                </a:moveTo>
                <a:cubicBezTo>
                  <a:pt x="3855" y="0"/>
                  <a:pt x="3301" y="102"/>
                  <a:pt x="2767" y="302"/>
                </a:cubicBezTo>
                <a:cubicBezTo>
                  <a:pt x="1737" y="736"/>
                  <a:pt x="869" y="1550"/>
                  <a:pt x="435" y="2608"/>
                </a:cubicBezTo>
                <a:cubicBezTo>
                  <a:pt x="55" y="3476"/>
                  <a:pt x="1" y="4479"/>
                  <a:pt x="272" y="5374"/>
                </a:cubicBezTo>
                <a:lnTo>
                  <a:pt x="1547" y="5374"/>
                </a:lnTo>
                <a:cubicBezTo>
                  <a:pt x="950" y="3828"/>
                  <a:pt x="1682" y="2092"/>
                  <a:pt x="3256" y="1441"/>
                </a:cubicBezTo>
                <a:cubicBezTo>
                  <a:pt x="3629" y="1291"/>
                  <a:pt x="4016" y="1219"/>
                  <a:pt x="4396" y="1219"/>
                </a:cubicBezTo>
                <a:cubicBezTo>
                  <a:pt x="5589" y="1219"/>
                  <a:pt x="6722" y="1923"/>
                  <a:pt x="7216" y="3096"/>
                </a:cubicBezTo>
                <a:lnTo>
                  <a:pt x="13454" y="18475"/>
                </a:lnTo>
                <a:cubicBezTo>
                  <a:pt x="13617" y="18882"/>
                  <a:pt x="13617" y="19316"/>
                  <a:pt x="13454" y="19723"/>
                </a:cubicBezTo>
                <a:cubicBezTo>
                  <a:pt x="13291" y="20130"/>
                  <a:pt x="12939" y="20428"/>
                  <a:pt x="12532" y="20618"/>
                </a:cubicBezTo>
                <a:cubicBezTo>
                  <a:pt x="12336" y="20694"/>
                  <a:pt x="12132" y="20730"/>
                  <a:pt x="11931" y="20730"/>
                </a:cubicBezTo>
                <a:cubicBezTo>
                  <a:pt x="11269" y="20730"/>
                  <a:pt x="10632" y="20340"/>
                  <a:pt x="10362" y="19696"/>
                </a:cubicBezTo>
                <a:lnTo>
                  <a:pt x="6429" y="10067"/>
                </a:lnTo>
                <a:cubicBezTo>
                  <a:pt x="6324" y="9836"/>
                  <a:pt x="6105" y="9669"/>
                  <a:pt x="5848" y="9669"/>
                </a:cubicBezTo>
                <a:cubicBezTo>
                  <a:pt x="5773" y="9669"/>
                  <a:pt x="5695" y="9684"/>
                  <a:pt x="5615" y="9714"/>
                </a:cubicBezTo>
                <a:cubicBezTo>
                  <a:pt x="5317" y="9850"/>
                  <a:pt x="5154" y="10202"/>
                  <a:pt x="5290" y="10528"/>
                </a:cubicBezTo>
                <a:lnTo>
                  <a:pt x="9223" y="20157"/>
                </a:lnTo>
                <a:cubicBezTo>
                  <a:pt x="9657" y="21296"/>
                  <a:pt x="10742" y="21974"/>
                  <a:pt x="11908" y="21974"/>
                </a:cubicBezTo>
                <a:cubicBezTo>
                  <a:pt x="12261" y="21974"/>
                  <a:pt x="12640" y="21893"/>
                  <a:pt x="12993" y="21757"/>
                </a:cubicBezTo>
                <a:cubicBezTo>
                  <a:pt x="13698" y="21459"/>
                  <a:pt x="14268" y="20916"/>
                  <a:pt x="14539" y="20184"/>
                </a:cubicBezTo>
                <a:cubicBezTo>
                  <a:pt x="14810" y="19479"/>
                  <a:pt x="14919" y="18746"/>
                  <a:pt x="14621" y="18041"/>
                </a:cubicBezTo>
                <a:lnTo>
                  <a:pt x="8382" y="2662"/>
                </a:lnTo>
                <a:cubicBezTo>
                  <a:pt x="7921" y="1631"/>
                  <a:pt x="7107" y="763"/>
                  <a:pt x="6077" y="329"/>
                </a:cubicBezTo>
                <a:cubicBezTo>
                  <a:pt x="5539" y="109"/>
                  <a:pt x="4974" y="0"/>
                  <a:pt x="44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17;p51">
            <a:extLst>
              <a:ext uri="{FF2B5EF4-FFF2-40B4-BE49-F238E27FC236}">
                <a16:creationId xmlns:a16="http://schemas.microsoft.com/office/drawing/2014/main" id="{78E9C577-8AFD-C34D-B27A-50DD1A1C7B7C}"/>
              </a:ext>
            </a:extLst>
          </p:cNvPr>
          <p:cNvSpPr txBox="1">
            <a:spLocks/>
          </p:cNvSpPr>
          <p:nvPr/>
        </p:nvSpPr>
        <p:spPr>
          <a:xfrm>
            <a:off x="603587" y="541257"/>
            <a:ext cx="8445111" cy="50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2100"/>
              <a:buFont typeface="Raleway Thin"/>
              <a:buNone/>
              <a:defRPr sz="1800" b="0" i="0" u="none" strike="noStrike" cap="none">
                <a:solidFill>
                  <a:schemeClr val="accent5"/>
                </a:solidFill>
                <a:latin typeface="Raleway Thin"/>
                <a:ea typeface="Raleway Thin"/>
                <a:cs typeface="Raleway Thin"/>
                <a:sym typeface="Raleway Thin"/>
              </a:defRPr>
            </a:lvl1pPr>
            <a:lvl2pPr marR="0" lvl="1"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2400">
                <a:solidFill>
                  <a:srgbClr val="004236"/>
                </a:solidFill>
                <a:latin typeface="iCiel Pony" panose="02000000000000000000" pitchFamily="2" charset="77"/>
              </a:rPr>
              <a:t>1. QUYỀN BẤT KHẢ XÂM PHẠM VỀ THÂN THỂ</a:t>
            </a:r>
            <a:endParaRPr lang="en-US" sz="2800">
              <a:solidFill>
                <a:srgbClr val="004236"/>
              </a:solidFill>
              <a:latin typeface="iCiel Pony" panose="02000000000000000000" pitchFamily="2" charset="77"/>
            </a:endParaRPr>
          </a:p>
        </p:txBody>
      </p:sp>
      <p:grpSp>
        <p:nvGrpSpPr>
          <p:cNvPr id="17" name="Google Shape;1328;p85">
            <a:extLst>
              <a:ext uri="{FF2B5EF4-FFF2-40B4-BE49-F238E27FC236}">
                <a16:creationId xmlns:a16="http://schemas.microsoft.com/office/drawing/2014/main" id="{05D06EFB-5BD5-0244-94C3-8718988F0381}"/>
              </a:ext>
            </a:extLst>
          </p:cNvPr>
          <p:cNvGrpSpPr/>
          <p:nvPr/>
        </p:nvGrpSpPr>
        <p:grpSpPr>
          <a:xfrm>
            <a:off x="114966" y="601496"/>
            <a:ext cx="396311" cy="235695"/>
            <a:chOff x="5037700" y="2430325"/>
            <a:chExt cx="75950" cy="65850"/>
          </a:xfrm>
          <a:solidFill>
            <a:schemeClr val="accent6">
              <a:lumMod val="20000"/>
              <a:lumOff val="80000"/>
            </a:schemeClr>
          </a:solidFill>
        </p:grpSpPr>
        <p:sp>
          <p:nvSpPr>
            <p:cNvPr id="18" name="Google Shape;1329;p85">
              <a:extLst>
                <a:ext uri="{FF2B5EF4-FFF2-40B4-BE49-F238E27FC236}">
                  <a16:creationId xmlns:a16="http://schemas.microsoft.com/office/drawing/2014/main" id="{14921819-B2C3-524A-81B1-BA242D106A39}"/>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latin typeface="iCiel Pony" panose="02000000000000000000" pitchFamily="2" charset="77"/>
              </a:endParaRPr>
            </a:p>
          </p:txBody>
        </p:sp>
        <p:sp>
          <p:nvSpPr>
            <p:cNvPr id="19" name="Google Shape;1330;p85">
              <a:extLst>
                <a:ext uri="{FF2B5EF4-FFF2-40B4-BE49-F238E27FC236}">
                  <a16:creationId xmlns:a16="http://schemas.microsoft.com/office/drawing/2014/main" id="{3E161036-04AC-884E-BBCD-C6F1A24418F8}"/>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004236"/>
            </a:solidFill>
            <a:ln w="9525" cap="flat" cmpd="sng">
              <a:solidFill>
                <a:srgbClr val="0042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4236"/>
                </a:solidFill>
                <a:latin typeface="iCiel Pony" panose="02000000000000000000" pitchFamily="2" charset="77"/>
              </a:endParaRPr>
            </a:p>
          </p:txBody>
        </p:sp>
      </p:grpSp>
    </p:spTree>
  </p:cSld>
  <p:clrMapOvr>
    <a:masterClrMapping/>
  </p:clrMapOvr>
  <p:transition spd="slow">
    <p:wipe/>
  </p:transition>
</p:sld>
</file>

<file path=ppt/theme/theme1.xml><?xml version="1.0" encoding="utf-8"?>
<a:theme xmlns:a="http://schemas.openxmlformats.org/drawingml/2006/main" name="Introducing Myself by Slidesgo">
  <a:themeElements>
    <a:clrScheme name="Simple Light">
      <a:dk1>
        <a:srgbClr val="000000"/>
      </a:dk1>
      <a:lt1>
        <a:srgbClr val="FFFFFF"/>
      </a:lt1>
      <a:dk2>
        <a:srgbClr val="595959"/>
      </a:dk2>
      <a:lt2>
        <a:srgbClr val="EEEEEE"/>
      </a:lt2>
      <a:accent1>
        <a:srgbClr val="3D405B"/>
      </a:accent1>
      <a:accent2>
        <a:srgbClr val="73877B"/>
      </a:accent2>
      <a:accent3>
        <a:srgbClr val="E07A5F"/>
      </a:accent3>
      <a:accent4>
        <a:srgbClr val="D2ECC8"/>
      </a:accent4>
      <a:accent5>
        <a:srgbClr val="F4F1DE"/>
      </a:accent5>
      <a:accent6>
        <a:srgbClr val="F2CC8F"/>
      </a:accent6>
      <a:hlink>
        <a:srgbClr val="3D40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2485</Words>
  <Application>Microsoft Macintosh PowerPoint</Application>
  <PresentationFormat>On-screen Show (16:9)</PresentationFormat>
  <Paragraphs>193</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Raleway Thin</vt:lpstr>
      <vt:lpstr>Calibri</vt:lpstr>
      <vt:lpstr>Arial</vt:lpstr>
      <vt:lpstr>iCiel Pony</vt:lpstr>
      <vt:lpstr>iCiel Pacifico</vt:lpstr>
      <vt:lpstr>Calibri Light</vt:lpstr>
      <vt:lpstr>Open Sans</vt:lpstr>
      <vt:lpstr>iCiel Cadena</vt:lpstr>
      <vt:lpstr>Introducing Myself by Slidesgo</vt:lpstr>
      <vt:lpstr>CÔNG DÂN VỚI  CÁC QUYỀN TỰ DO CƠ BẢN</vt:lpstr>
      <vt:lpstr>CÁC QUYỀN TỰ DO  CƠ BẢN CỦA CÔNG DÂN</vt:lpstr>
      <vt:lpstr>NỘI DUNG BÀI HỌC</vt:lpstr>
      <vt:lpstr>QUYỀN BẤT KHẢ XÂM PHẠM VỀ THÂN THỂ</vt:lpstr>
      <vt:lpstr>1. QUYỀN BẤT KHẢ XÂM PHẠM VỀ THÂN THỂ</vt:lpstr>
      <vt:lpstr>a. KHÁI NIỆM</vt:lpstr>
      <vt:lpstr>TÌNH HUỐNG</vt:lpstr>
      <vt:lpstr>1. QUYỀN BẤT KHẢ XÂM PHẠM VỀ THÂN THỂ</vt:lpstr>
      <vt:lpstr>Trường hợp nào được phép bắt người, giam giữ người?</vt:lpstr>
      <vt:lpstr>TÌNH HUỐNG</vt:lpstr>
      <vt:lpstr>* 3 TRƯỜNG HỢP ĐƯỢC PHÉP BẮT GIAM GIỮ NGƯỜI</vt:lpstr>
      <vt:lpstr>QUYỀN ĐƯỢC PL BẢO HỘ VỀ TÍNH MẠNG, SỨC KHOẺ, DANH DỰ VÀ NHÂN PHẨM CỦA CD</vt:lpstr>
      <vt:lpstr>PowerPoint Presentation</vt:lpstr>
      <vt:lpstr>ĐIỀU 20 – HP 2013 QUY ĐỊNH: “Công dân có quyền được bảo đảm an toàn về tính mạng, sức khỏe, được bảo vệ danh dự và nhân phẩm; không ai được xâm phạm tới tính mạng, sức khỏe, danh dự và nhân phẩm của người khác”.</vt:lpstr>
      <vt:lpstr>Do em A gia đình khó khăn nên học hết 12 phải đi làm thuê để kiếm tiền lo cho GĐ. Do mới đi làm nên chưa thành thạo công việc. Nhiều khi làm không đúng ý ông B nên ông B hành hạ, đánh đập và chửi rủa A. Ông B đã vi phạm điều gì?</vt:lpstr>
      <vt:lpstr>01</vt:lpstr>
      <vt:lpstr>XỬ LÝ TÌNH HUỐNG</vt:lpstr>
      <vt:lpstr>KIẾN THỨC NÂNG CAO</vt:lpstr>
      <vt:lpstr>QUYỀN BẤT KHẢ XÂM PHẠM VỀ CHỖ Ở</vt:lpstr>
      <vt:lpstr>PowerPoint Presentation</vt:lpstr>
      <vt:lpstr>a. KHÁI NIỆM</vt:lpstr>
      <vt:lpstr>PowerPoint Presentation</vt:lpstr>
      <vt:lpstr> * PL CHO PHÉP KHÁM XÉT CHỖ Ở CỦA CD TRONG CÁC TRƯỜNG HỢP SAU:</vt:lpstr>
      <vt:lpstr>PowerPoint Presentation</vt:lpstr>
      <vt:lpstr>QUYỀN ĐƯỢC ĐẢM BẢO AN TOÀN VÀ BÍ MẬT THƯ TÍN, ĐIỆN THOẠI, ĐIỆN TÍN</vt:lpstr>
      <vt:lpstr>PowerPoint Presentation</vt:lpstr>
      <vt:lpstr>a. QUY ĐỊNH CHUNG</vt:lpstr>
      <vt:lpstr>  - Không ai được tự tiện bóc mở, thu giữ, tiêu huỷ điện tín của người khác.  - Chỉ có người có thẩm quyền theo quy định của PL và chỉ trong trường hợp thật cần thiết nhắm phục vụ cho công tác điều tra mới được tiến hành kiểm tra thư tín, điện thoại, điện tín của của người khác.</vt:lpstr>
      <vt:lpstr>QUYỀN TỰ DO NGÔN LUẬN CỦA CÔNG DÂN</vt:lpstr>
      <vt:lpstr> CD có quyền phát biểu, bày tỏ quan điểm của mình về các vấn đề KT, chính trị, văn hóa, XH của đất nước. Góp phần làm cho XH trong sạch, lành mạnh và phát triển.</vt:lpstr>
      <vt:lpstr>XỬ LÝ TÌNH HUỐNG</vt:lpstr>
      <vt:lpstr>XỬ LÝ TÌNH HUỐNG</vt:lpstr>
      <vt:lpstr>* CÁCH THỰC HIỆN QUYỀN TỰ DO NGÔN LUẬN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MYSELF</dc:title>
  <cp:lastModifiedBy>Le Tran Thi My (IEC-QNI-iSC)</cp:lastModifiedBy>
  <cp:revision>47</cp:revision>
  <dcterms:modified xsi:type="dcterms:W3CDTF">2021-09-17T08:43:05Z</dcterms:modified>
</cp:coreProperties>
</file>