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6"/>
  </p:notesMasterIdLst>
  <p:sldIdLst>
    <p:sldId id="301" r:id="rId2"/>
    <p:sldId id="257" r:id="rId3"/>
    <p:sldId id="256" r:id="rId4"/>
    <p:sldId id="258" r:id="rId5"/>
    <p:sldId id="259" r:id="rId6"/>
    <p:sldId id="260" r:id="rId7"/>
    <p:sldId id="261" r:id="rId8"/>
    <p:sldId id="313" r:id="rId9"/>
    <p:sldId id="315" r:id="rId10"/>
    <p:sldId id="314" r:id="rId11"/>
    <p:sldId id="316" r:id="rId12"/>
    <p:sldId id="317" r:id="rId13"/>
    <p:sldId id="319" r:id="rId14"/>
    <p:sldId id="302" r:id="rId15"/>
    <p:sldId id="303" r:id="rId16"/>
    <p:sldId id="304" r:id="rId17"/>
    <p:sldId id="305" r:id="rId18"/>
    <p:sldId id="306" r:id="rId19"/>
    <p:sldId id="307" r:id="rId20"/>
    <p:sldId id="308" r:id="rId21"/>
    <p:sldId id="311" r:id="rId22"/>
    <p:sldId id="309" r:id="rId23"/>
    <p:sldId id="312" r:id="rId24"/>
    <p:sldId id="280" r:id="rId25"/>
  </p:sldIdLst>
  <p:sldSz cx="9144000" cy="5143500" type="screen16x9"/>
  <p:notesSz cx="6858000" cy="9144000"/>
  <p:embeddedFontLst>
    <p:embeddedFont>
      <p:font typeface="Abel" panose="020F0502020204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Libre Baskerville" panose="02000000000000000000" pitchFamily="2" charset="0"/>
      <p:regular r:id="rId37"/>
      <p:bold r:id="rId38"/>
      <p:italic r:id="rId39"/>
    </p:embeddedFont>
    <p:embeddedFont>
      <p:font typeface="Open Sans" panose="020B0606030504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EBB8C-7AA1-44DD-AFD8-CD9D6C9D6106}">
  <a:tblStyle styleId="{C06EBB8C-7AA1-44DD-AFD8-CD9D6C9D61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80"/>
  </p:normalViewPr>
  <p:slideViewPr>
    <p:cSldViewPr snapToGrid="0" snapToObjects="1">
      <p:cViewPr varScale="1">
        <p:scale>
          <a:sx n="138" d="100"/>
          <a:sy n="138"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FC412-C7FE-2648-9BEC-8089E6D5FCC3}"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2DF03EA0-3234-6B44-98BF-4965A992E655}">
      <dgm:prSet phldrT="[Text]"/>
      <dgm:spPr>
        <a:solidFill>
          <a:schemeClr val="bg2">
            <a:lumMod val="75000"/>
          </a:schemeClr>
        </a:solidFill>
      </dgm:spPr>
      <dgm:t>
        <a:bodyPr/>
        <a:lstStyle/>
        <a:p>
          <a:r>
            <a:rPr lang="vi-VN" b="1" i="0" u="none">
              <a:latin typeface="Calibri" panose="020F0502020204030204" pitchFamily="34" charset="0"/>
              <a:cs typeface="Calibri" panose="020F0502020204030204" pitchFamily="34" charset="0"/>
            </a:rPr>
            <a:t>Quyền được hưởng thụ đời sống vật chất và tinh thần để phát triển toàn diện</a:t>
          </a:r>
          <a:endParaRPr lang="en-US" b="1" i="0">
            <a:latin typeface="Calibri" panose="020F0502020204030204" pitchFamily="34" charset="0"/>
            <a:cs typeface="Calibri" panose="020F0502020204030204" pitchFamily="34" charset="0"/>
          </a:endParaRPr>
        </a:p>
      </dgm:t>
    </dgm:pt>
    <dgm:pt modelId="{E4A8A4A8-9B7A-8349-80AA-5D751DBF4BC5}" type="parTrans" cxnId="{5D595BF2-0B8C-FB4C-86DA-49C65C9CB117}">
      <dgm:prSet/>
      <dgm:spPr/>
      <dgm:t>
        <a:bodyPr/>
        <a:lstStyle/>
        <a:p>
          <a:endParaRPr lang="en-US"/>
        </a:p>
      </dgm:t>
    </dgm:pt>
    <dgm:pt modelId="{06994D89-BEB5-EA47-A4BA-969E64224138}" type="sibTrans" cxnId="{5D595BF2-0B8C-FB4C-86DA-49C65C9CB117}">
      <dgm:prSet/>
      <dgm:spPr/>
      <dgm:t>
        <a:bodyPr/>
        <a:lstStyle/>
        <a:p>
          <a:endParaRPr lang="en-US"/>
        </a:p>
      </dgm:t>
    </dgm:pt>
    <dgm:pt modelId="{2EF60D45-99B6-7840-8090-8590E834C9C2}">
      <dgm:prSet phldrT="[Text]" custT="1"/>
      <dgm:spPr>
        <a:ln>
          <a:solidFill>
            <a:schemeClr val="bg2">
              <a:lumMod val="75000"/>
            </a:schemeClr>
          </a:solidFill>
        </a:ln>
      </dgm:spPr>
      <dgm:t>
        <a:bodyPr/>
        <a:lstStyle/>
        <a:p>
          <a:pPr algn="just"/>
          <a:r>
            <a:rPr lang="vi-VN" sz="1800" b="0" i="0" u="none">
              <a:latin typeface="Calibri Light" panose="020F0302020204030204" pitchFamily="34" charset="0"/>
              <a:cs typeface="Calibri Light" panose="020F0302020204030204" pitchFamily="34" charset="0"/>
            </a:rPr>
            <a:t>+ Đời sống vật chất: Có mức sống đấy đủ để phát triền về thể chất, được chăm sóc sức khoẻ…</a:t>
          </a:r>
          <a:endParaRPr lang="en-US" sz="1800" b="0" i="0">
            <a:latin typeface="Calibri Light" panose="020F0302020204030204" pitchFamily="34" charset="0"/>
            <a:cs typeface="Calibri Light" panose="020F0302020204030204" pitchFamily="34" charset="0"/>
          </a:endParaRPr>
        </a:p>
      </dgm:t>
    </dgm:pt>
    <dgm:pt modelId="{2A4290BF-1B80-9E40-9A6D-DC53E5858DD0}" type="parTrans" cxnId="{84A2223D-26EA-1544-98A5-7F5044A80124}">
      <dgm:prSet/>
      <dgm:spPr>
        <a:ln>
          <a:solidFill>
            <a:schemeClr val="bg2">
              <a:lumMod val="75000"/>
            </a:schemeClr>
          </a:solidFill>
        </a:ln>
      </dgm:spPr>
      <dgm:t>
        <a:bodyPr/>
        <a:lstStyle/>
        <a:p>
          <a:endParaRPr lang="en-US"/>
        </a:p>
      </dgm:t>
    </dgm:pt>
    <dgm:pt modelId="{3668BA32-225C-D04E-B2F2-F4D7F1638F80}" type="sibTrans" cxnId="{84A2223D-26EA-1544-98A5-7F5044A80124}">
      <dgm:prSet/>
      <dgm:spPr/>
      <dgm:t>
        <a:bodyPr/>
        <a:lstStyle/>
        <a:p>
          <a:endParaRPr lang="en-US"/>
        </a:p>
      </dgm:t>
    </dgm:pt>
    <dgm:pt modelId="{C7F8FBC0-5E78-6149-82AA-224BE8AA8ADA}">
      <dgm:prSet phldrT="[Text]" custT="1"/>
      <dgm:spPr>
        <a:ln>
          <a:solidFill>
            <a:schemeClr val="bg2">
              <a:lumMod val="75000"/>
            </a:schemeClr>
          </a:solidFill>
        </a:ln>
      </dgm:spPr>
      <dgm:t>
        <a:bodyPr/>
        <a:lstStyle/>
        <a:p>
          <a:pPr algn="just"/>
          <a:r>
            <a:rPr lang="vi-VN" sz="1800" b="0" i="0" u="none">
              <a:latin typeface="Calibri Light" panose="020F0302020204030204" pitchFamily="34" charset="0"/>
              <a:cs typeface="Calibri Light" panose="020F0302020204030204" pitchFamily="34" charset="0"/>
            </a:rPr>
            <a:t>+ Đời sống tinh thần: Đựơc tiếp cận với các phương tiện thông tin đại chúng, được vui chơi, giải trí..</a:t>
          </a:r>
          <a:endParaRPr lang="en-US" sz="1800" b="0" i="0">
            <a:latin typeface="Calibri Light" panose="020F0302020204030204" pitchFamily="34" charset="0"/>
            <a:cs typeface="Calibri Light" panose="020F0302020204030204" pitchFamily="34" charset="0"/>
          </a:endParaRPr>
        </a:p>
      </dgm:t>
    </dgm:pt>
    <dgm:pt modelId="{16EA9830-B85B-EB49-8AB8-4B2AF27C8EF2}" type="parTrans" cxnId="{ABBFAE66-3169-F740-89C4-67665F1AC558}">
      <dgm:prSet/>
      <dgm:spPr>
        <a:ln>
          <a:solidFill>
            <a:schemeClr val="bg2">
              <a:lumMod val="75000"/>
            </a:schemeClr>
          </a:solidFill>
        </a:ln>
      </dgm:spPr>
      <dgm:t>
        <a:bodyPr/>
        <a:lstStyle/>
        <a:p>
          <a:endParaRPr lang="en-US"/>
        </a:p>
      </dgm:t>
    </dgm:pt>
    <dgm:pt modelId="{A3222683-19F5-A349-B1D5-6447064DA544}" type="sibTrans" cxnId="{ABBFAE66-3169-F740-89C4-67665F1AC558}">
      <dgm:prSet/>
      <dgm:spPr/>
      <dgm:t>
        <a:bodyPr/>
        <a:lstStyle/>
        <a:p>
          <a:endParaRPr lang="en-US"/>
        </a:p>
      </dgm:t>
    </dgm:pt>
    <dgm:pt modelId="{CE1F3DFD-776D-4546-A05E-D3D9E2F75635}">
      <dgm:prSet phldrT="[Text]"/>
      <dgm:spPr>
        <a:solidFill>
          <a:schemeClr val="bg2">
            <a:lumMod val="75000"/>
          </a:schemeClr>
        </a:solidFill>
      </dgm:spPr>
      <dgm:t>
        <a:bodyPr/>
        <a:lstStyle/>
        <a:p>
          <a:r>
            <a:rPr lang="vi-VN" b="1" i="0" u="none">
              <a:latin typeface="Calibri" panose="020F0502020204030204" pitchFamily="34" charset="0"/>
              <a:cs typeface="Calibri" panose="020F0502020204030204" pitchFamily="34" charset="0"/>
            </a:rPr>
            <a:t>Quyền được khuyến khích bồi dưỡng để phát triển tài năng</a:t>
          </a:r>
          <a:endParaRPr lang="en-US" b="1" i="0">
            <a:latin typeface="Calibri" panose="020F0502020204030204" pitchFamily="34" charset="0"/>
            <a:cs typeface="Calibri" panose="020F0502020204030204" pitchFamily="34" charset="0"/>
          </a:endParaRPr>
        </a:p>
      </dgm:t>
    </dgm:pt>
    <dgm:pt modelId="{C916D57E-6EED-674C-B8A6-6792ED10E2A0}" type="parTrans" cxnId="{72406A4C-8FAF-9540-A52B-37D6B142FBDB}">
      <dgm:prSet/>
      <dgm:spPr/>
      <dgm:t>
        <a:bodyPr/>
        <a:lstStyle/>
        <a:p>
          <a:endParaRPr lang="en-US"/>
        </a:p>
      </dgm:t>
    </dgm:pt>
    <dgm:pt modelId="{E862126F-6F9F-1741-9F2A-631F02BBC44A}" type="sibTrans" cxnId="{72406A4C-8FAF-9540-A52B-37D6B142FBDB}">
      <dgm:prSet/>
      <dgm:spPr/>
      <dgm:t>
        <a:bodyPr/>
        <a:lstStyle/>
        <a:p>
          <a:endParaRPr lang="en-US"/>
        </a:p>
      </dgm:t>
    </dgm:pt>
    <dgm:pt modelId="{0B77FE7D-D541-0E4A-9CD9-84A5B54A67A2}">
      <dgm:prSet phldrT="[Text]" custT="1"/>
      <dgm:spPr>
        <a:ln>
          <a:solidFill>
            <a:schemeClr val="bg2">
              <a:lumMod val="75000"/>
            </a:schemeClr>
          </a:solidFill>
        </a:ln>
      </dgm:spPr>
      <dgm:t>
        <a:bodyPr/>
        <a:lstStyle/>
        <a:p>
          <a:pPr algn="just"/>
          <a:r>
            <a:rPr lang="vi-VN" sz="1800" b="0" i="0" u="none">
              <a:latin typeface="Calibri Light" panose="020F0302020204030204" pitchFamily="34" charset="0"/>
              <a:cs typeface="Calibri Light" panose="020F0302020204030204" pitchFamily="34" charset="0"/>
            </a:rPr>
            <a:t>+ Người học giỏi, có năng khiếu được bồi dưỡng, ưu tiên tuyển chọn vào các trường ĐH</a:t>
          </a:r>
          <a:endParaRPr lang="en-US" sz="1800" b="0" i="0">
            <a:latin typeface="Calibri Light" panose="020F0302020204030204" pitchFamily="34" charset="0"/>
            <a:cs typeface="Calibri Light" panose="020F0302020204030204" pitchFamily="34" charset="0"/>
          </a:endParaRPr>
        </a:p>
      </dgm:t>
    </dgm:pt>
    <dgm:pt modelId="{6DFD3E4F-85A2-BB4C-BAEA-33FF370F701B}" type="parTrans" cxnId="{F1E0A0B5-CB3D-0C4D-93EF-F9D6A3FCF652}">
      <dgm:prSet/>
      <dgm:spPr>
        <a:ln>
          <a:solidFill>
            <a:schemeClr val="bg2">
              <a:lumMod val="75000"/>
            </a:schemeClr>
          </a:solidFill>
        </a:ln>
      </dgm:spPr>
      <dgm:t>
        <a:bodyPr/>
        <a:lstStyle/>
        <a:p>
          <a:endParaRPr lang="en-US"/>
        </a:p>
      </dgm:t>
    </dgm:pt>
    <dgm:pt modelId="{B3C8143C-2013-FD49-94EE-D7B77982B83E}" type="sibTrans" cxnId="{F1E0A0B5-CB3D-0C4D-93EF-F9D6A3FCF652}">
      <dgm:prSet/>
      <dgm:spPr/>
      <dgm:t>
        <a:bodyPr/>
        <a:lstStyle/>
        <a:p>
          <a:endParaRPr lang="en-US"/>
        </a:p>
      </dgm:t>
    </dgm:pt>
    <dgm:pt modelId="{75070FD7-3ED4-E145-9F1A-8DD9BD7196AD}">
      <dgm:prSet phldrT="[Text]" custT="1"/>
      <dgm:spPr>
        <a:ln>
          <a:solidFill>
            <a:schemeClr val="bg2">
              <a:lumMod val="75000"/>
            </a:schemeClr>
          </a:solidFill>
        </a:ln>
      </dgm:spPr>
      <dgm:t>
        <a:bodyPr/>
        <a:lstStyle/>
        <a:p>
          <a:pPr algn="just"/>
          <a:r>
            <a:rPr lang="vi-VN" sz="1800" b="0" i="0" u="none">
              <a:latin typeface="Calibri Light" panose="020F0302020204030204" pitchFamily="34" charset="0"/>
              <a:cs typeface="Calibri Light" panose="020F0302020204030204" pitchFamily="34" charset="0"/>
            </a:rPr>
            <a:t>+ Những người có tài được tạo mọi điều kiện để làm việc và phát triển, cống hiến cho Tổ quốc</a:t>
          </a:r>
          <a:endParaRPr lang="en-US" sz="1800" b="0" i="0">
            <a:latin typeface="Calibri Light" panose="020F0302020204030204" pitchFamily="34" charset="0"/>
            <a:cs typeface="Calibri Light" panose="020F0302020204030204" pitchFamily="34" charset="0"/>
          </a:endParaRPr>
        </a:p>
      </dgm:t>
    </dgm:pt>
    <dgm:pt modelId="{962A2211-7BF2-3E4C-925D-591E2BC7F8A5}" type="parTrans" cxnId="{6E1628D5-5D06-2A45-BAAD-C0E7AC0177FB}">
      <dgm:prSet/>
      <dgm:spPr>
        <a:ln>
          <a:solidFill>
            <a:schemeClr val="bg2">
              <a:lumMod val="75000"/>
            </a:schemeClr>
          </a:solidFill>
        </a:ln>
      </dgm:spPr>
      <dgm:t>
        <a:bodyPr/>
        <a:lstStyle/>
        <a:p>
          <a:endParaRPr lang="en-US"/>
        </a:p>
      </dgm:t>
    </dgm:pt>
    <dgm:pt modelId="{15D5395F-425C-E147-A93B-D556EDD7A16C}" type="sibTrans" cxnId="{6E1628D5-5D06-2A45-BAAD-C0E7AC0177FB}">
      <dgm:prSet/>
      <dgm:spPr/>
      <dgm:t>
        <a:bodyPr/>
        <a:lstStyle/>
        <a:p>
          <a:endParaRPr lang="en-US"/>
        </a:p>
      </dgm:t>
    </dgm:pt>
    <dgm:pt modelId="{CDBC43BA-73B2-5349-A599-D0868DAEF77A}" type="pres">
      <dgm:prSet presAssocID="{E96FC412-C7FE-2648-9BEC-8089E6D5FCC3}" presName="diagram" presStyleCnt="0">
        <dgm:presLayoutVars>
          <dgm:chPref val="1"/>
          <dgm:dir/>
          <dgm:animOne val="branch"/>
          <dgm:animLvl val="lvl"/>
          <dgm:resizeHandles/>
        </dgm:presLayoutVars>
      </dgm:prSet>
      <dgm:spPr/>
    </dgm:pt>
    <dgm:pt modelId="{2CDD49F1-BF34-0847-9C4A-CC5494966A91}" type="pres">
      <dgm:prSet presAssocID="{2DF03EA0-3234-6B44-98BF-4965A992E655}" presName="root" presStyleCnt="0"/>
      <dgm:spPr/>
    </dgm:pt>
    <dgm:pt modelId="{D72F0C68-9D16-D540-A5B4-632F15BD15BF}" type="pres">
      <dgm:prSet presAssocID="{2DF03EA0-3234-6B44-98BF-4965A992E655}" presName="rootComposite" presStyleCnt="0"/>
      <dgm:spPr/>
    </dgm:pt>
    <dgm:pt modelId="{00F8C3F2-B92E-FC45-AD96-0C9E140E77B1}" type="pres">
      <dgm:prSet presAssocID="{2DF03EA0-3234-6B44-98BF-4965A992E655}" presName="rootText" presStyleLbl="node1" presStyleIdx="0" presStyleCnt="2"/>
      <dgm:spPr/>
    </dgm:pt>
    <dgm:pt modelId="{E67BBFFE-AD64-9B45-A036-157EEBB18A1E}" type="pres">
      <dgm:prSet presAssocID="{2DF03EA0-3234-6B44-98BF-4965A992E655}" presName="rootConnector" presStyleLbl="node1" presStyleIdx="0" presStyleCnt="2"/>
      <dgm:spPr/>
    </dgm:pt>
    <dgm:pt modelId="{F7D1A44C-3C0D-D542-95CC-6572CB19D4D5}" type="pres">
      <dgm:prSet presAssocID="{2DF03EA0-3234-6B44-98BF-4965A992E655}" presName="childShape" presStyleCnt="0"/>
      <dgm:spPr/>
    </dgm:pt>
    <dgm:pt modelId="{84B32EB4-A8C7-8046-B646-EC98AFAE8C2A}" type="pres">
      <dgm:prSet presAssocID="{2A4290BF-1B80-9E40-9A6D-DC53E5858DD0}" presName="Name13" presStyleLbl="parChTrans1D2" presStyleIdx="0" presStyleCnt="4"/>
      <dgm:spPr/>
    </dgm:pt>
    <dgm:pt modelId="{C21388E9-0EE3-4C43-98BD-1CB31DC6BC98}" type="pres">
      <dgm:prSet presAssocID="{2EF60D45-99B6-7840-8090-8590E834C9C2}" presName="childText" presStyleLbl="bgAcc1" presStyleIdx="0" presStyleCnt="4" custScaleX="125369">
        <dgm:presLayoutVars>
          <dgm:bulletEnabled val="1"/>
        </dgm:presLayoutVars>
      </dgm:prSet>
      <dgm:spPr/>
    </dgm:pt>
    <dgm:pt modelId="{4E7DCDA9-C48D-4C47-8215-B935D96FF314}" type="pres">
      <dgm:prSet presAssocID="{16EA9830-B85B-EB49-8AB8-4B2AF27C8EF2}" presName="Name13" presStyleLbl="parChTrans1D2" presStyleIdx="1" presStyleCnt="4"/>
      <dgm:spPr/>
    </dgm:pt>
    <dgm:pt modelId="{11F24704-8A42-DF4E-A9F2-987A2E5AB309}" type="pres">
      <dgm:prSet presAssocID="{C7F8FBC0-5E78-6149-82AA-224BE8AA8ADA}" presName="childText" presStyleLbl="bgAcc1" presStyleIdx="1" presStyleCnt="4" custScaleX="125369">
        <dgm:presLayoutVars>
          <dgm:bulletEnabled val="1"/>
        </dgm:presLayoutVars>
      </dgm:prSet>
      <dgm:spPr/>
    </dgm:pt>
    <dgm:pt modelId="{C4F49DBF-45A9-9E4A-AB19-64E8E1653A15}" type="pres">
      <dgm:prSet presAssocID="{CE1F3DFD-776D-4546-A05E-D3D9E2F75635}" presName="root" presStyleCnt="0"/>
      <dgm:spPr/>
    </dgm:pt>
    <dgm:pt modelId="{E0CE1709-A70A-7041-9DA0-E0F6BE4CD54B}" type="pres">
      <dgm:prSet presAssocID="{CE1F3DFD-776D-4546-A05E-D3D9E2F75635}" presName="rootComposite" presStyleCnt="0"/>
      <dgm:spPr/>
    </dgm:pt>
    <dgm:pt modelId="{43405613-9176-7843-8E7C-076CC1A52A3E}" type="pres">
      <dgm:prSet presAssocID="{CE1F3DFD-776D-4546-A05E-D3D9E2F75635}" presName="rootText" presStyleLbl="node1" presStyleIdx="1" presStyleCnt="2"/>
      <dgm:spPr/>
    </dgm:pt>
    <dgm:pt modelId="{01C1CD7A-B25C-0D4F-97B1-7ED072030B23}" type="pres">
      <dgm:prSet presAssocID="{CE1F3DFD-776D-4546-A05E-D3D9E2F75635}" presName="rootConnector" presStyleLbl="node1" presStyleIdx="1" presStyleCnt="2"/>
      <dgm:spPr/>
    </dgm:pt>
    <dgm:pt modelId="{8F4D3C96-A7CA-7D47-96BF-A751419433C1}" type="pres">
      <dgm:prSet presAssocID="{CE1F3DFD-776D-4546-A05E-D3D9E2F75635}" presName="childShape" presStyleCnt="0"/>
      <dgm:spPr/>
    </dgm:pt>
    <dgm:pt modelId="{E465E17E-54FA-9147-8FAC-8539E844FB93}" type="pres">
      <dgm:prSet presAssocID="{6DFD3E4F-85A2-BB4C-BAEA-33FF370F701B}" presName="Name13" presStyleLbl="parChTrans1D2" presStyleIdx="2" presStyleCnt="4"/>
      <dgm:spPr/>
    </dgm:pt>
    <dgm:pt modelId="{7207D19B-32D2-894C-8A61-C8F33AC6F769}" type="pres">
      <dgm:prSet presAssocID="{0B77FE7D-D541-0E4A-9CD9-84A5B54A67A2}" presName="childText" presStyleLbl="bgAcc1" presStyleIdx="2" presStyleCnt="4" custScaleX="125369">
        <dgm:presLayoutVars>
          <dgm:bulletEnabled val="1"/>
        </dgm:presLayoutVars>
      </dgm:prSet>
      <dgm:spPr/>
    </dgm:pt>
    <dgm:pt modelId="{0D645AF4-BCDA-F248-AAF5-54E5EC6AFB0C}" type="pres">
      <dgm:prSet presAssocID="{962A2211-7BF2-3E4C-925D-591E2BC7F8A5}" presName="Name13" presStyleLbl="parChTrans1D2" presStyleIdx="3" presStyleCnt="4"/>
      <dgm:spPr/>
    </dgm:pt>
    <dgm:pt modelId="{C5415EB2-37D4-2941-98E1-8C9B1E75985F}" type="pres">
      <dgm:prSet presAssocID="{75070FD7-3ED4-E145-9F1A-8DD9BD7196AD}" presName="childText" presStyleLbl="bgAcc1" presStyleIdx="3" presStyleCnt="4" custScaleX="125369">
        <dgm:presLayoutVars>
          <dgm:bulletEnabled val="1"/>
        </dgm:presLayoutVars>
      </dgm:prSet>
      <dgm:spPr/>
    </dgm:pt>
  </dgm:ptLst>
  <dgm:cxnLst>
    <dgm:cxn modelId="{82E1790F-E46F-F747-A52D-4C57C6CF6F5D}" type="presOf" srcId="{2EF60D45-99B6-7840-8090-8590E834C9C2}" destId="{C21388E9-0EE3-4C43-98BD-1CB31DC6BC98}" srcOrd="0" destOrd="0" presId="urn:microsoft.com/office/officeart/2005/8/layout/hierarchy3"/>
    <dgm:cxn modelId="{26378714-E1A5-924A-A796-51E7C0224C73}" type="presOf" srcId="{2A4290BF-1B80-9E40-9A6D-DC53E5858DD0}" destId="{84B32EB4-A8C7-8046-B646-EC98AFAE8C2A}" srcOrd="0" destOrd="0" presId="urn:microsoft.com/office/officeart/2005/8/layout/hierarchy3"/>
    <dgm:cxn modelId="{F8193C26-17CD-F943-80C5-13457C7289D9}" type="presOf" srcId="{962A2211-7BF2-3E4C-925D-591E2BC7F8A5}" destId="{0D645AF4-BCDA-F248-AAF5-54E5EC6AFB0C}" srcOrd="0" destOrd="0" presId="urn:microsoft.com/office/officeart/2005/8/layout/hierarchy3"/>
    <dgm:cxn modelId="{E024B730-6612-854A-97BB-4E1C67EEBB30}" type="presOf" srcId="{E96FC412-C7FE-2648-9BEC-8089E6D5FCC3}" destId="{CDBC43BA-73B2-5349-A599-D0868DAEF77A}" srcOrd="0" destOrd="0" presId="urn:microsoft.com/office/officeart/2005/8/layout/hierarchy3"/>
    <dgm:cxn modelId="{84A2223D-26EA-1544-98A5-7F5044A80124}" srcId="{2DF03EA0-3234-6B44-98BF-4965A992E655}" destId="{2EF60D45-99B6-7840-8090-8590E834C9C2}" srcOrd="0" destOrd="0" parTransId="{2A4290BF-1B80-9E40-9A6D-DC53E5858DD0}" sibTransId="{3668BA32-225C-D04E-B2F2-F4D7F1638F80}"/>
    <dgm:cxn modelId="{72406A4C-8FAF-9540-A52B-37D6B142FBDB}" srcId="{E96FC412-C7FE-2648-9BEC-8089E6D5FCC3}" destId="{CE1F3DFD-776D-4546-A05E-D3D9E2F75635}" srcOrd="1" destOrd="0" parTransId="{C916D57E-6EED-674C-B8A6-6792ED10E2A0}" sibTransId="{E862126F-6F9F-1741-9F2A-631F02BBC44A}"/>
    <dgm:cxn modelId="{ABBFAE66-3169-F740-89C4-67665F1AC558}" srcId="{2DF03EA0-3234-6B44-98BF-4965A992E655}" destId="{C7F8FBC0-5E78-6149-82AA-224BE8AA8ADA}" srcOrd="1" destOrd="0" parTransId="{16EA9830-B85B-EB49-8AB8-4B2AF27C8EF2}" sibTransId="{A3222683-19F5-A349-B1D5-6447064DA544}"/>
    <dgm:cxn modelId="{216A1C7F-36E2-954A-B866-065B8A5CA4D8}" type="presOf" srcId="{2DF03EA0-3234-6B44-98BF-4965A992E655}" destId="{00F8C3F2-B92E-FC45-AD96-0C9E140E77B1}" srcOrd="0" destOrd="0" presId="urn:microsoft.com/office/officeart/2005/8/layout/hierarchy3"/>
    <dgm:cxn modelId="{72B6F586-9824-FF42-B803-693897EFE12C}" type="presOf" srcId="{75070FD7-3ED4-E145-9F1A-8DD9BD7196AD}" destId="{C5415EB2-37D4-2941-98E1-8C9B1E75985F}" srcOrd="0" destOrd="0" presId="urn:microsoft.com/office/officeart/2005/8/layout/hierarchy3"/>
    <dgm:cxn modelId="{75233B87-F687-6F42-A98D-1C6627172036}" type="presOf" srcId="{16EA9830-B85B-EB49-8AB8-4B2AF27C8EF2}" destId="{4E7DCDA9-C48D-4C47-8215-B935D96FF314}" srcOrd="0" destOrd="0" presId="urn:microsoft.com/office/officeart/2005/8/layout/hierarchy3"/>
    <dgm:cxn modelId="{875DCC9B-957C-EF4A-B1C6-5EB47A7D98EF}" type="presOf" srcId="{CE1F3DFD-776D-4546-A05E-D3D9E2F75635}" destId="{43405613-9176-7843-8E7C-076CC1A52A3E}" srcOrd="0" destOrd="0" presId="urn:microsoft.com/office/officeart/2005/8/layout/hierarchy3"/>
    <dgm:cxn modelId="{D56FA4AB-7819-C54C-9E04-2923E0040D6A}" type="presOf" srcId="{C7F8FBC0-5E78-6149-82AA-224BE8AA8ADA}" destId="{11F24704-8A42-DF4E-A9F2-987A2E5AB309}" srcOrd="0" destOrd="0" presId="urn:microsoft.com/office/officeart/2005/8/layout/hierarchy3"/>
    <dgm:cxn modelId="{5DAA10AF-56C6-3343-BACE-9D4CE6FF4CED}" type="presOf" srcId="{0B77FE7D-D541-0E4A-9CD9-84A5B54A67A2}" destId="{7207D19B-32D2-894C-8A61-C8F33AC6F769}" srcOrd="0" destOrd="0" presId="urn:microsoft.com/office/officeart/2005/8/layout/hierarchy3"/>
    <dgm:cxn modelId="{F1E0A0B5-CB3D-0C4D-93EF-F9D6A3FCF652}" srcId="{CE1F3DFD-776D-4546-A05E-D3D9E2F75635}" destId="{0B77FE7D-D541-0E4A-9CD9-84A5B54A67A2}" srcOrd="0" destOrd="0" parTransId="{6DFD3E4F-85A2-BB4C-BAEA-33FF370F701B}" sibTransId="{B3C8143C-2013-FD49-94EE-D7B77982B83E}"/>
    <dgm:cxn modelId="{6984E3C7-D1A7-274A-A54D-8E5A8886E021}" type="presOf" srcId="{CE1F3DFD-776D-4546-A05E-D3D9E2F75635}" destId="{01C1CD7A-B25C-0D4F-97B1-7ED072030B23}" srcOrd="1" destOrd="0" presId="urn:microsoft.com/office/officeart/2005/8/layout/hierarchy3"/>
    <dgm:cxn modelId="{F5B63AD4-53DD-BC41-9DDD-F1F086CD173D}" type="presOf" srcId="{2DF03EA0-3234-6B44-98BF-4965A992E655}" destId="{E67BBFFE-AD64-9B45-A036-157EEBB18A1E}" srcOrd="1" destOrd="0" presId="urn:microsoft.com/office/officeart/2005/8/layout/hierarchy3"/>
    <dgm:cxn modelId="{6E1628D5-5D06-2A45-BAAD-C0E7AC0177FB}" srcId="{CE1F3DFD-776D-4546-A05E-D3D9E2F75635}" destId="{75070FD7-3ED4-E145-9F1A-8DD9BD7196AD}" srcOrd="1" destOrd="0" parTransId="{962A2211-7BF2-3E4C-925D-591E2BC7F8A5}" sibTransId="{15D5395F-425C-E147-A93B-D556EDD7A16C}"/>
    <dgm:cxn modelId="{5D595BF2-0B8C-FB4C-86DA-49C65C9CB117}" srcId="{E96FC412-C7FE-2648-9BEC-8089E6D5FCC3}" destId="{2DF03EA0-3234-6B44-98BF-4965A992E655}" srcOrd="0" destOrd="0" parTransId="{E4A8A4A8-9B7A-8349-80AA-5D751DBF4BC5}" sibTransId="{06994D89-BEB5-EA47-A4BA-969E64224138}"/>
    <dgm:cxn modelId="{B7D101FD-04CC-1F41-BF76-B76FBDA7B6B3}" type="presOf" srcId="{6DFD3E4F-85A2-BB4C-BAEA-33FF370F701B}" destId="{E465E17E-54FA-9147-8FAC-8539E844FB93}" srcOrd="0" destOrd="0" presId="urn:microsoft.com/office/officeart/2005/8/layout/hierarchy3"/>
    <dgm:cxn modelId="{3BC1C026-60C2-4D42-A0CD-B168B03B0903}" type="presParOf" srcId="{CDBC43BA-73B2-5349-A599-D0868DAEF77A}" destId="{2CDD49F1-BF34-0847-9C4A-CC5494966A91}" srcOrd="0" destOrd="0" presId="urn:microsoft.com/office/officeart/2005/8/layout/hierarchy3"/>
    <dgm:cxn modelId="{A3A9E7A1-26C5-DF42-9781-11ABA0BCF859}" type="presParOf" srcId="{2CDD49F1-BF34-0847-9C4A-CC5494966A91}" destId="{D72F0C68-9D16-D540-A5B4-632F15BD15BF}" srcOrd="0" destOrd="0" presId="urn:microsoft.com/office/officeart/2005/8/layout/hierarchy3"/>
    <dgm:cxn modelId="{8C10A59E-CC5E-274C-A36A-72A8C332382F}" type="presParOf" srcId="{D72F0C68-9D16-D540-A5B4-632F15BD15BF}" destId="{00F8C3F2-B92E-FC45-AD96-0C9E140E77B1}" srcOrd="0" destOrd="0" presId="urn:microsoft.com/office/officeart/2005/8/layout/hierarchy3"/>
    <dgm:cxn modelId="{A986C484-D89C-724C-A9CA-DAA2764972A5}" type="presParOf" srcId="{D72F0C68-9D16-D540-A5B4-632F15BD15BF}" destId="{E67BBFFE-AD64-9B45-A036-157EEBB18A1E}" srcOrd="1" destOrd="0" presId="urn:microsoft.com/office/officeart/2005/8/layout/hierarchy3"/>
    <dgm:cxn modelId="{C224E90D-8938-374C-AEBB-8CF2C772D239}" type="presParOf" srcId="{2CDD49F1-BF34-0847-9C4A-CC5494966A91}" destId="{F7D1A44C-3C0D-D542-95CC-6572CB19D4D5}" srcOrd="1" destOrd="0" presId="urn:microsoft.com/office/officeart/2005/8/layout/hierarchy3"/>
    <dgm:cxn modelId="{04CD0382-5B68-3D48-99E9-30BA0C782C84}" type="presParOf" srcId="{F7D1A44C-3C0D-D542-95CC-6572CB19D4D5}" destId="{84B32EB4-A8C7-8046-B646-EC98AFAE8C2A}" srcOrd="0" destOrd="0" presId="urn:microsoft.com/office/officeart/2005/8/layout/hierarchy3"/>
    <dgm:cxn modelId="{04554C64-1AC4-DD4D-A78E-035885D23D04}" type="presParOf" srcId="{F7D1A44C-3C0D-D542-95CC-6572CB19D4D5}" destId="{C21388E9-0EE3-4C43-98BD-1CB31DC6BC98}" srcOrd="1" destOrd="0" presId="urn:microsoft.com/office/officeart/2005/8/layout/hierarchy3"/>
    <dgm:cxn modelId="{E08294B3-4B98-8F4E-8DC2-3986EFDF30F8}" type="presParOf" srcId="{F7D1A44C-3C0D-D542-95CC-6572CB19D4D5}" destId="{4E7DCDA9-C48D-4C47-8215-B935D96FF314}" srcOrd="2" destOrd="0" presId="urn:microsoft.com/office/officeart/2005/8/layout/hierarchy3"/>
    <dgm:cxn modelId="{D7E76376-92D1-EE46-944A-BEC4366BE8F5}" type="presParOf" srcId="{F7D1A44C-3C0D-D542-95CC-6572CB19D4D5}" destId="{11F24704-8A42-DF4E-A9F2-987A2E5AB309}" srcOrd="3" destOrd="0" presId="urn:microsoft.com/office/officeart/2005/8/layout/hierarchy3"/>
    <dgm:cxn modelId="{E5464212-1E9A-104B-896F-335F63C2C139}" type="presParOf" srcId="{CDBC43BA-73B2-5349-A599-D0868DAEF77A}" destId="{C4F49DBF-45A9-9E4A-AB19-64E8E1653A15}" srcOrd="1" destOrd="0" presId="urn:microsoft.com/office/officeart/2005/8/layout/hierarchy3"/>
    <dgm:cxn modelId="{71AC52C8-5B7B-E442-B417-50264D43BD5E}" type="presParOf" srcId="{C4F49DBF-45A9-9E4A-AB19-64E8E1653A15}" destId="{E0CE1709-A70A-7041-9DA0-E0F6BE4CD54B}" srcOrd="0" destOrd="0" presId="urn:microsoft.com/office/officeart/2005/8/layout/hierarchy3"/>
    <dgm:cxn modelId="{E1AF52C9-A37C-4740-AA50-9EFB5FC89167}" type="presParOf" srcId="{E0CE1709-A70A-7041-9DA0-E0F6BE4CD54B}" destId="{43405613-9176-7843-8E7C-076CC1A52A3E}" srcOrd="0" destOrd="0" presId="urn:microsoft.com/office/officeart/2005/8/layout/hierarchy3"/>
    <dgm:cxn modelId="{BD37C7BD-D504-8C41-940C-8FD9766517B5}" type="presParOf" srcId="{E0CE1709-A70A-7041-9DA0-E0F6BE4CD54B}" destId="{01C1CD7A-B25C-0D4F-97B1-7ED072030B23}" srcOrd="1" destOrd="0" presId="urn:microsoft.com/office/officeart/2005/8/layout/hierarchy3"/>
    <dgm:cxn modelId="{5D3198D7-18C3-A742-9A39-77B49F50FDFE}" type="presParOf" srcId="{C4F49DBF-45A9-9E4A-AB19-64E8E1653A15}" destId="{8F4D3C96-A7CA-7D47-96BF-A751419433C1}" srcOrd="1" destOrd="0" presId="urn:microsoft.com/office/officeart/2005/8/layout/hierarchy3"/>
    <dgm:cxn modelId="{F5F5B775-8371-E04C-93FF-DECA5DB91C1D}" type="presParOf" srcId="{8F4D3C96-A7CA-7D47-96BF-A751419433C1}" destId="{E465E17E-54FA-9147-8FAC-8539E844FB93}" srcOrd="0" destOrd="0" presId="urn:microsoft.com/office/officeart/2005/8/layout/hierarchy3"/>
    <dgm:cxn modelId="{5B4A9487-9CF2-1448-B445-881D7FDE0D4E}" type="presParOf" srcId="{8F4D3C96-A7CA-7D47-96BF-A751419433C1}" destId="{7207D19B-32D2-894C-8A61-C8F33AC6F769}" srcOrd="1" destOrd="0" presId="urn:microsoft.com/office/officeart/2005/8/layout/hierarchy3"/>
    <dgm:cxn modelId="{83750109-2A1E-8240-9690-79EDA1FF5571}" type="presParOf" srcId="{8F4D3C96-A7CA-7D47-96BF-A751419433C1}" destId="{0D645AF4-BCDA-F248-AAF5-54E5EC6AFB0C}" srcOrd="2" destOrd="0" presId="urn:microsoft.com/office/officeart/2005/8/layout/hierarchy3"/>
    <dgm:cxn modelId="{A35F334E-D644-0B41-BF3A-A50E191AD339}" type="presParOf" srcId="{8F4D3C96-A7CA-7D47-96BF-A751419433C1}" destId="{C5415EB2-37D4-2941-98E1-8C9B1E75985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8C3F2-B92E-FC45-AD96-0C9E140E77B1}">
      <dsp:nvSpPr>
        <dsp:cNvPr id="0" name=""/>
        <dsp:cNvSpPr/>
      </dsp:nvSpPr>
      <dsp:spPr>
        <a:xfrm>
          <a:off x="176719" y="2748"/>
          <a:ext cx="2652973" cy="1326486"/>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vi-VN" sz="2100" b="1" i="0" u="none" kern="1200">
              <a:latin typeface="Calibri" panose="020F0502020204030204" pitchFamily="34" charset="0"/>
              <a:cs typeface="Calibri" panose="020F0502020204030204" pitchFamily="34" charset="0"/>
            </a:rPr>
            <a:t>Quyền được hưởng thụ đời sống vật chất và tinh thần để phát triển toàn diện</a:t>
          </a:r>
          <a:endParaRPr lang="en-US" sz="2100" b="1" i="0" kern="1200">
            <a:latin typeface="Calibri" panose="020F0502020204030204" pitchFamily="34" charset="0"/>
            <a:cs typeface="Calibri" panose="020F0502020204030204" pitchFamily="34" charset="0"/>
          </a:endParaRPr>
        </a:p>
      </dsp:txBody>
      <dsp:txXfrm>
        <a:off x="215570" y="41599"/>
        <a:ext cx="2575271" cy="1248784"/>
      </dsp:txXfrm>
    </dsp:sp>
    <dsp:sp modelId="{84B32EB4-A8C7-8046-B646-EC98AFAE8C2A}">
      <dsp:nvSpPr>
        <dsp:cNvPr id="0" name=""/>
        <dsp:cNvSpPr/>
      </dsp:nvSpPr>
      <dsp:spPr>
        <a:xfrm>
          <a:off x="442016" y="1329235"/>
          <a:ext cx="265297" cy="994864"/>
        </a:xfrm>
        <a:custGeom>
          <a:avLst/>
          <a:gdLst/>
          <a:ahLst/>
          <a:cxnLst/>
          <a:rect l="0" t="0" r="0" b="0"/>
          <a:pathLst>
            <a:path>
              <a:moveTo>
                <a:pt x="0" y="0"/>
              </a:moveTo>
              <a:lnTo>
                <a:pt x="0" y="994864"/>
              </a:lnTo>
              <a:lnTo>
                <a:pt x="265297" y="994864"/>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C21388E9-0EE3-4C43-98BD-1CB31DC6BC98}">
      <dsp:nvSpPr>
        <dsp:cNvPr id="0" name=""/>
        <dsp:cNvSpPr/>
      </dsp:nvSpPr>
      <dsp:spPr>
        <a:xfrm>
          <a:off x="707314" y="1660856"/>
          <a:ext cx="2660804" cy="132648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vi-VN" sz="1800" b="0" i="0" u="none" kern="1200">
              <a:latin typeface="Calibri Light" panose="020F0302020204030204" pitchFamily="34" charset="0"/>
              <a:cs typeface="Calibri Light" panose="020F0302020204030204" pitchFamily="34" charset="0"/>
            </a:rPr>
            <a:t>+ Đời sống vật chất: Có mức sống đấy đủ để phát triền về thể chất, được chăm sóc sức khoẻ…</a:t>
          </a:r>
          <a:endParaRPr lang="en-US" sz="1800" b="0" i="0" kern="1200">
            <a:latin typeface="Calibri Light" panose="020F0302020204030204" pitchFamily="34" charset="0"/>
            <a:cs typeface="Calibri Light" panose="020F0302020204030204" pitchFamily="34" charset="0"/>
          </a:endParaRPr>
        </a:p>
      </dsp:txBody>
      <dsp:txXfrm>
        <a:off x="746165" y="1699707"/>
        <a:ext cx="2583102" cy="1248784"/>
      </dsp:txXfrm>
    </dsp:sp>
    <dsp:sp modelId="{4E7DCDA9-C48D-4C47-8215-B935D96FF314}">
      <dsp:nvSpPr>
        <dsp:cNvPr id="0" name=""/>
        <dsp:cNvSpPr/>
      </dsp:nvSpPr>
      <dsp:spPr>
        <a:xfrm>
          <a:off x="442016" y="1329235"/>
          <a:ext cx="265297" cy="2652973"/>
        </a:xfrm>
        <a:custGeom>
          <a:avLst/>
          <a:gdLst/>
          <a:ahLst/>
          <a:cxnLst/>
          <a:rect l="0" t="0" r="0" b="0"/>
          <a:pathLst>
            <a:path>
              <a:moveTo>
                <a:pt x="0" y="0"/>
              </a:moveTo>
              <a:lnTo>
                <a:pt x="0" y="2652973"/>
              </a:lnTo>
              <a:lnTo>
                <a:pt x="265297" y="265297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1F24704-8A42-DF4E-A9F2-987A2E5AB309}">
      <dsp:nvSpPr>
        <dsp:cNvPr id="0" name=""/>
        <dsp:cNvSpPr/>
      </dsp:nvSpPr>
      <dsp:spPr>
        <a:xfrm>
          <a:off x="707314" y="3318964"/>
          <a:ext cx="2660804" cy="132648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vi-VN" sz="1800" b="0" i="0" u="none" kern="1200">
              <a:latin typeface="Calibri Light" panose="020F0302020204030204" pitchFamily="34" charset="0"/>
              <a:cs typeface="Calibri Light" panose="020F0302020204030204" pitchFamily="34" charset="0"/>
            </a:rPr>
            <a:t>+ Đời sống tinh thần: Đựơc tiếp cận với các phương tiện thông tin đại chúng, được vui chơi, giải trí..</a:t>
          </a:r>
          <a:endParaRPr lang="en-US" sz="1800" b="0" i="0" kern="1200">
            <a:latin typeface="Calibri Light" panose="020F0302020204030204" pitchFamily="34" charset="0"/>
            <a:cs typeface="Calibri Light" panose="020F0302020204030204" pitchFamily="34" charset="0"/>
          </a:endParaRPr>
        </a:p>
      </dsp:txBody>
      <dsp:txXfrm>
        <a:off x="746165" y="3357815"/>
        <a:ext cx="2583102" cy="1248784"/>
      </dsp:txXfrm>
    </dsp:sp>
    <dsp:sp modelId="{43405613-9176-7843-8E7C-076CC1A52A3E}">
      <dsp:nvSpPr>
        <dsp:cNvPr id="0" name=""/>
        <dsp:cNvSpPr/>
      </dsp:nvSpPr>
      <dsp:spPr>
        <a:xfrm>
          <a:off x="3500767" y="2748"/>
          <a:ext cx="2652973" cy="1326486"/>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vi-VN" sz="2100" b="1" i="0" u="none" kern="1200">
              <a:latin typeface="Calibri" panose="020F0502020204030204" pitchFamily="34" charset="0"/>
              <a:cs typeface="Calibri" panose="020F0502020204030204" pitchFamily="34" charset="0"/>
            </a:rPr>
            <a:t>Quyền được khuyến khích bồi dưỡng để phát triển tài năng</a:t>
          </a:r>
          <a:endParaRPr lang="en-US" sz="2100" b="1" i="0" kern="1200">
            <a:latin typeface="Calibri" panose="020F0502020204030204" pitchFamily="34" charset="0"/>
            <a:cs typeface="Calibri" panose="020F0502020204030204" pitchFamily="34" charset="0"/>
          </a:endParaRPr>
        </a:p>
      </dsp:txBody>
      <dsp:txXfrm>
        <a:off x="3539618" y="41599"/>
        <a:ext cx="2575271" cy="1248784"/>
      </dsp:txXfrm>
    </dsp:sp>
    <dsp:sp modelId="{E465E17E-54FA-9147-8FAC-8539E844FB93}">
      <dsp:nvSpPr>
        <dsp:cNvPr id="0" name=""/>
        <dsp:cNvSpPr/>
      </dsp:nvSpPr>
      <dsp:spPr>
        <a:xfrm>
          <a:off x="3766064" y="1329235"/>
          <a:ext cx="265297" cy="994864"/>
        </a:xfrm>
        <a:custGeom>
          <a:avLst/>
          <a:gdLst/>
          <a:ahLst/>
          <a:cxnLst/>
          <a:rect l="0" t="0" r="0" b="0"/>
          <a:pathLst>
            <a:path>
              <a:moveTo>
                <a:pt x="0" y="0"/>
              </a:moveTo>
              <a:lnTo>
                <a:pt x="0" y="994864"/>
              </a:lnTo>
              <a:lnTo>
                <a:pt x="265297" y="994864"/>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7207D19B-32D2-894C-8A61-C8F33AC6F769}">
      <dsp:nvSpPr>
        <dsp:cNvPr id="0" name=""/>
        <dsp:cNvSpPr/>
      </dsp:nvSpPr>
      <dsp:spPr>
        <a:xfrm>
          <a:off x="4031361" y="1660856"/>
          <a:ext cx="2660804" cy="132648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vi-VN" sz="1800" b="0" i="0" u="none" kern="1200">
              <a:latin typeface="Calibri Light" panose="020F0302020204030204" pitchFamily="34" charset="0"/>
              <a:cs typeface="Calibri Light" panose="020F0302020204030204" pitchFamily="34" charset="0"/>
            </a:rPr>
            <a:t>+ Người học giỏi, có năng khiếu được bồi dưỡng, ưu tiên tuyển chọn vào các trường ĐH</a:t>
          </a:r>
          <a:endParaRPr lang="en-US" sz="1800" b="0" i="0" kern="1200">
            <a:latin typeface="Calibri Light" panose="020F0302020204030204" pitchFamily="34" charset="0"/>
            <a:cs typeface="Calibri Light" panose="020F0302020204030204" pitchFamily="34" charset="0"/>
          </a:endParaRPr>
        </a:p>
      </dsp:txBody>
      <dsp:txXfrm>
        <a:off x="4070212" y="1699707"/>
        <a:ext cx="2583102" cy="1248784"/>
      </dsp:txXfrm>
    </dsp:sp>
    <dsp:sp modelId="{0D645AF4-BCDA-F248-AAF5-54E5EC6AFB0C}">
      <dsp:nvSpPr>
        <dsp:cNvPr id="0" name=""/>
        <dsp:cNvSpPr/>
      </dsp:nvSpPr>
      <dsp:spPr>
        <a:xfrm>
          <a:off x="3766064" y="1329235"/>
          <a:ext cx="265297" cy="2652973"/>
        </a:xfrm>
        <a:custGeom>
          <a:avLst/>
          <a:gdLst/>
          <a:ahLst/>
          <a:cxnLst/>
          <a:rect l="0" t="0" r="0" b="0"/>
          <a:pathLst>
            <a:path>
              <a:moveTo>
                <a:pt x="0" y="0"/>
              </a:moveTo>
              <a:lnTo>
                <a:pt x="0" y="2652973"/>
              </a:lnTo>
              <a:lnTo>
                <a:pt x="265297" y="265297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C5415EB2-37D4-2941-98E1-8C9B1E75985F}">
      <dsp:nvSpPr>
        <dsp:cNvPr id="0" name=""/>
        <dsp:cNvSpPr/>
      </dsp:nvSpPr>
      <dsp:spPr>
        <a:xfrm>
          <a:off x="4031361" y="3318964"/>
          <a:ext cx="2660804" cy="1326486"/>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vi-VN" sz="1800" b="0" i="0" u="none" kern="1200">
              <a:latin typeface="Calibri Light" panose="020F0302020204030204" pitchFamily="34" charset="0"/>
              <a:cs typeface="Calibri Light" panose="020F0302020204030204" pitchFamily="34" charset="0"/>
            </a:rPr>
            <a:t>+ Những người có tài được tạo mọi điều kiện để làm việc và phát triển, cống hiến cho Tổ quốc</a:t>
          </a:r>
          <a:endParaRPr lang="en-US" sz="1800" b="0" i="0" kern="1200">
            <a:latin typeface="Calibri Light" panose="020F0302020204030204" pitchFamily="34" charset="0"/>
            <a:cs typeface="Calibri Light" panose="020F0302020204030204" pitchFamily="34" charset="0"/>
          </a:endParaRPr>
        </a:p>
      </dsp:txBody>
      <dsp:txXfrm>
        <a:off x="4070212" y="3357815"/>
        <a:ext cx="2583102" cy="12487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a1f552b2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75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1f552b2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1f552b2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13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a1f552b2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86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10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26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a1f552b2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a1f552b2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47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62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8a1f552b24_0_1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8a1f552b24_0_1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a1f552b2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a1f552b2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a1f552b2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a1f552b2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67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8a1f552b24_0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8a1f552b24_0_1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05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a1f552b2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89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2" y="1"/>
            <a:ext cx="3227225" cy="3330400"/>
          </a:xfrm>
          <a:prstGeom prst="rect">
            <a:avLst/>
          </a:prstGeom>
          <a:noFill/>
          <a:ln>
            <a:noFill/>
          </a:ln>
        </p:spPr>
      </p:pic>
      <p:sp>
        <p:nvSpPr>
          <p:cNvPr id="11" name="Google Shape;11;p2"/>
          <p:cNvSpPr txBox="1">
            <a:spLocks noGrp="1"/>
          </p:cNvSpPr>
          <p:nvPr>
            <p:ph type="ctrTitle"/>
          </p:nvPr>
        </p:nvSpPr>
        <p:spPr>
          <a:xfrm>
            <a:off x="4228725" y="1288139"/>
            <a:ext cx="4200900" cy="1850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2" name="Google Shape;12;p2"/>
          <p:cNvSpPr txBox="1">
            <a:spLocks noGrp="1"/>
          </p:cNvSpPr>
          <p:nvPr>
            <p:ph type="subTitle" idx="1"/>
          </p:nvPr>
        </p:nvSpPr>
        <p:spPr>
          <a:xfrm>
            <a:off x="5562775" y="3062763"/>
            <a:ext cx="28671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3" name="Google Shape;13;p2"/>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SECTION_HEADER_1_2_2">
    <p:bg>
      <p:bgPr>
        <a:solidFill>
          <a:schemeClr val="lt2"/>
        </a:solidFill>
        <a:effectLst/>
      </p:bgPr>
    </p:bg>
    <p:spTree>
      <p:nvGrpSpPr>
        <p:cNvPr id="1"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2" y="1"/>
            <a:ext cx="3227225" cy="3330400"/>
          </a:xfrm>
          <a:prstGeom prst="rect">
            <a:avLst/>
          </a:prstGeom>
          <a:noFill/>
          <a:ln>
            <a:noFill/>
          </a:ln>
        </p:spPr>
      </p:pic>
      <p:sp>
        <p:nvSpPr>
          <p:cNvPr id="125" name="Google Shape;125;p18"/>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18"/>
          <p:cNvSpPr txBox="1">
            <a:spLocks noGrp="1"/>
          </p:cNvSpPr>
          <p:nvPr>
            <p:ph type="title"/>
          </p:nvPr>
        </p:nvSpPr>
        <p:spPr>
          <a:xfrm>
            <a:off x="3045000" y="543950"/>
            <a:ext cx="3054000" cy="906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27" name="Google Shape;127;p18"/>
          <p:cNvSpPr txBox="1">
            <a:spLocks noGrp="1"/>
          </p:cNvSpPr>
          <p:nvPr>
            <p:ph type="subTitle" idx="1"/>
          </p:nvPr>
        </p:nvSpPr>
        <p:spPr>
          <a:xfrm>
            <a:off x="3289501" y="2085975"/>
            <a:ext cx="25650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subtitle style</a:t>
            </a:r>
            <a:endParaRPr/>
          </a:p>
        </p:txBody>
      </p:sp>
      <p:sp>
        <p:nvSpPr>
          <p:cNvPr id="128" name="Google Shape;128;p18"/>
          <p:cNvSpPr txBox="1"/>
          <p:nvPr/>
        </p:nvSpPr>
        <p:spPr>
          <a:xfrm>
            <a:off x="2660700" y="3251975"/>
            <a:ext cx="3822600" cy="95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400">
                <a:solidFill>
                  <a:schemeClr val="dk2"/>
                </a:solidFill>
                <a:latin typeface="Roboto"/>
                <a:ea typeface="Roboto"/>
                <a:cs typeface="Roboto"/>
                <a:sym typeface="Roboto"/>
              </a:rPr>
              <a:t>CREDITS: This presentation template was created by </a:t>
            </a:r>
            <a:r>
              <a:rPr lang="en" sz="1400" b="1">
                <a:solidFill>
                  <a:schemeClr val="dk2"/>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sz="1400">
                <a:solidFill>
                  <a:schemeClr val="dk2"/>
                </a:solidFill>
                <a:latin typeface="Roboto"/>
                <a:ea typeface="Roboto"/>
                <a:cs typeface="Roboto"/>
                <a:sym typeface="Roboto"/>
              </a:rPr>
              <a:t>, including icons by </a:t>
            </a:r>
            <a:r>
              <a:rPr lang="en" sz="1400" b="1">
                <a:solidFill>
                  <a:schemeClr val="dk2"/>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sz="1400">
                <a:solidFill>
                  <a:schemeClr val="dk2"/>
                </a:solidFill>
                <a:latin typeface="Roboto"/>
                <a:ea typeface="Roboto"/>
                <a:cs typeface="Roboto"/>
                <a:sym typeface="Roboto"/>
              </a:rPr>
              <a:t>, infographics &amp; images by </a:t>
            </a:r>
            <a:r>
              <a:rPr lang="en" sz="1400" b="1">
                <a:solidFill>
                  <a:schemeClr val="dk2"/>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sz="1400">
              <a:solidFill>
                <a:schemeClr val="dk2"/>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HEADER_1">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176340" y="1157288"/>
            <a:ext cx="6791325" cy="2828925"/>
          </a:xfrm>
          <a:prstGeom prst="rect">
            <a:avLst/>
          </a:prstGeom>
          <a:noFill/>
          <a:ln>
            <a:noFill/>
          </a:ln>
        </p:spPr>
      </p:pic>
      <p:sp>
        <p:nvSpPr>
          <p:cNvPr id="159" name="Google Shape;159;p21"/>
          <p:cNvSpPr txBox="1">
            <a:spLocks noGrp="1"/>
          </p:cNvSpPr>
          <p:nvPr>
            <p:ph type="subTitle" idx="1"/>
          </p:nvPr>
        </p:nvSpPr>
        <p:spPr>
          <a:xfrm>
            <a:off x="2863351" y="3448131"/>
            <a:ext cx="3417300" cy="4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r>
              <a:rPr lang="en-US"/>
              <a:t>Click to edit Master subtitle style</a:t>
            </a:r>
            <a:endParaRPr/>
          </a:p>
        </p:txBody>
      </p:sp>
      <p:sp>
        <p:nvSpPr>
          <p:cNvPr id="160" name="Google Shape;160;p21"/>
          <p:cNvSpPr txBox="1">
            <a:spLocks noGrp="1"/>
          </p:cNvSpPr>
          <p:nvPr>
            <p:ph type="title"/>
          </p:nvPr>
        </p:nvSpPr>
        <p:spPr>
          <a:xfrm>
            <a:off x="1345801" y="1284971"/>
            <a:ext cx="6452400" cy="2067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9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61" name="Google Shape;161;p21"/>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7083550" y="1639988"/>
            <a:ext cx="2060450" cy="1984276"/>
          </a:xfrm>
          <a:prstGeom prst="rect">
            <a:avLst/>
          </a:prstGeom>
          <a:noFill/>
          <a:ln>
            <a:noFill/>
          </a:ln>
        </p:spPr>
      </p:pic>
      <p:sp>
        <p:nvSpPr>
          <p:cNvPr id="165" name="Google Shape;165;p22"/>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68" name="Google Shape;168;p23"/>
          <p:cNvPicPr preferRelativeResize="0"/>
          <p:nvPr/>
        </p:nvPicPr>
        <p:blipFill>
          <a:blip r:embed="rId2">
            <a:alphaModFix amt="55000"/>
          </a:blip>
          <a:stretch>
            <a:fillRect/>
          </a:stretch>
        </p:blipFill>
        <p:spPr>
          <a:xfrm>
            <a:off x="2209800" y="2"/>
            <a:ext cx="2105025" cy="2172326"/>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4829175" y="2971176"/>
            <a:ext cx="2105025" cy="21723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5" y="1"/>
            <a:ext cx="3227225" cy="3330400"/>
          </a:xfrm>
          <a:prstGeom prst="rect">
            <a:avLst/>
          </a:prstGeom>
          <a:noFill/>
          <a:ln>
            <a:noFill/>
          </a:ln>
        </p:spPr>
      </p:pic>
      <p:sp>
        <p:nvSpPr>
          <p:cNvPr id="16" name="Google Shape;16;p3"/>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3"/>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8" name="Google Shape;18;p3"/>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9" name="Google Shape;19;p3"/>
          <p:cNvSpPr txBox="1">
            <a:spLocks noGrp="1"/>
          </p:cNvSpPr>
          <p:nvPr>
            <p:ph type="subTitle" idx="1"/>
          </p:nvPr>
        </p:nvSpPr>
        <p:spPr>
          <a:xfrm>
            <a:off x="714127" y="3331275"/>
            <a:ext cx="26103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r>
              <a:rPr lang="en-US"/>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2"/>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24" name="Google Shape;24;p4"/>
          <p:cNvSpPr txBox="1">
            <a:spLocks noGrp="1"/>
          </p:cNvSpPr>
          <p:nvPr>
            <p:ph type="body" idx="1"/>
          </p:nvPr>
        </p:nvSpPr>
        <p:spPr>
          <a:xfrm>
            <a:off x="714000" y="1064375"/>
            <a:ext cx="7716000" cy="3213600"/>
          </a:xfrm>
          <a:prstGeom prst="rect">
            <a:avLst/>
          </a:prstGeom>
        </p:spPr>
        <p:txBody>
          <a:bodyPr spcFirstLastPara="1" wrap="square" lIns="91425" tIns="91425" rIns="91425" bIns="91425" anchor="t" anchorCtr="0">
            <a:noAutofit/>
          </a:bodyPr>
          <a:lstStyle>
            <a:lvl1pPr marL="457186" lvl="0" indent="-311140" rtl="0">
              <a:spcBef>
                <a:spcPts val="0"/>
              </a:spcBef>
              <a:spcAft>
                <a:spcPts val="0"/>
              </a:spcAft>
              <a:buSzPts val="1300"/>
              <a:buFont typeface="Abel"/>
              <a:buChar char="●"/>
              <a:defRPr sz="1300"/>
            </a:lvl1pPr>
            <a:lvl2pPr marL="914370" lvl="1" indent="-311140" rtl="0">
              <a:spcBef>
                <a:spcPts val="1600"/>
              </a:spcBef>
              <a:spcAft>
                <a:spcPts val="0"/>
              </a:spcAft>
              <a:buSzPts val="1300"/>
              <a:buFont typeface="Roboto Condensed Light"/>
              <a:buChar char="○"/>
              <a:defRPr sz="1300"/>
            </a:lvl2pPr>
            <a:lvl3pPr marL="1371556" lvl="2" indent="-311140" rtl="0">
              <a:spcBef>
                <a:spcPts val="1600"/>
              </a:spcBef>
              <a:spcAft>
                <a:spcPts val="0"/>
              </a:spcAft>
              <a:buSzPts val="1300"/>
              <a:buFont typeface="Roboto Condensed Light"/>
              <a:buChar char="■"/>
              <a:defRPr sz="1300"/>
            </a:lvl3pPr>
            <a:lvl4pPr marL="1828741" lvl="3" indent="-311140" rtl="0">
              <a:spcBef>
                <a:spcPts val="1600"/>
              </a:spcBef>
              <a:spcAft>
                <a:spcPts val="0"/>
              </a:spcAft>
              <a:buSzPts val="1300"/>
              <a:buFont typeface="Roboto Condensed Light"/>
              <a:buChar char="●"/>
              <a:defRPr sz="1300"/>
            </a:lvl4pPr>
            <a:lvl5pPr marL="2285927" lvl="4" indent="-311140" rtl="0">
              <a:spcBef>
                <a:spcPts val="1600"/>
              </a:spcBef>
              <a:spcAft>
                <a:spcPts val="0"/>
              </a:spcAft>
              <a:buSzPts val="1300"/>
              <a:buFont typeface="Roboto Condensed Light"/>
              <a:buChar char="○"/>
              <a:defRPr sz="1300"/>
            </a:lvl5pPr>
            <a:lvl6pPr marL="2743112" lvl="5" indent="-311140" rtl="0">
              <a:spcBef>
                <a:spcPts val="1600"/>
              </a:spcBef>
              <a:spcAft>
                <a:spcPts val="0"/>
              </a:spcAft>
              <a:buSzPts val="1300"/>
              <a:buFont typeface="Roboto Condensed Light"/>
              <a:buChar char="■"/>
              <a:defRPr sz="1300"/>
            </a:lvl6pPr>
            <a:lvl7pPr marL="3200297" lvl="6" indent="-311140" rtl="0">
              <a:spcBef>
                <a:spcPts val="1600"/>
              </a:spcBef>
              <a:spcAft>
                <a:spcPts val="0"/>
              </a:spcAft>
              <a:buSzPts val="1300"/>
              <a:buFont typeface="Roboto Condensed Light"/>
              <a:buChar char="●"/>
              <a:defRPr sz="1300"/>
            </a:lvl7pPr>
            <a:lvl8pPr marL="3657483" lvl="7" indent="-311140" rtl="0">
              <a:spcBef>
                <a:spcPts val="1600"/>
              </a:spcBef>
              <a:spcAft>
                <a:spcPts val="0"/>
              </a:spcAft>
              <a:buSzPts val="1300"/>
              <a:buFont typeface="Roboto Condensed Light"/>
              <a:buChar char="○"/>
              <a:defRPr sz="1300"/>
            </a:lvl8pPr>
            <a:lvl9pPr marL="4114668" lvl="8" indent="-311140" rtl="0">
              <a:spcBef>
                <a:spcPts val="1600"/>
              </a:spcBef>
              <a:spcAft>
                <a:spcPts val="1600"/>
              </a:spcAft>
              <a:buSzPts val="1300"/>
              <a:buFont typeface="Roboto Condensed Light"/>
              <a:buChar char="■"/>
              <a:defRPr sz="1300"/>
            </a:lvl9pPr>
          </a:lstStyle>
          <a:p>
            <a:pPr lvl="0"/>
            <a:r>
              <a:rPr lang="en-US"/>
              <a:t>Click to edit Master text styles</a:t>
            </a:r>
          </a:p>
        </p:txBody>
      </p:sp>
      <p:sp>
        <p:nvSpPr>
          <p:cNvPr id="25" name="Google Shape;25;p4"/>
          <p:cNvSpPr/>
          <p:nvPr/>
        </p:nvSpPr>
        <p:spPr>
          <a:xfrm>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176340" y="1157288"/>
            <a:ext cx="6791325" cy="2828925"/>
          </a:xfrm>
          <a:prstGeom prst="rect">
            <a:avLst/>
          </a:prstGeom>
          <a:noFill/>
          <a:ln>
            <a:noFill/>
          </a:ln>
        </p:spPr>
      </p:pic>
      <p:sp>
        <p:nvSpPr>
          <p:cNvPr id="28" name="Google Shape;28;p5"/>
          <p:cNvSpPr txBox="1">
            <a:spLocks noGrp="1"/>
          </p:cNvSpPr>
          <p:nvPr>
            <p:ph type="subTitle" idx="1"/>
          </p:nvPr>
        </p:nvSpPr>
        <p:spPr>
          <a:xfrm>
            <a:off x="1660983" y="2924248"/>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a:t>Click to edit Master subtitle style</a:t>
            </a:r>
            <a:endParaRPr/>
          </a:p>
        </p:txBody>
      </p:sp>
      <p:sp>
        <p:nvSpPr>
          <p:cNvPr id="29" name="Google Shape;29;p5"/>
          <p:cNvSpPr txBox="1">
            <a:spLocks noGrp="1"/>
          </p:cNvSpPr>
          <p:nvPr>
            <p:ph type="subTitle" idx="2"/>
          </p:nvPr>
        </p:nvSpPr>
        <p:spPr>
          <a:xfrm>
            <a:off x="5105521" y="2924248"/>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a:t>Click to edit Master subtitle style</a:t>
            </a:r>
            <a:endParaRPr/>
          </a:p>
        </p:txBody>
      </p:sp>
      <p:sp>
        <p:nvSpPr>
          <p:cNvPr id="30" name="Google Shape;30;p5"/>
          <p:cNvSpPr txBox="1">
            <a:spLocks noGrp="1"/>
          </p:cNvSpPr>
          <p:nvPr>
            <p:ph type="title"/>
          </p:nvPr>
        </p:nvSpPr>
        <p:spPr>
          <a:xfrm>
            <a:off x="1949733" y="248114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31" name="Google Shape;31;p5"/>
          <p:cNvSpPr txBox="1">
            <a:spLocks noGrp="1"/>
          </p:cNvSpPr>
          <p:nvPr>
            <p:ph type="title" idx="3"/>
          </p:nvPr>
        </p:nvSpPr>
        <p:spPr>
          <a:xfrm>
            <a:off x="5394271" y="248114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32" name="Google Shape;32;p5"/>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33" name="Google Shape;33;p5"/>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2958362" y="1779726"/>
            <a:ext cx="3227225" cy="3330400"/>
          </a:xfrm>
          <a:prstGeom prst="rect">
            <a:avLst/>
          </a:prstGeom>
          <a:noFill/>
          <a:ln>
            <a:noFill/>
          </a:ln>
        </p:spPr>
      </p:pic>
      <p:sp>
        <p:nvSpPr>
          <p:cNvPr id="51" name="Google Shape;51;p9"/>
          <p:cNvSpPr txBox="1">
            <a:spLocks noGrp="1"/>
          </p:cNvSpPr>
          <p:nvPr>
            <p:ph type="title"/>
          </p:nvPr>
        </p:nvSpPr>
        <p:spPr>
          <a:xfrm>
            <a:off x="714122" y="15768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52" name="Google Shape;52;p9"/>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53" name="Google Shape;53;p9"/>
          <p:cNvSpPr txBox="1">
            <a:spLocks noGrp="1"/>
          </p:cNvSpPr>
          <p:nvPr>
            <p:ph type="subTitle" idx="1"/>
          </p:nvPr>
        </p:nvSpPr>
        <p:spPr>
          <a:xfrm>
            <a:off x="714125" y="1995206"/>
            <a:ext cx="2650200" cy="1571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54" name="Google Shape;54;p9"/>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4 columns">
  <p:cSld name="SECTION_HEADER_1_2">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2"/>
            <a:ext cx="2060450" cy="1984276"/>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72" name="Google Shape;72;p14"/>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14"/>
          <p:cNvSpPr txBox="1">
            <a:spLocks noGrp="1"/>
          </p:cNvSpPr>
          <p:nvPr>
            <p:ph type="title"/>
          </p:nvPr>
        </p:nvSpPr>
        <p:spPr>
          <a:xfrm>
            <a:off x="714125" y="544231"/>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74" name="Google Shape;74;p14"/>
          <p:cNvSpPr txBox="1">
            <a:spLocks noGrp="1"/>
          </p:cNvSpPr>
          <p:nvPr>
            <p:ph type="subTitle" idx="1"/>
          </p:nvPr>
        </p:nvSpPr>
        <p:spPr>
          <a:xfrm>
            <a:off x="3685928" y="1821470"/>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75" name="Google Shape;75;p14"/>
          <p:cNvSpPr txBox="1">
            <a:spLocks noGrp="1"/>
          </p:cNvSpPr>
          <p:nvPr>
            <p:ph type="title" idx="2"/>
          </p:nvPr>
        </p:nvSpPr>
        <p:spPr>
          <a:xfrm>
            <a:off x="3739626" y="1329682"/>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76" name="Google Shape;76;p14"/>
          <p:cNvSpPr txBox="1">
            <a:spLocks noGrp="1"/>
          </p:cNvSpPr>
          <p:nvPr>
            <p:ph type="subTitle" idx="3"/>
          </p:nvPr>
        </p:nvSpPr>
        <p:spPr>
          <a:xfrm>
            <a:off x="3685928"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77" name="Google Shape;77;p14"/>
          <p:cNvSpPr txBox="1">
            <a:spLocks noGrp="1"/>
          </p:cNvSpPr>
          <p:nvPr>
            <p:ph type="title" idx="4"/>
          </p:nvPr>
        </p:nvSpPr>
        <p:spPr>
          <a:xfrm>
            <a:off x="3739626" y="3257057"/>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78" name="Google Shape;78;p14"/>
          <p:cNvSpPr txBox="1">
            <a:spLocks noGrp="1"/>
          </p:cNvSpPr>
          <p:nvPr>
            <p:ph type="subTitle" idx="5"/>
          </p:nvPr>
        </p:nvSpPr>
        <p:spPr>
          <a:xfrm>
            <a:off x="6132951" y="1821470"/>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79" name="Google Shape;79;p14"/>
          <p:cNvSpPr txBox="1">
            <a:spLocks noGrp="1"/>
          </p:cNvSpPr>
          <p:nvPr>
            <p:ph type="title" idx="6"/>
          </p:nvPr>
        </p:nvSpPr>
        <p:spPr>
          <a:xfrm>
            <a:off x="6186649" y="1329682"/>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80" name="Google Shape;80;p14"/>
          <p:cNvSpPr txBox="1">
            <a:spLocks noGrp="1"/>
          </p:cNvSpPr>
          <p:nvPr>
            <p:ph type="subTitle" idx="7"/>
          </p:nvPr>
        </p:nvSpPr>
        <p:spPr>
          <a:xfrm>
            <a:off x="6132951"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81" name="Google Shape;81;p14"/>
          <p:cNvSpPr txBox="1">
            <a:spLocks noGrp="1"/>
          </p:cNvSpPr>
          <p:nvPr>
            <p:ph type="title" idx="8"/>
          </p:nvPr>
        </p:nvSpPr>
        <p:spPr>
          <a:xfrm>
            <a:off x="6186649" y="3257057"/>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HEADER_1_3">
    <p:bg>
      <p:bgPr>
        <a:solidFill>
          <a:schemeClr val="lt2"/>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176340" y="1157288"/>
            <a:ext cx="6791325" cy="2828925"/>
          </a:xfrm>
          <a:prstGeom prst="rect">
            <a:avLst/>
          </a:prstGeom>
          <a:noFill/>
          <a:ln>
            <a:noFill/>
          </a:ln>
        </p:spPr>
      </p:pic>
      <p:sp>
        <p:nvSpPr>
          <p:cNvPr id="84" name="Google Shape;84;p15"/>
          <p:cNvSpPr txBox="1">
            <a:spLocks noGrp="1"/>
          </p:cNvSpPr>
          <p:nvPr>
            <p:ph type="subTitle" idx="1"/>
          </p:nvPr>
        </p:nvSpPr>
        <p:spPr>
          <a:xfrm>
            <a:off x="1660113" y="2083139"/>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85" name="Google Shape;85;p15"/>
          <p:cNvSpPr txBox="1">
            <a:spLocks noGrp="1"/>
          </p:cNvSpPr>
          <p:nvPr>
            <p:ph type="title"/>
          </p:nvPr>
        </p:nvSpPr>
        <p:spPr>
          <a:xfrm>
            <a:off x="1660129" y="1591376"/>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86" name="Google Shape;86;p15"/>
          <p:cNvSpPr txBox="1">
            <a:spLocks noGrp="1"/>
          </p:cNvSpPr>
          <p:nvPr>
            <p:ph type="title" idx="2" hasCustomPrompt="1"/>
          </p:nvPr>
        </p:nvSpPr>
        <p:spPr>
          <a:xfrm>
            <a:off x="820488" y="1525213"/>
            <a:ext cx="9126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87" name="Google Shape;87;p15"/>
          <p:cNvSpPr txBox="1">
            <a:spLocks noGrp="1"/>
          </p:cNvSpPr>
          <p:nvPr>
            <p:ph type="subTitle" idx="3"/>
          </p:nvPr>
        </p:nvSpPr>
        <p:spPr>
          <a:xfrm>
            <a:off x="16601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88" name="Google Shape;88;p15"/>
          <p:cNvSpPr txBox="1">
            <a:spLocks noGrp="1"/>
          </p:cNvSpPr>
          <p:nvPr>
            <p:ph type="title" idx="4"/>
          </p:nvPr>
        </p:nvSpPr>
        <p:spPr>
          <a:xfrm>
            <a:off x="1660129"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89" name="Google Shape;89;p15"/>
          <p:cNvSpPr txBox="1">
            <a:spLocks noGrp="1"/>
          </p:cNvSpPr>
          <p:nvPr>
            <p:ph type="title" idx="5" hasCustomPrompt="1"/>
          </p:nvPr>
        </p:nvSpPr>
        <p:spPr>
          <a:xfrm>
            <a:off x="818690"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0" name="Google Shape;90;p15"/>
          <p:cNvSpPr txBox="1">
            <a:spLocks noGrp="1"/>
          </p:cNvSpPr>
          <p:nvPr>
            <p:ph type="subTitle" idx="6"/>
          </p:nvPr>
        </p:nvSpPr>
        <p:spPr>
          <a:xfrm>
            <a:off x="5985313" y="2083139"/>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91" name="Google Shape;91;p15"/>
          <p:cNvSpPr txBox="1">
            <a:spLocks noGrp="1"/>
          </p:cNvSpPr>
          <p:nvPr>
            <p:ph type="title" idx="7"/>
          </p:nvPr>
        </p:nvSpPr>
        <p:spPr>
          <a:xfrm>
            <a:off x="5985329" y="1591376"/>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92" name="Google Shape;92;p15"/>
          <p:cNvSpPr txBox="1">
            <a:spLocks noGrp="1"/>
          </p:cNvSpPr>
          <p:nvPr>
            <p:ph type="title" idx="8" hasCustomPrompt="1"/>
          </p:nvPr>
        </p:nvSpPr>
        <p:spPr>
          <a:xfrm>
            <a:off x="5130913" y="152521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3" name="Google Shape;93;p15"/>
          <p:cNvSpPr txBox="1">
            <a:spLocks noGrp="1"/>
          </p:cNvSpPr>
          <p:nvPr>
            <p:ph type="subTitle" idx="9"/>
          </p:nvPr>
        </p:nvSpPr>
        <p:spPr>
          <a:xfrm>
            <a:off x="59853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94" name="Google Shape;94;p15"/>
          <p:cNvSpPr txBox="1">
            <a:spLocks noGrp="1"/>
          </p:cNvSpPr>
          <p:nvPr>
            <p:ph type="title" idx="13"/>
          </p:nvPr>
        </p:nvSpPr>
        <p:spPr>
          <a:xfrm>
            <a:off x="5985329"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95" name="Google Shape;95;p15"/>
          <p:cNvSpPr txBox="1">
            <a:spLocks noGrp="1"/>
          </p:cNvSpPr>
          <p:nvPr>
            <p:ph type="title" idx="14" hasCustomPrompt="1"/>
          </p:nvPr>
        </p:nvSpPr>
        <p:spPr>
          <a:xfrm>
            <a:off x="5130913"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5"/>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97" name="Google Shape;97;p15"/>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4 columns 1">
  <p:cSld name="SECTION_HEADER_1_2_1">
    <p:bg>
      <p:bgPr>
        <a:solidFill>
          <a:schemeClr val="lt2"/>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7083550" y="2"/>
            <a:ext cx="2060450" cy="1984276"/>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12" name="Google Shape;112;p17"/>
          <p:cNvSpPr txBox="1">
            <a:spLocks noGrp="1"/>
          </p:cNvSpPr>
          <p:nvPr>
            <p:ph type="title"/>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13" name="Google Shape;113;p17"/>
          <p:cNvSpPr txBox="1">
            <a:spLocks noGrp="1"/>
          </p:cNvSpPr>
          <p:nvPr>
            <p:ph type="subTitle" idx="1"/>
          </p:nvPr>
        </p:nvSpPr>
        <p:spPr>
          <a:xfrm>
            <a:off x="1426756" y="2043225"/>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114" name="Google Shape;114;p17"/>
          <p:cNvSpPr txBox="1">
            <a:spLocks noGrp="1"/>
          </p:cNvSpPr>
          <p:nvPr>
            <p:ph type="title" idx="2"/>
          </p:nvPr>
        </p:nvSpPr>
        <p:spPr>
          <a:xfrm>
            <a:off x="714127" y="1551451"/>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15" name="Google Shape;115;p17"/>
          <p:cNvSpPr txBox="1">
            <a:spLocks noGrp="1"/>
          </p:cNvSpPr>
          <p:nvPr>
            <p:ph type="subTitle" idx="3"/>
          </p:nvPr>
        </p:nvSpPr>
        <p:spPr>
          <a:xfrm>
            <a:off x="1426756" y="3683564"/>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a:t>Click to edit Master subtitle style</a:t>
            </a:r>
            <a:endParaRPr/>
          </a:p>
        </p:txBody>
      </p:sp>
      <p:sp>
        <p:nvSpPr>
          <p:cNvPr id="116" name="Google Shape;116;p17"/>
          <p:cNvSpPr txBox="1">
            <a:spLocks noGrp="1"/>
          </p:cNvSpPr>
          <p:nvPr>
            <p:ph type="title" idx="4"/>
          </p:nvPr>
        </p:nvSpPr>
        <p:spPr>
          <a:xfrm>
            <a:off x="714127" y="3187702"/>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17" name="Google Shape;117;p17"/>
          <p:cNvSpPr txBox="1">
            <a:spLocks noGrp="1"/>
          </p:cNvSpPr>
          <p:nvPr>
            <p:ph type="subTitle" idx="5"/>
          </p:nvPr>
        </p:nvSpPr>
        <p:spPr>
          <a:xfrm>
            <a:off x="5751946" y="2043225"/>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118" name="Google Shape;118;p17"/>
          <p:cNvSpPr txBox="1">
            <a:spLocks noGrp="1"/>
          </p:cNvSpPr>
          <p:nvPr>
            <p:ph type="title" idx="6"/>
          </p:nvPr>
        </p:nvSpPr>
        <p:spPr>
          <a:xfrm>
            <a:off x="5751954" y="1551451"/>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19" name="Google Shape;119;p17"/>
          <p:cNvSpPr txBox="1">
            <a:spLocks noGrp="1"/>
          </p:cNvSpPr>
          <p:nvPr>
            <p:ph type="subTitle" idx="7"/>
          </p:nvPr>
        </p:nvSpPr>
        <p:spPr>
          <a:xfrm>
            <a:off x="5751946" y="3683564"/>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a:t>Click to edit Master subtitle style</a:t>
            </a:r>
            <a:endParaRPr/>
          </a:p>
        </p:txBody>
      </p:sp>
      <p:sp>
        <p:nvSpPr>
          <p:cNvPr id="120" name="Google Shape;120;p17"/>
          <p:cNvSpPr txBox="1">
            <a:spLocks noGrp="1"/>
          </p:cNvSpPr>
          <p:nvPr>
            <p:ph type="title" idx="8"/>
          </p:nvPr>
        </p:nvSpPr>
        <p:spPr>
          <a:xfrm>
            <a:off x="5751954" y="3187704"/>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a:t>Click to edit Master title style</a:t>
            </a:r>
            <a:endParaRPr/>
          </a:p>
        </p:txBody>
      </p:sp>
      <p:sp>
        <p:nvSpPr>
          <p:cNvPr id="121" name="Google Shape;121;p17"/>
          <p:cNvSpPr/>
          <p:nvPr/>
        </p:nvSpPr>
        <p:spPr>
          <a:xfrm flipH="1">
            <a:off x="226987" y="206942"/>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6"/>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60" r:id="rId7"/>
    <p:sldLayoutId id="2147483661" r:id="rId8"/>
    <p:sldLayoutId id="2147483663" r:id="rId9"/>
    <p:sldLayoutId id="2147483664" r:id="rId10"/>
    <p:sldLayoutId id="2147483667" r:id="rId11"/>
    <p:sldLayoutId id="2147483668" r:id="rId12"/>
    <p:sldLayoutId id="2147483669"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round a table&#10;&#10;Description automatically generated with medium confidence">
            <a:extLst>
              <a:ext uri="{FF2B5EF4-FFF2-40B4-BE49-F238E27FC236}">
                <a16:creationId xmlns:a16="http://schemas.microsoft.com/office/drawing/2014/main" id="{ADA2FDE6-986D-0B4C-9709-E067DC685175}"/>
              </a:ext>
            </a:extLst>
          </p:cNvPr>
          <p:cNvPicPr>
            <a:picLocks noChangeAspect="1"/>
          </p:cNvPicPr>
          <p:nvPr/>
        </p:nvPicPr>
        <p:blipFill>
          <a:blip r:embed="rId2"/>
          <a:stretch>
            <a:fillRect/>
          </a:stretch>
        </p:blipFill>
        <p:spPr>
          <a:xfrm>
            <a:off x="796587" y="352367"/>
            <a:ext cx="3181928" cy="2068253"/>
          </a:xfrm>
          <a:prstGeom prst="rect">
            <a:avLst/>
          </a:prstGeom>
        </p:spPr>
      </p:pic>
      <p:pic>
        <p:nvPicPr>
          <p:cNvPr id="8" name="Picture 7" descr="A group of people sitting around a table&#10;&#10;Description automatically generated with low confidence">
            <a:extLst>
              <a:ext uri="{FF2B5EF4-FFF2-40B4-BE49-F238E27FC236}">
                <a16:creationId xmlns:a16="http://schemas.microsoft.com/office/drawing/2014/main" id="{3294C85A-F3C7-7A40-BC5F-298EA06447AF}"/>
              </a:ext>
            </a:extLst>
          </p:cNvPr>
          <p:cNvPicPr>
            <a:picLocks noChangeAspect="1"/>
          </p:cNvPicPr>
          <p:nvPr/>
        </p:nvPicPr>
        <p:blipFill>
          <a:blip r:embed="rId3"/>
          <a:stretch>
            <a:fillRect/>
          </a:stretch>
        </p:blipFill>
        <p:spPr>
          <a:xfrm>
            <a:off x="4964712" y="448541"/>
            <a:ext cx="3181928" cy="1972079"/>
          </a:xfrm>
          <a:prstGeom prst="rect">
            <a:avLst/>
          </a:prstGeom>
        </p:spPr>
      </p:pic>
      <p:pic>
        <p:nvPicPr>
          <p:cNvPr id="10" name="Picture 9" descr="A picture containing text, outdoor, ground, field&#10;&#10;Description automatically generated">
            <a:extLst>
              <a:ext uri="{FF2B5EF4-FFF2-40B4-BE49-F238E27FC236}">
                <a16:creationId xmlns:a16="http://schemas.microsoft.com/office/drawing/2014/main" id="{462BE1A8-6EE1-5249-8A05-F5152DDED53E}"/>
              </a:ext>
            </a:extLst>
          </p:cNvPr>
          <p:cNvPicPr>
            <a:picLocks noChangeAspect="1"/>
          </p:cNvPicPr>
          <p:nvPr/>
        </p:nvPicPr>
        <p:blipFill>
          <a:blip r:embed="rId4"/>
          <a:stretch>
            <a:fillRect/>
          </a:stretch>
        </p:blipFill>
        <p:spPr>
          <a:xfrm>
            <a:off x="4964712" y="2650260"/>
            <a:ext cx="3181928" cy="2128921"/>
          </a:xfrm>
          <a:prstGeom prst="rect">
            <a:avLst/>
          </a:prstGeom>
        </p:spPr>
      </p:pic>
      <p:pic>
        <p:nvPicPr>
          <p:cNvPr id="12" name="Picture 11" descr="A group of people sitting at a table&#10;&#10;Description automatically generated with medium confidence">
            <a:extLst>
              <a:ext uri="{FF2B5EF4-FFF2-40B4-BE49-F238E27FC236}">
                <a16:creationId xmlns:a16="http://schemas.microsoft.com/office/drawing/2014/main" id="{51559150-C44D-8E41-BAF2-46F8BC316B59}"/>
              </a:ext>
            </a:extLst>
          </p:cNvPr>
          <p:cNvPicPr>
            <a:picLocks noChangeAspect="1"/>
          </p:cNvPicPr>
          <p:nvPr/>
        </p:nvPicPr>
        <p:blipFill>
          <a:blip r:embed="rId5"/>
          <a:stretch>
            <a:fillRect/>
          </a:stretch>
        </p:blipFill>
        <p:spPr>
          <a:xfrm>
            <a:off x="796588" y="2650260"/>
            <a:ext cx="3181928" cy="2128921"/>
          </a:xfrm>
          <a:prstGeom prst="rect">
            <a:avLst/>
          </a:prstGeom>
        </p:spPr>
      </p:pic>
      <p:sp>
        <p:nvSpPr>
          <p:cNvPr id="13" name="Rectangle 12">
            <a:extLst>
              <a:ext uri="{FF2B5EF4-FFF2-40B4-BE49-F238E27FC236}">
                <a16:creationId xmlns:a16="http://schemas.microsoft.com/office/drawing/2014/main" id="{87D5221C-B0F0-8F4D-853C-3F0184E42D8F}"/>
              </a:ext>
            </a:extLst>
          </p:cNvPr>
          <p:cNvSpPr/>
          <p:nvPr/>
        </p:nvSpPr>
        <p:spPr>
          <a:xfrm>
            <a:off x="3543359" y="2128405"/>
            <a:ext cx="1856510" cy="886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bg2">
                    <a:lumMod val="50000"/>
                  </a:schemeClr>
                </a:solidFill>
              </a:rPr>
              <a:t>VIỆT NAM TRƯỚC NĂM 1945</a:t>
            </a:r>
          </a:p>
        </p:txBody>
      </p:sp>
    </p:spTree>
    <p:extLst>
      <p:ext uri="{BB962C8B-B14F-4D97-AF65-F5344CB8AC3E}">
        <p14:creationId xmlns:p14="http://schemas.microsoft.com/office/powerpoint/2010/main" val="3237067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86C491BC-507A-7244-99CC-D9181DF374D9}"/>
              </a:ext>
            </a:extLst>
          </p:cNvPr>
          <p:cNvPicPr>
            <a:picLocks noChangeAspect="1"/>
          </p:cNvPicPr>
          <p:nvPr/>
        </p:nvPicPr>
        <p:blipFill rotWithShape="1">
          <a:blip r:embed="rId2"/>
          <a:srcRect b="47063"/>
          <a:stretch/>
        </p:blipFill>
        <p:spPr>
          <a:xfrm>
            <a:off x="0" y="0"/>
            <a:ext cx="4821943" cy="514350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88BB3CBE-75F5-A44D-A52C-BA039081A9A9}"/>
              </a:ext>
            </a:extLst>
          </p:cNvPr>
          <p:cNvPicPr>
            <a:picLocks noChangeAspect="1"/>
          </p:cNvPicPr>
          <p:nvPr/>
        </p:nvPicPr>
        <p:blipFill rotWithShape="1">
          <a:blip r:embed="rId2"/>
          <a:srcRect t="45265"/>
          <a:stretch/>
        </p:blipFill>
        <p:spPr>
          <a:xfrm>
            <a:off x="4450201" y="92363"/>
            <a:ext cx="4693800" cy="5143500"/>
          </a:xfrm>
          <a:prstGeom prst="rect">
            <a:avLst/>
          </a:prstGeom>
        </p:spPr>
      </p:pic>
      <p:cxnSp>
        <p:nvCxnSpPr>
          <p:cNvPr id="3" name="Elbow Connector 2">
            <a:extLst>
              <a:ext uri="{FF2B5EF4-FFF2-40B4-BE49-F238E27FC236}">
                <a16:creationId xmlns:a16="http://schemas.microsoft.com/office/drawing/2014/main" id="{AB8E10A6-7AB5-A547-84B8-4B8577C0C76B}"/>
              </a:ext>
            </a:extLst>
          </p:cNvPr>
          <p:cNvCxnSpPr>
            <a:cxnSpLocks/>
          </p:cNvCxnSpPr>
          <p:nvPr/>
        </p:nvCxnSpPr>
        <p:spPr>
          <a:xfrm rot="5400000" flipH="1" flipV="1">
            <a:off x="3191446" y="2793720"/>
            <a:ext cx="2586183" cy="674819"/>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F64AD70-12DA-2248-975F-A343876B37EE}"/>
              </a:ext>
            </a:extLst>
          </p:cNvPr>
          <p:cNvSpPr/>
          <p:nvPr/>
        </p:nvSpPr>
        <p:spPr>
          <a:xfrm>
            <a:off x="3518454" y="2241272"/>
            <a:ext cx="2415208" cy="1162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a:solidFill>
                  <a:schemeClr val="accent6">
                    <a:lumMod val="10000"/>
                  </a:schemeClr>
                </a:solidFill>
                <a:latin typeface="Calibri Light" panose="020F0302020204030204" pitchFamily="34" charset="0"/>
                <a:cs typeface="Calibri Light" panose="020F0302020204030204" pitchFamily="34" charset="0"/>
              </a:rPr>
              <a:t>- Công dân có thể học bất cứ ngành nghề nào</a:t>
            </a:r>
          </a:p>
        </p:txBody>
      </p:sp>
      <p:pic>
        <p:nvPicPr>
          <p:cNvPr id="8" name="Picture 7" descr="A group of people working on a construction site&#10;&#10;Description automatically generated with medium confidence">
            <a:extLst>
              <a:ext uri="{FF2B5EF4-FFF2-40B4-BE49-F238E27FC236}">
                <a16:creationId xmlns:a16="http://schemas.microsoft.com/office/drawing/2014/main" id="{5CBBEF2C-4039-5B4C-87D9-B9C4248686C0}"/>
              </a:ext>
            </a:extLst>
          </p:cNvPr>
          <p:cNvPicPr>
            <a:picLocks noChangeAspect="1"/>
          </p:cNvPicPr>
          <p:nvPr/>
        </p:nvPicPr>
        <p:blipFill>
          <a:blip r:embed="rId2"/>
          <a:stretch>
            <a:fillRect/>
          </a:stretch>
        </p:blipFill>
        <p:spPr>
          <a:xfrm>
            <a:off x="5144448" y="251260"/>
            <a:ext cx="3307904" cy="2480928"/>
          </a:xfrm>
          <a:prstGeom prst="rect">
            <a:avLst/>
          </a:prstGeom>
        </p:spPr>
      </p:pic>
      <p:pic>
        <p:nvPicPr>
          <p:cNvPr id="10" name="Picture 9" descr="A person in a white dress standing in front of a chalkboard&#10;&#10;Description automatically generated with medium confidence">
            <a:extLst>
              <a:ext uri="{FF2B5EF4-FFF2-40B4-BE49-F238E27FC236}">
                <a16:creationId xmlns:a16="http://schemas.microsoft.com/office/drawing/2014/main" id="{AAEF6BE6-14AC-1846-82D4-DF8582C17CCF}"/>
              </a:ext>
            </a:extLst>
          </p:cNvPr>
          <p:cNvPicPr>
            <a:picLocks noChangeAspect="1"/>
          </p:cNvPicPr>
          <p:nvPr/>
        </p:nvPicPr>
        <p:blipFill>
          <a:blip r:embed="rId3"/>
          <a:stretch>
            <a:fillRect/>
          </a:stretch>
        </p:blipFill>
        <p:spPr>
          <a:xfrm>
            <a:off x="551196" y="2762613"/>
            <a:ext cx="3608173" cy="2302612"/>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9F6EA10B-DCA6-444A-8A42-B0833EF312E2}"/>
              </a:ext>
            </a:extLst>
          </p:cNvPr>
          <p:cNvPicPr>
            <a:picLocks noChangeAspect="1"/>
          </p:cNvPicPr>
          <p:nvPr/>
        </p:nvPicPr>
        <p:blipFill>
          <a:blip r:embed="rId4"/>
          <a:stretch>
            <a:fillRect/>
          </a:stretch>
        </p:blipFill>
        <p:spPr>
          <a:xfrm>
            <a:off x="548478" y="251260"/>
            <a:ext cx="3613862" cy="2409241"/>
          </a:xfrm>
          <a:prstGeom prst="rect">
            <a:avLst/>
          </a:prstGeom>
        </p:spPr>
      </p:pic>
      <p:pic>
        <p:nvPicPr>
          <p:cNvPr id="14" name="Picture 13" descr="A person in a costume standing next to a person on a scooter&#10;&#10;Description automatically generated with low confidence">
            <a:extLst>
              <a:ext uri="{FF2B5EF4-FFF2-40B4-BE49-F238E27FC236}">
                <a16:creationId xmlns:a16="http://schemas.microsoft.com/office/drawing/2014/main" id="{113F5A3A-8262-E94C-B1D1-AFEE1254CB12}"/>
              </a:ext>
            </a:extLst>
          </p:cNvPr>
          <p:cNvPicPr>
            <a:picLocks noChangeAspect="1"/>
          </p:cNvPicPr>
          <p:nvPr/>
        </p:nvPicPr>
        <p:blipFill>
          <a:blip r:embed="rId5"/>
          <a:stretch>
            <a:fillRect/>
          </a:stretch>
        </p:blipFill>
        <p:spPr>
          <a:xfrm>
            <a:off x="5144449" y="2822713"/>
            <a:ext cx="3608173" cy="2230507"/>
          </a:xfrm>
          <a:prstGeom prst="rect">
            <a:avLst/>
          </a:prstGeom>
        </p:spPr>
      </p:pic>
    </p:spTree>
    <p:extLst>
      <p:ext uri="{BB962C8B-B14F-4D97-AF65-F5344CB8AC3E}">
        <p14:creationId xmlns:p14="http://schemas.microsoft.com/office/powerpoint/2010/main" val="26982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4777B7-7BBD-6647-8F84-8D64B583BA2C}"/>
              </a:ext>
            </a:extLst>
          </p:cNvPr>
          <p:cNvSpPr/>
          <p:nvPr/>
        </p:nvSpPr>
        <p:spPr>
          <a:xfrm>
            <a:off x="3368970" y="1928334"/>
            <a:ext cx="2415208" cy="1162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a:solidFill>
                  <a:schemeClr val="accent6">
                    <a:lumMod val="10000"/>
                  </a:schemeClr>
                </a:solidFill>
                <a:latin typeface="Calibri Light" panose="020F0302020204030204" pitchFamily="34" charset="0"/>
                <a:cs typeface="Calibri Light" panose="020F0302020204030204" pitchFamily="34" charset="0"/>
              </a:rPr>
              <a:t>Công dân có quyền học thường xuyên, học suốt đời</a:t>
            </a:r>
            <a:endParaRPr lang="en-US" sz="2000">
              <a:solidFill>
                <a:schemeClr val="accent6">
                  <a:lumMod val="10000"/>
                </a:schemeClr>
              </a:solidFill>
              <a:latin typeface="Calibri Light" panose="020F0302020204030204" pitchFamily="34" charset="0"/>
              <a:cs typeface="Calibri Light" panose="020F0302020204030204" pitchFamily="34" charset="0"/>
            </a:endParaRPr>
          </a:p>
        </p:txBody>
      </p:sp>
      <p:pic>
        <p:nvPicPr>
          <p:cNvPr id="14" name="Picture 13" descr="A group of people holding flags&#10;&#10;Description automatically generated">
            <a:extLst>
              <a:ext uri="{FF2B5EF4-FFF2-40B4-BE49-F238E27FC236}">
                <a16:creationId xmlns:a16="http://schemas.microsoft.com/office/drawing/2014/main" id="{7209C66A-1848-FF4B-810B-5F74C33B3B7D}"/>
              </a:ext>
            </a:extLst>
          </p:cNvPr>
          <p:cNvPicPr>
            <a:picLocks noChangeAspect="1"/>
          </p:cNvPicPr>
          <p:nvPr/>
        </p:nvPicPr>
        <p:blipFill>
          <a:blip r:embed="rId2"/>
          <a:stretch>
            <a:fillRect/>
          </a:stretch>
        </p:blipFill>
        <p:spPr>
          <a:xfrm>
            <a:off x="510787" y="2902603"/>
            <a:ext cx="3206562" cy="2141883"/>
          </a:xfrm>
          <a:prstGeom prst="rect">
            <a:avLst/>
          </a:prstGeom>
        </p:spPr>
      </p:pic>
      <p:pic>
        <p:nvPicPr>
          <p:cNvPr id="15" name="Picture 14" descr="A group of people posing for a photo&#10;&#10;Description automatically generated with medium confidence">
            <a:extLst>
              <a:ext uri="{FF2B5EF4-FFF2-40B4-BE49-F238E27FC236}">
                <a16:creationId xmlns:a16="http://schemas.microsoft.com/office/drawing/2014/main" id="{C6D91B17-3C09-0448-A0A2-22FEBE610F28}"/>
              </a:ext>
            </a:extLst>
          </p:cNvPr>
          <p:cNvPicPr>
            <a:picLocks noChangeAspect="1"/>
          </p:cNvPicPr>
          <p:nvPr/>
        </p:nvPicPr>
        <p:blipFill>
          <a:blip r:embed="rId3"/>
          <a:stretch>
            <a:fillRect/>
          </a:stretch>
        </p:blipFill>
        <p:spPr>
          <a:xfrm>
            <a:off x="5435798" y="2913286"/>
            <a:ext cx="3207492" cy="2131200"/>
          </a:xfrm>
          <a:prstGeom prst="rect">
            <a:avLst/>
          </a:prstGeom>
        </p:spPr>
      </p:pic>
      <p:pic>
        <p:nvPicPr>
          <p:cNvPr id="16" name="Picture 15" descr="A person using a computer&#10;&#10;Description automatically generated with medium confidence">
            <a:extLst>
              <a:ext uri="{FF2B5EF4-FFF2-40B4-BE49-F238E27FC236}">
                <a16:creationId xmlns:a16="http://schemas.microsoft.com/office/drawing/2014/main" id="{7C69EBDC-1968-F74C-8FB0-0E02631634F3}"/>
              </a:ext>
            </a:extLst>
          </p:cNvPr>
          <p:cNvPicPr>
            <a:picLocks noChangeAspect="1"/>
          </p:cNvPicPr>
          <p:nvPr/>
        </p:nvPicPr>
        <p:blipFill>
          <a:blip r:embed="rId4"/>
          <a:stretch>
            <a:fillRect/>
          </a:stretch>
        </p:blipFill>
        <p:spPr>
          <a:xfrm>
            <a:off x="5437602" y="40584"/>
            <a:ext cx="3203883" cy="2130582"/>
          </a:xfrm>
          <a:prstGeom prst="rect">
            <a:avLst/>
          </a:prstGeom>
        </p:spPr>
      </p:pic>
      <p:pic>
        <p:nvPicPr>
          <p:cNvPr id="17" name="Picture 16" descr="A group of people sitting at desks using laptops&#10;&#10;Description automatically generated with medium confidence">
            <a:extLst>
              <a:ext uri="{FF2B5EF4-FFF2-40B4-BE49-F238E27FC236}">
                <a16:creationId xmlns:a16="http://schemas.microsoft.com/office/drawing/2014/main" id="{FDDAE510-B69E-9D45-9530-4EDD7F7E1BCC}"/>
              </a:ext>
            </a:extLst>
          </p:cNvPr>
          <p:cNvPicPr>
            <a:picLocks noChangeAspect="1"/>
          </p:cNvPicPr>
          <p:nvPr/>
        </p:nvPicPr>
        <p:blipFill>
          <a:blip r:embed="rId5"/>
          <a:stretch>
            <a:fillRect/>
          </a:stretch>
        </p:blipFill>
        <p:spPr>
          <a:xfrm>
            <a:off x="502515" y="40584"/>
            <a:ext cx="3214833" cy="2141883"/>
          </a:xfrm>
          <a:prstGeom prst="rect">
            <a:avLst/>
          </a:prstGeom>
        </p:spPr>
      </p:pic>
      <p:sp>
        <p:nvSpPr>
          <p:cNvPr id="18" name="Rectangle 17">
            <a:extLst>
              <a:ext uri="{FF2B5EF4-FFF2-40B4-BE49-F238E27FC236}">
                <a16:creationId xmlns:a16="http://schemas.microsoft.com/office/drawing/2014/main" id="{F6A575B2-FF4D-1F40-8BE4-732263F3EE76}"/>
              </a:ext>
            </a:extLst>
          </p:cNvPr>
          <p:cNvSpPr/>
          <p:nvPr/>
        </p:nvSpPr>
        <p:spPr>
          <a:xfrm>
            <a:off x="775857" y="1931064"/>
            <a:ext cx="1921164" cy="50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b="1">
                <a:solidFill>
                  <a:schemeClr val="accent6">
                    <a:lumMod val="25000"/>
                  </a:schemeClr>
                </a:solidFill>
              </a:rPr>
              <a:t>HỌC CHÍNH QUY</a:t>
            </a:r>
          </a:p>
        </p:txBody>
      </p:sp>
      <p:sp>
        <p:nvSpPr>
          <p:cNvPr id="19" name="Rectangle 18">
            <a:extLst>
              <a:ext uri="{FF2B5EF4-FFF2-40B4-BE49-F238E27FC236}">
                <a16:creationId xmlns:a16="http://schemas.microsoft.com/office/drawing/2014/main" id="{3C44BC98-60A6-684A-9EA9-9FD165A014B7}"/>
              </a:ext>
            </a:extLst>
          </p:cNvPr>
          <p:cNvSpPr/>
          <p:nvPr/>
        </p:nvSpPr>
        <p:spPr>
          <a:xfrm>
            <a:off x="6405499" y="1945672"/>
            <a:ext cx="1921164" cy="50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b="1">
                <a:solidFill>
                  <a:schemeClr val="accent6">
                    <a:lumMod val="25000"/>
                  </a:schemeClr>
                </a:solidFill>
              </a:rPr>
              <a:t>HỌC ONLINE</a:t>
            </a:r>
          </a:p>
        </p:txBody>
      </p:sp>
      <p:sp>
        <p:nvSpPr>
          <p:cNvPr id="20" name="Rectangle 19">
            <a:extLst>
              <a:ext uri="{FF2B5EF4-FFF2-40B4-BE49-F238E27FC236}">
                <a16:creationId xmlns:a16="http://schemas.microsoft.com/office/drawing/2014/main" id="{9EA4FDA4-F731-3841-B36B-9BF9F0E3213C}"/>
              </a:ext>
            </a:extLst>
          </p:cNvPr>
          <p:cNvSpPr/>
          <p:nvPr/>
        </p:nvSpPr>
        <p:spPr>
          <a:xfrm>
            <a:off x="775857" y="2730276"/>
            <a:ext cx="1921164" cy="50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b="1">
                <a:solidFill>
                  <a:schemeClr val="accent6">
                    <a:lumMod val="25000"/>
                  </a:schemeClr>
                </a:solidFill>
              </a:rPr>
              <a:t>HỌC QUỐC TẾ</a:t>
            </a:r>
          </a:p>
        </p:txBody>
      </p:sp>
      <p:sp>
        <p:nvSpPr>
          <p:cNvPr id="21" name="Rectangle 20">
            <a:extLst>
              <a:ext uri="{FF2B5EF4-FFF2-40B4-BE49-F238E27FC236}">
                <a16:creationId xmlns:a16="http://schemas.microsoft.com/office/drawing/2014/main" id="{7F193FE7-E786-7F4E-8F73-8711556DE362}"/>
              </a:ext>
            </a:extLst>
          </p:cNvPr>
          <p:cNvSpPr/>
          <p:nvPr/>
        </p:nvSpPr>
        <p:spPr>
          <a:xfrm>
            <a:off x="6405499" y="2752078"/>
            <a:ext cx="1921164" cy="50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b="1">
                <a:solidFill>
                  <a:schemeClr val="accent6">
                    <a:lumMod val="25000"/>
                  </a:schemeClr>
                </a:solidFill>
              </a:rPr>
              <a:t>HỌC LIÊN THÔNG</a:t>
            </a:r>
          </a:p>
        </p:txBody>
      </p:sp>
    </p:spTree>
    <p:extLst>
      <p:ext uri="{BB962C8B-B14F-4D97-AF65-F5344CB8AC3E}">
        <p14:creationId xmlns:p14="http://schemas.microsoft.com/office/powerpoint/2010/main" val="370455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13EA7C9E-AA23-444F-A7F9-44B8773331C0}"/>
              </a:ext>
            </a:extLst>
          </p:cNvPr>
          <p:cNvSpPr/>
          <p:nvPr/>
        </p:nvSpPr>
        <p:spPr>
          <a:xfrm>
            <a:off x="310242" y="460015"/>
            <a:ext cx="6175717" cy="484633"/>
          </a:xfrm>
          <a:prstGeom prst="roundRect">
            <a:avLst/>
          </a:prstGeom>
          <a:solidFill>
            <a:schemeClr val="accent2">
              <a:lumMod val="20000"/>
              <a:lumOff val="80000"/>
            </a:schemeClr>
          </a:solidFill>
          <a:ln>
            <a:solidFill>
              <a:srgbClr val="0E1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ln>
                  <a:solidFill>
                    <a:sysClr val="windowText" lastClr="000000"/>
                  </a:solidFill>
                </a:ln>
                <a:solidFill>
                  <a:srgbClr val="0E1F32"/>
                </a:solidFill>
                <a:latin typeface="Open Sans" panose="020B0606030504020204" pitchFamily="34" charset="0"/>
                <a:ea typeface="Open Sans" panose="020B0606030504020204" pitchFamily="34" charset="0"/>
                <a:cs typeface="Open Sans" panose="020B0606030504020204" pitchFamily="34" charset="0"/>
              </a:rPr>
              <a:t>VD: QUYỀN BÌNH ĐẲNG VỀ CƠ HỘI HỌC TẬP CỦA CD</a:t>
            </a:r>
          </a:p>
        </p:txBody>
      </p:sp>
      <p:sp>
        <p:nvSpPr>
          <p:cNvPr id="13" name="Rounded Rectangle 12">
            <a:extLst>
              <a:ext uri="{FF2B5EF4-FFF2-40B4-BE49-F238E27FC236}">
                <a16:creationId xmlns:a16="http://schemas.microsoft.com/office/drawing/2014/main" id="{97AB4F7C-D937-264F-A734-8B8040CF74CA}"/>
              </a:ext>
            </a:extLst>
          </p:cNvPr>
          <p:cNvSpPr/>
          <p:nvPr/>
        </p:nvSpPr>
        <p:spPr>
          <a:xfrm>
            <a:off x="156497" y="1616366"/>
            <a:ext cx="1129998" cy="2530393"/>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KHÔNG </a:t>
            </a:r>
          </a:p>
          <a:p>
            <a:pPr algn="ctr"/>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PHÂN BIỆT</a:t>
            </a:r>
          </a:p>
        </p:txBody>
      </p:sp>
      <p:sp>
        <p:nvSpPr>
          <p:cNvPr id="14" name="Chevron 13">
            <a:extLst>
              <a:ext uri="{FF2B5EF4-FFF2-40B4-BE49-F238E27FC236}">
                <a16:creationId xmlns:a16="http://schemas.microsoft.com/office/drawing/2014/main" id="{CA8D9A0D-D084-E84D-B5CC-5207E0B536BF}"/>
              </a:ext>
            </a:extLst>
          </p:cNvPr>
          <p:cNvSpPr/>
          <p:nvPr/>
        </p:nvSpPr>
        <p:spPr>
          <a:xfrm>
            <a:off x="1355284" y="2639247"/>
            <a:ext cx="484632" cy="484632"/>
          </a:xfrm>
          <a:prstGeom prst="chevr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5" name="Rounded Rectangle 14">
            <a:extLst>
              <a:ext uri="{FF2B5EF4-FFF2-40B4-BE49-F238E27FC236}">
                <a16:creationId xmlns:a16="http://schemas.microsoft.com/office/drawing/2014/main" id="{6CCAAAA2-85EE-5A44-A3E9-8EC95076DB7D}"/>
              </a:ext>
            </a:extLst>
          </p:cNvPr>
          <p:cNvSpPr/>
          <p:nvPr/>
        </p:nvSpPr>
        <p:spPr>
          <a:xfrm>
            <a:off x="1863078" y="1163776"/>
            <a:ext cx="3244634" cy="5952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Dân tộc (Thiểu số, đa số)</a:t>
            </a:r>
          </a:p>
        </p:txBody>
      </p:sp>
      <p:sp>
        <p:nvSpPr>
          <p:cNvPr id="16" name="Rounded Rectangle 15">
            <a:extLst>
              <a:ext uri="{FF2B5EF4-FFF2-40B4-BE49-F238E27FC236}">
                <a16:creationId xmlns:a16="http://schemas.microsoft.com/office/drawing/2014/main" id="{E62B8308-9023-974E-A927-2C36B0146490}"/>
              </a:ext>
            </a:extLst>
          </p:cNvPr>
          <p:cNvSpPr/>
          <p:nvPr/>
        </p:nvSpPr>
        <p:spPr>
          <a:xfrm>
            <a:off x="1863077" y="1840447"/>
            <a:ext cx="3244634" cy="5952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Giới tính (Nam, Nữ, LGBT)</a:t>
            </a:r>
          </a:p>
        </p:txBody>
      </p:sp>
      <p:sp>
        <p:nvSpPr>
          <p:cNvPr id="17" name="Rounded Rectangle 16">
            <a:extLst>
              <a:ext uri="{FF2B5EF4-FFF2-40B4-BE49-F238E27FC236}">
                <a16:creationId xmlns:a16="http://schemas.microsoft.com/office/drawing/2014/main" id="{F6E3E18D-E789-FE49-933C-A204D017B772}"/>
              </a:ext>
            </a:extLst>
          </p:cNvPr>
          <p:cNvSpPr/>
          <p:nvPr/>
        </p:nvSpPr>
        <p:spPr>
          <a:xfrm>
            <a:off x="1863077" y="2516262"/>
            <a:ext cx="3244634" cy="5952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Tôn giáo (Phật giáo, Thiên chúa , ...)</a:t>
            </a:r>
          </a:p>
        </p:txBody>
      </p:sp>
      <p:sp>
        <p:nvSpPr>
          <p:cNvPr id="18" name="Rounded Rectangle 17">
            <a:extLst>
              <a:ext uri="{FF2B5EF4-FFF2-40B4-BE49-F238E27FC236}">
                <a16:creationId xmlns:a16="http://schemas.microsoft.com/office/drawing/2014/main" id="{C1154C70-F4A2-C24A-A479-7DB73E9EF9FB}"/>
              </a:ext>
            </a:extLst>
          </p:cNvPr>
          <p:cNvSpPr/>
          <p:nvPr/>
        </p:nvSpPr>
        <p:spPr>
          <a:xfrm>
            <a:off x="1863076" y="3192077"/>
            <a:ext cx="3244634" cy="5952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ĐK KT (giàu, nghèo)</a:t>
            </a:r>
          </a:p>
        </p:txBody>
      </p:sp>
      <p:sp>
        <p:nvSpPr>
          <p:cNvPr id="19" name="Rounded Rectangle 18">
            <a:extLst>
              <a:ext uri="{FF2B5EF4-FFF2-40B4-BE49-F238E27FC236}">
                <a16:creationId xmlns:a16="http://schemas.microsoft.com/office/drawing/2014/main" id="{9D6B5E14-930C-8342-AAE4-6371C8ED0403}"/>
              </a:ext>
            </a:extLst>
          </p:cNvPr>
          <p:cNvSpPr/>
          <p:nvPr/>
        </p:nvSpPr>
        <p:spPr>
          <a:xfrm>
            <a:off x="1863075" y="3911935"/>
            <a:ext cx="3244634" cy="5952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TP &amp; địa vị XH (GV, BS, Nông dân,...)</a:t>
            </a:r>
          </a:p>
        </p:txBody>
      </p:sp>
      <p:pic>
        <p:nvPicPr>
          <p:cNvPr id="21" name="Picture 20" descr="A person standing in a classroom&#10;&#10;Description automatically generated with low confidence">
            <a:extLst>
              <a:ext uri="{FF2B5EF4-FFF2-40B4-BE49-F238E27FC236}">
                <a16:creationId xmlns:a16="http://schemas.microsoft.com/office/drawing/2014/main" id="{8E6C36DC-8AFE-9344-A489-350ACFEDA4A7}"/>
              </a:ext>
            </a:extLst>
          </p:cNvPr>
          <p:cNvPicPr>
            <a:picLocks noChangeAspect="1"/>
          </p:cNvPicPr>
          <p:nvPr/>
        </p:nvPicPr>
        <p:blipFill>
          <a:blip r:embed="rId2"/>
          <a:stretch>
            <a:fillRect/>
          </a:stretch>
        </p:blipFill>
        <p:spPr>
          <a:xfrm>
            <a:off x="5191196" y="1163776"/>
            <a:ext cx="3810000" cy="2247900"/>
          </a:xfrm>
          <a:prstGeom prst="rect">
            <a:avLst/>
          </a:prstGeom>
        </p:spPr>
      </p:pic>
      <p:sp>
        <p:nvSpPr>
          <p:cNvPr id="22" name="Rectangle 21">
            <a:extLst>
              <a:ext uri="{FF2B5EF4-FFF2-40B4-BE49-F238E27FC236}">
                <a16:creationId xmlns:a16="http://schemas.microsoft.com/office/drawing/2014/main" id="{FCECE3FF-560B-5D46-9E4F-87061810688E}"/>
              </a:ext>
            </a:extLst>
          </p:cNvPr>
          <p:cNvSpPr/>
          <p:nvPr/>
        </p:nvSpPr>
        <p:spPr>
          <a:xfrm>
            <a:off x="5191196" y="3489690"/>
            <a:ext cx="3810000" cy="10174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2">
                    <a:lumMod val="25000"/>
                  </a:schemeClr>
                </a:solidFill>
                <a:latin typeface="Calibri Light" panose="020F0302020204030204" pitchFamily="34" charset="0"/>
                <a:cs typeface="Calibri Light" panose="020F0302020204030204" pitchFamily="34" charset="0"/>
              </a:rPr>
              <a:t>Mọi công dân đều được đối xử bình đẳng về cơ hội học tập</a:t>
            </a:r>
            <a:endParaRPr lang="en-VN" sz="2000">
              <a:solidFill>
                <a:schemeClr val="tx2">
                  <a:lumMod val="25000"/>
                </a:schemeClr>
              </a:solidFill>
            </a:endParaRPr>
          </a:p>
        </p:txBody>
      </p:sp>
    </p:spTree>
    <p:extLst>
      <p:ext uri="{BB962C8B-B14F-4D97-AF65-F5344CB8AC3E}">
        <p14:creationId xmlns:p14="http://schemas.microsoft.com/office/powerpoint/2010/main" val="42563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65"/>
          <p:cNvSpPr txBox="1">
            <a:spLocks noGrp="1"/>
          </p:cNvSpPr>
          <p:nvPr>
            <p:ph type="title"/>
          </p:nvPr>
        </p:nvSpPr>
        <p:spPr>
          <a:xfrm>
            <a:off x="714125" y="546825"/>
            <a:ext cx="7715700" cy="365700"/>
          </a:xfrm>
          <a:prstGeom prst="rect">
            <a:avLst/>
          </a:prstGeom>
        </p:spPr>
        <p:txBody>
          <a:bodyPr spcFirstLastPara="1" wrap="square" lIns="91425" tIns="91425" rIns="91425" bIns="91425" anchor="ctr" anchorCtr="0">
            <a:noAutofit/>
          </a:bodyPr>
          <a:lstStyle/>
          <a:p>
            <a:pPr lvl="0"/>
            <a:r>
              <a:rPr lang="en-US"/>
              <a:t>-Nội dung quyền học tập</a:t>
            </a:r>
            <a:endParaRPr/>
          </a:p>
        </p:txBody>
      </p:sp>
      <p:sp>
        <p:nvSpPr>
          <p:cNvPr id="967" name="Google Shape;967;p65"/>
          <p:cNvSpPr txBox="1">
            <a:spLocks noGrp="1"/>
          </p:cNvSpPr>
          <p:nvPr>
            <p:ph type="title" idx="2"/>
          </p:nvPr>
        </p:nvSpPr>
        <p:spPr>
          <a:xfrm>
            <a:off x="809879" y="1835939"/>
            <a:ext cx="2677800" cy="365700"/>
          </a:xfrm>
          <a:prstGeom prst="rect">
            <a:avLst/>
          </a:prstGeom>
        </p:spPr>
        <p:txBody>
          <a:bodyPr spcFirstLastPara="1" wrap="square" lIns="91425" tIns="91425" rIns="91425" bIns="91425" anchor="ctr" anchorCtr="0">
            <a:noAutofit/>
          </a:bodyPr>
          <a:lstStyle/>
          <a:p>
            <a:pPr lvl="0" algn="just"/>
            <a:r>
              <a:rPr lang="en-US" sz="2400" b="0">
                <a:latin typeface="Calibri Light" panose="020F0302020204030204" pitchFamily="34" charset="0"/>
                <a:cs typeface="Calibri Light" panose="020F0302020204030204" pitchFamily="34" charset="0"/>
              </a:rPr>
              <a:t>- Mọi công dân đều có quyền học tập không hạn chế</a:t>
            </a:r>
            <a:endParaRPr sz="2400" b="0">
              <a:latin typeface="Calibri Light" panose="020F0302020204030204" pitchFamily="34" charset="0"/>
              <a:cs typeface="Calibri Light" panose="020F0302020204030204" pitchFamily="34" charset="0"/>
            </a:endParaRPr>
          </a:p>
        </p:txBody>
      </p:sp>
      <p:sp>
        <p:nvSpPr>
          <p:cNvPr id="969" name="Google Shape;969;p65"/>
          <p:cNvSpPr txBox="1">
            <a:spLocks noGrp="1"/>
          </p:cNvSpPr>
          <p:nvPr>
            <p:ph type="title" idx="4"/>
          </p:nvPr>
        </p:nvSpPr>
        <p:spPr>
          <a:xfrm>
            <a:off x="746857" y="3471281"/>
            <a:ext cx="2677800" cy="365700"/>
          </a:xfrm>
          <a:prstGeom prst="rect">
            <a:avLst/>
          </a:prstGeom>
        </p:spPr>
        <p:txBody>
          <a:bodyPr spcFirstLastPara="1" wrap="square" lIns="91425" tIns="91425" rIns="91425" bIns="91425" anchor="ctr" anchorCtr="0">
            <a:noAutofit/>
          </a:bodyPr>
          <a:lstStyle/>
          <a:p>
            <a:pPr lvl="0" algn="just"/>
            <a:r>
              <a:rPr lang="en-US" sz="2400" b="0">
                <a:latin typeface="Calibri Light" panose="020F0302020204030204" pitchFamily="34" charset="0"/>
                <a:cs typeface="Calibri Light" panose="020F0302020204030204" pitchFamily="34" charset="0"/>
              </a:rPr>
              <a:t>- Công dân có thể học bất cứ ngành nghề nào</a:t>
            </a:r>
            <a:endParaRPr sz="2400" b="0">
              <a:latin typeface="Calibri Light" panose="020F0302020204030204" pitchFamily="34" charset="0"/>
              <a:cs typeface="Calibri Light" panose="020F0302020204030204" pitchFamily="34" charset="0"/>
            </a:endParaRPr>
          </a:p>
        </p:txBody>
      </p:sp>
      <p:sp>
        <p:nvSpPr>
          <p:cNvPr id="971" name="Google Shape;971;p65"/>
          <p:cNvSpPr txBox="1">
            <a:spLocks noGrp="1"/>
          </p:cNvSpPr>
          <p:nvPr>
            <p:ph type="title" idx="6"/>
          </p:nvPr>
        </p:nvSpPr>
        <p:spPr>
          <a:xfrm>
            <a:off x="5765463" y="1715593"/>
            <a:ext cx="3059963" cy="365700"/>
          </a:xfrm>
          <a:prstGeom prst="rect">
            <a:avLst/>
          </a:prstGeom>
        </p:spPr>
        <p:txBody>
          <a:bodyPr spcFirstLastPara="1" wrap="square" lIns="91425" tIns="91425" rIns="91425" bIns="91425" anchor="ctr" anchorCtr="0">
            <a:noAutofit/>
          </a:bodyPr>
          <a:lstStyle/>
          <a:p>
            <a:pPr lvl="0" algn="just"/>
            <a:r>
              <a:rPr lang="vi-VN" sz="2400" b="0">
                <a:latin typeface="Calibri Light" panose="020F0302020204030204" pitchFamily="34" charset="0"/>
                <a:cs typeface="Calibri Light" panose="020F0302020204030204" pitchFamily="34" charset="0"/>
              </a:rPr>
              <a:t>- Công dân có quyền học thường xuyên, học suốt đời</a:t>
            </a:r>
            <a:endParaRPr sz="2400" b="0">
              <a:latin typeface="Calibri Light" panose="020F0302020204030204" pitchFamily="34" charset="0"/>
              <a:cs typeface="Calibri Light" panose="020F0302020204030204" pitchFamily="34" charset="0"/>
            </a:endParaRPr>
          </a:p>
        </p:txBody>
      </p:sp>
      <p:sp>
        <p:nvSpPr>
          <p:cNvPr id="973" name="Google Shape;973;p65"/>
          <p:cNvSpPr txBox="1">
            <a:spLocks noGrp="1"/>
          </p:cNvSpPr>
          <p:nvPr>
            <p:ph type="title" idx="8"/>
          </p:nvPr>
        </p:nvSpPr>
        <p:spPr>
          <a:xfrm>
            <a:off x="5765462" y="3437820"/>
            <a:ext cx="2902191" cy="365700"/>
          </a:xfrm>
          <a:prstGeom prst="rect">
            <a:avLst/>
          </a:prstGeom>
        </p:spPr>
        <p:txBody>
          <a:bodyPr spcFirstLastPara="1" wrap="square" lIns="91425" tIns="91425" rIns="91425" bIns="91425" anchor="ctr" anchorCtr="0">
            <a:noAutofit/>
          </a:bodyPr>
          <a:lstStyle/>
          <a:p>
            <a:pPr lvl="0" algn="just"/>
            <a:r>
              <a:rPr lang="vi-VN" sz="2400" b="0">
                <a:latin typeface="Calibri Light" panose="020F0302020204030204" pitchFamily="34" charset="0"/>
                <a:cs typeface="Calibri Light" panose="020F0302020204030204" pitchFamily="34" charset="0"/>
              </a:rPr>
              <a:t>- Mọi công dân đều được đối xử bình đẳng về cơ hội học tập</a:t>
            </a:r>
            <a:endParaRPr sz="2400" b="0">
              <a:latin typeface="Calibri Light" panose="020F0302020204030204" pitchFamily="34" charset="0"/>
              <a:cs typeface="Calibri Light" panose="020F0302020204030204" pitchFamily="34" charset="0"/>
            </a:endParaRPr>
          </a:p>
        </p:txBody>
      </p:sp>
      <p:grpSp>
        <p:nvGrpSpPr>
          <p:cNvPr id="974" name="Google Shape;974;p65"/>
          <p:cNvGrpSpPr/>
          <p:nvPr/>
        </p:nvGrpSpPr>
        <p:grpSpPr>
          <a:xfrm>
            <a:off x="3744311" y="1745053"/>
            <a:ext cx="348514" cy="462208"/>
            <a:chOff x="1802465" y="1962854"/>
            <a:chExt cx="265373" cy="351944"/>
          </a:xfrm>
        </p:grpSpPr>
        <p:sp>
          <p:nvSpPr>
            <p:cNvPr id="975" name="Google Shape;975;p65"/>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976" name="Google Shape;976;p65"/>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7" name="Google Shape;977;p65"/>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8" name="Google Shape;978;p65"/>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79" name="Google Shape;979;p65"/>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80" name="Google Shape;980;p65"/>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E543C"/>
            </a:solidFill>
            <a:ln>
              <a:noFill/>
            </a:ln>
          </p:spPr>
          <p:txBody>
            <a:bodyPr spcFirstLastPara="1" wrap="square" lIns="91425" tIns="91425" rIns="91425" bIns="91425" anchor="ctr" anchorCtr="0">
              <a:noAutofit/>
            </a:bodyPr>
            <a:lstStyle/>
            <a:p>
              <a:endParaRPr/>
            </a:p>
          </p:txBody>
        </p:sp>
        <p:sp>
          <p:nvSpPr>
            <p:cNvPr id="981" name="Google Shape;981;p65"/>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982" name="Google Shape;982;p65"/>
          <p:cNvGrpSpPr/>
          <p:nvPr/>
        </p:nvGrpSpPr>
        <p:grpSpPr>
          <a:xfrm>
            <a:off x="4963545" y="1745047"/>
            <a:ext cx="475407" cy="462200"/>
            <a:chOff x="3512070" y="1956222"/>
            <a:chExt cx="373983" cy="363622"/>
          </a:xfrm>
        </p:grpSpPr>
        <p:sp>
          <p:nvSpPr>
            <p:cNvPr id="983" name="Google Shape;983;p65"/>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84" name="Google Shape;984;p65"/>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85" name="Google Shape;985;p65"/>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86" name="Google Shape;986;p65"/>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987" name="Google Shape;987;p65"/>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988" name="Google Shape;988;p65"/>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89" name="Google Shape;989;p65"/>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90" name="Google Shape;990;p65"/>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991" name="Google Shape;991;p65"/>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92" name="Google Shape;992;p65"/>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993" name="Google Shape;993;p65"/>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994" name="Google Shape;994;p65"/>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95" name="Google Shape;995;p65"/>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96" name="Google Shape;996;p65"/>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997" name="Google Shape;997;p65"/>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634939"/>
            </a:solidFill>
            <a:ln>
              <a:noFill/>
            </a:ln>
          </p:spPr>
          <p:txBody>
            <a:bodyPr spcFirstLastPara="1" wrap="square" lIns="91425" tIns="91425" rIns="91425" bIns="91425" anchor="ctr" anchorCtr="0">
              <a:noAutofit/>
            </a:bodyPr>
            <a:lstStyle/>
            <a:p>
              <a:endParaRPr/>
            </a:p>
          </p:txBody>
        </p:sp>
        <p:sp>
          <p:nvSpPr>
            <p:cNvPr id="998" name="Google Shape;998;p65"/>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999" name="Google Shape;999;p65"/>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00" name="Google Shape;1000;p65"/>
          <p:cNvGrpSpPr/>
          <p:nvPr/>
        </p:nvGrpSpPr>
        <p:grpSpPr>
          <a:xfrm>
            <a:off x="3633560" y="3413981"/>
            <a:ext cx="570017" cy="423367"/>
            <a:chOff x="3486572" y="2433470"/>
            <a:chExt cx="379328" cy="281738"/>
          </a:xfrm>
        </p:grpSpPr>
        <p:sp>
          <p:nvSpPr>
            <p:cNvPr id="1001" name="Google Shape;1001;p65"/>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2" name="Google Shape;1002;p65"/>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634939"/>
            </a:solidFill>
            <a:ln>
              <a:noFill/>
            </a:ln>
          </p:spPr>
          <p:txBody>
            <a:bodyPr spcFirstLastPara="1" wrap="square" lIns="91425" tIns="91425" rIns="91425" bIns="91425" anchor="ctr" anchorCtr="0">
              <a:noAutofit/>
            </a:bodyPr>
            <a:lstStyle/>
            <a:p>
              <a:endParaRPr/>
            </a:p>
          </p:txBody>
        </p:sp>
        <p:sp>
          <p:nvSpPr>
            <p:cNvPr id="1003" name="Google Shape;1003;p65"/>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5E543C"/>
            </a:solidFill>
            <a:ln>
              <a:noFill/>
            </a:ln>
          </p:spPr>
          <p:txBody>
            <a:bodyPr spcFirstLastPara="1" wrap="square" lIns="91425" tIns="91425" rIns="91425" bIns="91425" anchor="ctr" anchorCtr="0">
              <a:noAutofit/>
            </a:bodyPr>
            <a:lstStyle/>
            <a:p>
              <a:endParaRPr/>
            </a:p>
          </p:txBody>
        </p:sp>
        <p:sp>
          <p:nvSpPr>
            <p:cNvPr id="1004" name="Google Shape;1004;p65"/>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5E543C"/>
            </a:solidFill>
            <a:ln>
              <a:noFill/>
            </a:ln>
          </p:spPr>
          <p:txBody>
            <a:bodyPr spcFirstLastPara="1" wrap="square" lIns="91425" tIns="91425" rIns="91425" bIns="91425" anchor="ctr" anchorCtr="0">
              <a:noAutofit/>
            </a:bodyPr>
            <a:lstStyle/>
            <a:p>
              <a:endParaRPr/>
            </a:p>
          </p:txBody>
        </p:sp>
        <p:sp>
          <p:nvSpPr>
            <p:cNvPr id="1005" name="Google Shape;1005;p65"/>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9F8F6B"/>
            </a:solidFill>
            <a:ln>
              <a:noFill/>
            </a:ln>
          </p:spPr>
          <p:txBody>
            <a:bodyPr spcFirstLastPara="1" wrap="square" lIns="91425" tIns="91425" rIns="91425" bIns="91425" anchor="ctr" anchorCtr="0">
              <a:noAutofit/>
            </a:bodyPr>
            <a:lstStyle/>
            <a:p>
              <a:endParaRPr/>
            </a:p>
          </p:txBody>
        </p:sp>
        <p:sp>
          <p:nvSpPr>
            <p:cNvPr id="1006" name="Google Shape;1006;p65"/>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634939"/>
            </a:solidFill>
            <a:ln>
              <a:noFill/>
            </a:ln>
          </p:spPr>
          <p:txBody>
            <a:bodyPr spcFirstLastPara="1" wrap="square" lIns="91425" tIns="91425" rIns="91425" bIns="91425" anchor="ctr" anchorCtr="0">
              <a:noAutofit/>
            </a:bodyPr>
            <a:lstStyle/>
            <a:p>
              <a:endParaRPr/>
            </a:p>
          </p:txBody>
        </p:sp>
        <p:sp>
          <p:nvSpPr>
            <p:cNvPr id="1007" name="Google Shape;1007;p65"/>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008" name="Google Shape;1008;p65"/>
          <p:cNvGrpSpPr/>
          <p:nvPr/>
        </p:nvGrpSpPr>
        <p:grpSpPr>
          <a:xfrm>
            <a:off x="4916244" y="3395652"/>
            <a:ext cx="570009" cy="460002"/>
            <a:chOff x="7957948" y="3375631"/>
            <a:chExt cx="360629" cy="291012"/>
          </a:xfrm>
        </p:grpSpPr>
        <p:sp>
          <p:nvSpPr>
            <p:cNvPr id="1009" name="Google Shape;1009;p65"/>
            <p:cNvSpPr/>
            <p:nvPr/>
          </p:nvSpPr>
          <p:spPr>
            <a:xfrm>
              <a:off x="7957948" y="3393714"/>
              <a:ext cx="360629" cy="261116"/>
            </a:xfrm>
            <a:custGeom>
              <a:avLst/>
              <a:gdLst/>
              <a:ahLst/>
              <a:cxnLst/>
              <a:rect l="l" t="t" r="r" b="b"/>
              <a:pathLst>
                <a:path w="13800" h="9992" extrusionOk="0">
                  <a:moveTo>
                    <a:pt x="385" y="0"/>
                  </a:moveTo>
                  <a:cubicBezTo>
                    <a:pt x="174" y="0"/>
                    <a:pt x="0" y="173"/>
                    <a:pt x="0" y="395"/>
                  </a:cubicBezTo>
                  <a:lnTo>
                    <a:pt x="0" y="9607"/>
                  </a:lnTo>
                  <a:cubicBezTo>
                    <a:pt x="0" y="9818"/>
                    <a:pt x="174" y="9991"/>
                    <a:pt x="385" y="9991"/>
                  </a:cubicBezTo>
                  <a:lnTo>
                    <a:pt x="13405" y="9991"/>
                  </a:lnTo>
                  <a:cubicBezTo>
                    <a:pt x="13626" y="9991"/>
                    <a:pt x="13799" y="9818"/>
                    <a:pt x="13799" y="9607"/>
                  </a:cubicBezTo>
                  <a:lnTo>
                    <a:pt x="13799" y="395"/>
                  </a:lnTo>
                  <a:cubicBezTo>
                    <a:pt x="13799" y="173"/>
                    <a:pt x="13626" y="0"/>
                    <a:pt x="134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0" name="Google Shape;1010;p65"/>
            <p:cNvSpPr/>
            <p:nvPr/>
          </p:nvSpPr>
          <p:spPr>
            <a:xfrm>
              <a:off x="8286643" y="3393714"/>
              <a:ext cx="31934" cy="261116"/>
            </a:xfrm>
            <a:custGeom>
              <a:avLst/>
              <a:gdLst/>
              <a:ahLst/>
              <a:cxnLst/>
              <a:rect l="l" t="t" r="r" b="b"/>
              <a:pathLst>
                <a:path w="1222" h="9992" extrusionOk="0">
                  <a:moveTo>
                    <a:pt x="0" y="0"/>
                  </a:moveTo>
                  <a:cubicBezTo>
                    <a:pt x="212" y="0"/>
                    <a:pt x="385" y="173"/>
                    <a:pt x="385" y="395"/>
                  </a:cubicBezTo>
                  <a:lnTo>
                    <a:pt x="385" y="9607"/>
                  </a:lnTo>
                  <a:cubicBezTo>
                    <a:pt x="385" y="9818"/>
                    <a:pt x="212" y="9991"/>
                    <a:pt x="0" y="9991"/>
                  </a:cubicBezTo>
                  <a:lnTo>
                    <a:pt x="827" y="9991"/>
                  </a:lnTo>
                  <a:cubicBezTo>
                    <a:pt x="1048" y="9991"/>
                    <a:pt x="1221" y="9818"/>
                    <a:pt x="1221" y="9607"/>
                  </a:cubicBezTo>
                  <a:lnTo>
                    <a:pt x="1221" y="395"/>
                  </a:lnTo>
                  <a:cubicBezTo>
                    <a:pt x="1221" y="173"/>
                    <a:pt x="1048" y="0"/>
                    <a:pt x="827"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1011" name="Google Shape;1011;p65"/>
            <p:cNvSpPr/>
            <p:nvPr/>
          </p:nvSpPr>
          <p:spPr>
            <a:xfrm>
              <a:off x="7978541" y="3597757"/>
              <a:ext cx="159853" cy="33946"/>
            </a:xfrm>
            <a:custGeom>
              <a:avLst/>
              <a:gdLst/>
              <a:ahLst/>
              <a:cxnLst/>
              <a:rect l="l" t="t" r="r" b="b"/>
              <a:pathLst>
                <a:path w="6117" h="1299" extrusionOk="0">
                  <a:moveTo>
                    <a:pt x="1" y="1"/>
                  </a:moveTo>
                  <a:lnTo>
                    <a:pt x="1" y="1193"/>
                  </a:lnTo>
                  <a:cubicBezTo>
                    <a:pt x="1" y="1251"/>
                    <a:pt x="49" y="1299"/>
                    <a:pt x="116" y="1299"/>
                  </a:cubicBezTo>
                  <a:lnTo>
                    <a:pt x="6117" y="1299"/>
                  </a:lnTo>
                  <a:lnTo>
                    <a:pt x="611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2" name="Google Shape;1012;p65"/>
            <p:cNvSpPr/>
            <p:nvPr/>
          </p:nvSpPr>
          <p:spPr>
            <a:xfrm>
              <a:off x="8138367" y="3597757"/>
              <a:ext cx="159591" cy="33946"/>
            </a:xfrm>
            <a:custGeom>
              <a:avLst/>
              <a:gdLst/>
              <a:ahLst/>
              <a:cxnLst/>
              <a:rect l="l" t="t" r="r" b="b"/>
              <a:pathLst>
                <a:path w="6107" h="1299" extrusionOk="0">
                  <a:moveTo>
                    <a:pt x="1" y="1"/>
                  </a:moveTo>
                  <a:lnTo>
                    <a:pt x="1" y="1299"/>
                  </a:lnTo>
                  <a:lnTo>
                    <a:pt x="6001" y="1299"/>
                  </a:lnTo>
                  <a:cubicBezTo>
                    <a:pt x="6059" y="1299"/>
                    <a:pt x="6107" y="1251"/>
                    <a:pt x="6107" y="1193"/>
                  </a:cubicBezTo>
                  <a:lnTo>
                    <a:pt x="610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3" name="Google Shape;1013;p65"/>
            <p:cNvSpPr/>
            <p:nvPr/>
          </p:nvSpPr>
          <p:spPr>
            <a:xfrm>
              <a:off x="8122531" y="3631677"/>
              <a:ext cx="31202" cy="34965"/>
            </a:xfrm>
            <a:custGeom>
              <a:avLst/>
              <a:gdLst/>
              <a:ahLst/>
              <a:cxnLst/>
              <a:rect l="l" t="t" r="r" b="b"/>
              <a:pathLst>
                <a:path w="1194" h="1338" extrusionOk="0">
                  <a:moveTo>
                    <a:pt x="1" y="1"/>
                  </a:moveTo>
                  <a:lnTo>
                    <a:pt x="1" y="1107"/>
                  </a:lnTo>
                  <a:cubicBezTo>
                    <a:pt x="1" y="1232"/>
                    <a:pt x="97" y="1328"/>
                    <a:pt x="222" y="1337"/>
                  </a:cubicBezTo>
                  <a:lnTo>
                    <a:pt x="972" y="1337"/>
                  </a:lnTo>
                  <a:cubicBezTo>
                    <a:pt x="1097" y="1328"/>
                    <a:pt x="1193" y="1232"/>
                    <a:pt x="1193" y="1107"/>
                  </a:cubicBezTo>
                  <a:lnTo>
                    <a:pt x="119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4" name="Google Shape;1014;p65"/>
            <p:cNvSpPr/>
            <p:nvPr/>
          </p:nvSpPr>
          <p:spPr>
            <a:xfrm>
              <a:off x="7978541" y="3375631"/>
              <a:ext cx="159853" cy="234226"/>
            </a:xfrm>
            <a:custGeom>
              <a:avLst/>
              <a:gdLst/>
              <a:ahLst/>
              <a:cxnLst/>
              <a:rect l="l" t="t" r="r" b="b"/>
              <a:pathLst>
                <a:path w="6117" h="8963" extrusionOk="0">
                  <a:moveTo>
                    <a:pt x="116" y="0"/>
                  </a:moveTo>
                  <a:cubicBezTo>
                    <a:pt x="49" y="0"/>
                    <a:pt x="1" y="48"/>
                    <a:pt x="1" y="106"/>
                  </a:cubicBezTo>
                  <a:lnTo>
                    <a:pt x="1" y="8856"/>
                  </a:lnTo>
                  <a:cubicBezTo>
                    <a:pt x="1" y="8914"/>
                    <a:pt x="49" y="8962"/>
                    <a:pt x="116" y="8962"/>
                  </a:cubicBezTo>
                  <a:lnTo>
                    <a:pt x="6117" y="8962"/>
                  </a:lnTo>
                  <a:lnTo>
                    <a:pt x="6117" y="0"/>
                  </a:ln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1015" name="Google Shape;1015;p65"/>
            <p:cNvSpPr/>
            <p:nvPr/>
          </p:nvSpPr>
          <p:spPr>
            <a:xfrm>
              <a:off x="8138367" y="3375631"/>
              <a:ext cx="159591" cy="234252"/>
            </a:xfrm>
            <a:custGeom>
              <a:avLst/>
              <a:gdLst/>
              <a:ahLst/>
              <a:cxnLst/>
              <a:rect l="l" t="t" r="r" b="b"/>
              <a:pathLst>
                <a:path w="6107" h="8964" extrusionOk="0">
                  <a:moveTo>
                    <a:pt x="1" y="0"/>
                  </a:moveTo>
                  <a:lnTo>
                    <a:pt x="1" y="8962"/>
                  </a:lnTo>
                  <a:lnTo>
                    <a:pt x="5992" y="8962"/>
                  </a:lnTo>
                  <a:cubicBezTo>
                    <a:pt x="5997" y="8963"/>
                    <a:pt x="6003" y="8963"/>
                    <a:pt x="6008" y="8963"/>
                  </a:cubicBezTo>
                  <a:cubicBezTo>
                    <a:pt x="6067" y="8963"/>
                    <a:pt x="6107" y="8918"/>
                    <a:pt x="6107" y="8856"/>
                  </a:cubicBezTo>
                  <a:lnTo>
                    <a:pt x="6107" y="106"/>
                  </a:lnTo>
                  <a:cubicBezTo>
                    <a:pt x="6107" y="48"/>
                    <a:pt x="6059" y="0"/>
                    <a:pt x="60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6" name="Google Shape;1016;p65"/>
            <p:cNvSpPr/>
            <p:nvPr/>
          </p:nvSpPr>
          <p:spPr>
            <a:xfrm>
              <a:off x="8033576" y="3407277"/>
              <a:ext cx="80958" cy="10584"/>
            </a:xfrm>
            <a:custGeom>
              <a:avLst/>
              <a:gdLst/>
              <a:ahLst/>
              <a:cxnLst/>
              <a:rect l="l" t="t" r="r" b="b"/>
              <a:pathLst>
                <a:path w="3098" h="405" extrusionOk="0">
                  <a:moveTo>
                    <a:pt x="270" y="1"/>
                  </a:moveTo>
                  <a:cubicBezTo>
                    <a:pt x="1" y="1"/>
                    <a:pt x="1" y="404"/>
                    <a:pt x="270" y="404"/>
                  </a:cubicBezTo>
                  <a:lnTo>
                    <a:pt x="2828" y="404"/>
                  </a:lnTo>
                  <a:cubicBezTo>
                    <a:pt x="3097" y="404"/>
                    <a:pt x="3097" y="1"/>
                    <a:pt x="28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7" name="Google Shape;1017;p65"/>
            <p:cNvSpPr/>
            <p:nvPr/>
          </p:nvSpPr>
          <p:spPr>
            <a:xfrm>
              <a:off x="8003184" y="3428889"/>
              <a:ext cx="111351" cy="10584"/>
            </a:xfrm>
            <a:custGeom>
              <a:avLst/>
              <a:gdLst/>
              <a:ahLst/>
              <a:cxnLst/>
              <a:rect l="l" t="t" r="r" b="b"/>
              <a:pathLst>
                <a:path w="4261" h="405" extrusionOk="0">
                  <a:moveTo>
                    <a:pt x="270" y="1"/>
                  </a:moveTo>
                  <a:cubicBezTo>
                    <a:pt x="0" y="1"/>
                    <a:pt x="0" y="404"/>
                    <a:pt x="270" y="404"/>
                  </a:cubicBezTo>
                  <a:lnTo>
                    <a:pt x="3991" y="404"/>
                  </a:lnTo>
                  <a:cubicBezTo>
                    <a:pt x="4260" y="404"/>
                    <a:pt x="4260" y="1"/>
                    <a:pt x="39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8" name="Google Shape;1018;p65"/>
            <p:cNvSpPr/>
            <p:nvPr/>
          </p:nvSpPr>
          <p:spPr>
            <a:xfrm>
              <a:off x="8003184" y="3450761"/>
              <a:ext cx="111351" cy="10584"/>
            </a:xfrm>
            <a:custGeom>
              <a:avLst/>
              <a:gdLst/>
              <a:ahLst/>
              <a:cxnLst/>
              <a:rect l="l" t="t" r="r" b="b"/>
              <a:pathLst>
                <a:path w="4261" h="405" extrusionOk="0">
                  <a:moveTo>
                    <a:pt x="4000" y="0"/>
                  </a:moveTo>
                  <a:cubicBezTo>
                    <a:pt x="3997" y="0"/>
                    <a:pt x="3994" y="0"/>
                    <a:pt x="3991" y="0"/>
                  </a:cubicBezTo>
                  <a:lnTo>
                    <a:pt x="270" y="0"/>
                  </a:lnTo>
                  <a:cubicBezTo>
                    <a:pt x="0" y="0"/>
                    <a:pt x="0" y="404"/>
                    <a:pt x="270" y="404"/>
                  </a:cubicBezTo>
                  <a:lnTo>
                    <a:pt x="3991" y="404"/>
                  </a:lnTo>
                  <a:cubicBezTo>
                    <a:pt x="4257" y="395"/>
                    <a:pt x="4260" y="0"/>
                    <a:pt x="40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9" name="Google Shape;1019;p65"/>
            <p:cNvSpPr/>
            <p:nvPr/>
          </p:nvSpPr>
          <p:spPr>
            <a:xfrm>
              <a:off x="8003184" y="3472608"/>
              <a:ext cx="88720" cy="10584"/>
            </a:xfrm>
            <a:custGeom>
              <a:avLst/>
              <a:gdLst/>
              <a:ahLst/>
              <a:cxnLst/>
              <a:rect l="l" t="t" r="r" b="b"/>
              <a:pathLst>
                <a:path w="3395" h="405" extrusionOk="0">
                  <a:moveTo>
                    <a:pt x="270" y="1"/>
                  </a:moveTo>
                  <a:cubicBezTo>
                    <a:pt x="0" y="1"/>
                    <a:pt x="0" y="405"/>
                    <a:pt x="270" y="405"/>
                  </a:cubicBezTo>
                  <a:lnTo>
                    <a:pt x="3126" y="405"/>
                  </a:lnTo>
                  <a:cubicBezTo>
                    <a:pt x="3395" y="405"/>
                    <a:pt x="3395" y="1"/>
                    <a:pt x="3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0" name="Google Shape;1020;p65"/>
            <p:cNvSpPr/>
            <p:nvPr/>
          </p:nvSpPr>
          <p:spPr>
            <a:xfrm>
              <a:off x="8033576" y="3515831"/>
              <a:ext cx="80958" cy="10584"/>
            </a:xfrm>
            <a:custGeom>
              <a:avLst/>
              <a:gdLst/>
              <a:ahLst/>
              <a:cxnLst/>
              <a:rect l="l" t="t" r="r" b="b"/>
              <a:pathLst>
                <a:path w="3098" h="405" extrusionOk="0">
                  <a:moveTo>
                    <a:pt x="270" y="1"/>
                  </a:moveTo>
                  <a:cubicBezTo>
                    <a:pt x="1" y="1"/>
                    <a:pt x="1" y="405"/>
                    <a:pt x="270" y="405"/>
                  </a:cubicBezTo>
                  <a:lnTo>
                    <a:pt x="2828" y="405"/>
                  </a:lnTo>
                  <a:cubicBezTo>
                    <a:pt x="3097" y="405"/>
                    <a:pt x="3097" y="1"/>
                    <a:pt x="28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1" name="Google Shape;1021;p65"/>
            <p:cNvSpPr/>
            <p:nvPr/>
          </p:nvSpPr>
          <p:spPr>
            <a:xfrm>
              <a:off x="8003184" y="3537443"/>
              <a:ext cx="111351" cy="10584"/>
            </a:xfrm>
            <a:custGeom>
              <a:avLst/>
              <a:gdLst/>
              <a:ahLst/>
              <a:cxnLst/>
              <a:rect l="l" t="t" r="r" b="b"/>
              <a:pathLst>
                <a:path w="4261" h="405" extrusionOk="0">
                  <a:moveTo>
                    <a:pt x="270" y="1"/>
                  </a:moveTo>
                  <a:cubicBezTo>
                    <a:pt x="0" y="1"/>
                    <a:pt x="0" y="405"/>
                    <a:pt x="270" y="405"/>
                  </a:cubicBezTo>
                  <a:lnTo>
                    <a:pt x="3991" y="405"/>
                  </a:lnTo>
                  <a:cubicBezTo>
                    <a:pt x="4260" y="405"/>
                    <a:pt x="4260" y="1"/>
                    <a:pt x="39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2" name="Google Shape;1022;p65"/>
            <p:cNvSpPr/>
            <p:nvPr/>
          </p:nvSpPr>
          <p:spPr>
            <a:xfrm>
              <a:off x="8003184" y="3559316"/>
              <a:ext cx="55296" cy="10584"/>
            </a:xfrm>
            <a:custGeom>
              <a:avLst/>
              <a:gdLst/>
              <a:ahLst/>
              <a:cxnLst/>
              <a:rect l="l" t="t" r="r" b="b"/>
              <a:pathLst>
                <a:path w="2116" h="405" extrusionOk="0">
                  <a:moveTo>
                    <a:pt x="270" y="0"/>
                  </a:moveTo>
                  <a:cubicBezTo>
                    <a:pt x="0" y="0"/>
                    <a:pt x="0" y="404"/>
                    <a:pt x="270" y="404"/>
                  </a:cubicBezTo>
                  <a:lnTo>
                    <a:pt x="1847" y="404"/>
                  </a:lnTo>
                  <a:cubicBezTo>
                    <a:pt x="2116" y="404"/>
                    <a:pt x="2116" y="0"/>
                    <a:pt x="18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3" name="Google Shape;1023;p65"/>
            <p:cNvSpPr/>
            <p:nvPr/>
          </p:nvSpPr>
          <p:spPr>
            <a:xfrm>
              <a:off x="8190632" y="3479664"/>
              <a:ext cx="81194" cy="10558"/>
            </a:xfrm>
            <a:custGeom>
              <a:avLst/>
              <a:gdLst/>
              <a:ahLst/>
              <a:cxnLst/>
              <a:rect l="l" t="t" r="r" b="b"/>
              <a:pathLst>
                <a:path w="3107" h="404" extrusionOk="0">
                  <a:moveTo>
                    <a:pt x="270" y="0"/>
                  </a:moveTo>
                  <a:cubicBezTo>
                    <a:pt x="1" y="0"/>
                    <a:pt x="1" y="404"/>
                    <a:pt x="270" y="404"/>
                  </a:cubicBezTo>
                  <a:lnTo>
                    <a:pt x="2838" y="404"/>
                  </a:lnTo>
                  <a:cubicBezTo>
                    <a:pt x="3107" y="404"/>
                    <a:pt x="3107" y="0"/>
                    <a:pt x="28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4" name="Google Shape;1024;p65"/>
            <p:cNvSpPr/>
            <p:nvPr/>
          </p:nvSpPr>
          <p:spPr>
            <a:xfrm>
              <a:off x="8160240" y="3501511"/>
              <a:ext cx="111586" cy="10584"/>
            </a:xfrm>
            <a:custGeom>
              <a:avLst/>
              <a:gdLst/>
              <a:ahLst/>
              <a:cxnLst/>
              <a:rect l="l" t="t" r="r" b="b"/>
              <a:pathLst>
                <a:path w="4270" h="405" extrusionOk="0">
                  <a:moveTo>
                    <a:pt x="270" y="1"/>
                  </a:moveTo>
                  <a:cubicBezTo>
                    <a:pt x="0" y="1"/>
                    <a:pt x="0" y="405"/>
                    <a:pt x="270" y="405"/>
                  </a:cubicBezTo>
                  <a:lnTo>
                    <a:pt x="4001" y="405"/>
                  </a:lnTo>
                  <a:cubicBezTo>
                    <a:pt x="4270" y="405"/>
                    <a:pt x="4270" y="1"/>
                    <a:pt x="40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5" name="Google Shape;1025;p65"/>
            <p:cNvSpPr/>
            <p:nvPr/>
          </p:nvSpPr>
          <p:spPr>
            <a:xfrm>
              <a:off x="8160475" y="3523122"/>
              <a:ext cx="55061" cy="10584"/>
            </a:xfrm>
            <a:custGeom>
              <a:avLst/>
              <a:gdLst/>
              <a:ahLst/>
              <a:cxnLst/>
              <a:rect l="l" t="t" r="r" b="b"/>
              <a:pathLst>
                <a:path w="2107" h="405" extrusionOk="0">
                  <a:moveTo>
                    <a:pt x="270" y="1"/>
                  </a:moveTo>
                  <a:cubicBezTo>
                    <a:pt x="1" y="1"/>
                    <a:pt x="1" y="404"/>
                    <a:pt x="270" y="404"/>
                  </a:cubicBezTo>
                  <a:lnTo>
                    <a:pt x="1847" y="404"/>
                  </a:lnTo>
                  <a:cubicBezTo>
                    <a:pt x="2107" y="404"/>
                    <a:pt x="2107" y="1"/>
                    <a:pt x="1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6" name="Google Shape;1026;p65"/>
            <p:cNvSpPr/>
            <p:nvPr/>
          </p:nvSpPr>
          <p:spPr>
            <a:xfrm>
              <a:off x="8169778" y="3412556"/>
              <a:ext cx="97291" cy="36220"/>
            </a:xfrm>
            <a:custGeom>
              <a:avLst/>
              <a:gdLst/>
              <a:ahLst/>
              <a:cxnLst/>
              <a:rect l="l" t="t" r="r" b="b"/>
              <a:pathLst>
                <a:path w="3723" h="1386" extrusionOk="0">
                  <a:moveTo>
                    <a:pt x="107" y="1"/>
                  </a:moveTo>
                  <a:cubicBezTo>
                    <a:pt x="49" y="1"/>
                    <a:pt x="1" y="49"/>
                    <a:pt x="1" y="106"/>
                  </a:cubicBezTo>
                  <a:lnTo>
                    <a:pt x="1" y="1279"/>
                  </a:lnTo>
                  <a:cubicBezTo>
                    <a:pt x="1" y="1337"/>
                    <a:pt x="49" y="1385"/>
                    <a:pt x="107" y="1385"/>
                  </a:cubicBezTo>
                  <a:lnTo>
                    <a:pt x="3616" y="1385"/>
                  </a:lnTo>
                  <a:cubicBezTo>
                    <a:pt x="3674" y="1385"/>
                    <a:pt x="3722" y="1337"/>
                    <a:pt x="3722" y="1279"/>
                  </a:cubicBezTo>
                  <a:lnTo>
                    <a:pt x="3722" y="106"/>
                  </a:lnTo>
                  <a:cubicBezTo>
                    <a:pt x="3722" y="49"/>
                    <a:pt x="3674" y="1"/>
                    <a:pt x="3616" y="1"/>
                  </a:cubicBezTo>
                  <a:close/>
                </a:path>
              </a:pathLst>
            </a:custGeom>
            <a:solidFill>
              <a:srgbClr val="634939"/>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2725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9"/>
          <p:cNvSpPr txBox="1">
            <a:spLocks noGrp="1"/>
          </p:cNvSpPr>
          <p:nvPr>
            <p:ph type="title" idx="2"/>
          </p:nvPr>
        </p:nvSpPr>
        <p:spPr>
          <a:xfrm>
            <a:off x="293105" y="470143"/>
            <a:ext cx="8321018" cy="365700"/>
          </a:xfrm>
          <a:prstGeom prst="rect">
            <a:avLst/>
          </a:prstGeom>
        </p:spPr>
        <p:txBody>
          <a:bodyPr spcFirstLastPara="1" wrap="square" lIns="91425" tIns="91425" rIns="91425" bIns="91425" anchor="ctr" anchorCtr="0">
            <a:noAutofit/>
          </a:bodyPr>
          <a:lstStyle/>
          <a:p>
            <a:pPr>
              <a:buClr>
                <a:schemeClr val="dk1"/>
              </a:buClr>
              <a:buSzPts val="1100"/>
            </a:pPr>
            <a:r>
              <a:rPr lang="en"/>
              <a:t>b. QUYỀN SÁNG TẠO CỦA CÔNG DÂN</a:t>
            </a:r>
            <a:endParaRPr/>
          </a:p>
        </p:txBody>
      </p:sp>
      <p:grpSp>
        <p:nvGrpSpPr>
          <p:cNvPr id="663" name="Google Shape;663;p49"/>
          <p:cNvGrpSpPr/>
          <p:nvPr/>
        </p:nvGrpSpPr>
        <p:grpSpPr>
          <a:xfrm>
            <a:off x="1894193" y="1378750"/>
            <a:ext cx="3915692" cy="3040604"/>
            <a:chOff x="9320475" y="1310750"/>
            <a:chExt cx="3915300" cy="3040300"/>
          </a:xfrm>
        </p:grpSpPr>
        <p:sp>
          <p:nvSpPr>
            <p:cNvPr id="664" name="Google Shape;664;p49"/>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91425" tIns="91425" rIns="91425" bIns="91425" anchor="ctr" anchorCtr="0">
              <a:noAutofit/>
            </a:bodyPr>
            <a:lstStyle/>
            <a:p>
              <a:endParaRPr/>
            </a:p>
          </p:txBody>
        </p:sp>
        <p:sp>
          <p:nvSpPr>
            <p:cNvPr id="665" name="Google Shape;665;p49"/>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49"/>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7" name="Google Shape;667;p49"/>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8" name="Google Shape;668;p49"/>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9" name="Google Shape;669;p49"/>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91425" tIns="91425" rIns="91425" bIns="91425" anchor="ctr" anchorCtr="0">
              <a:noAutofit/>
            </a:bodyPr>
            <a:lstStyle/>
            <a:p>
              <a:endParaRPr/>
            </a:p>
          </p:txBody>
        </p:sp>
        <p:sp>
          <p:nvSpPr>
            <p:cNvPr id="670" name="Google Shape;670;p49"/>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1" name="Google Shape;671;p49"/>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91425" tIns="91425" rIns="91425" bIns="91425" anchor="ctr" anchorCtr="0">
              <a:noAutofit/>
            </a:bodyPr>
            <a:lstStyle/>
            <a:p>
              <a:endParaRPr/>
            </a:p>
          </p:txBody>
        </p:sp>
        <p:sp>
          <p:nvSpPr>
            <p:cNvPr id="672" name="Google Shape;672;p49"/>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3" name="Google Shape;673;p49"/>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91425" tIns="91425" rIns="91425" bIns="91425" anchor="ctr" anchorCtr="0">
              <a:noAutofit/>
            </a:bodyPr>
            <a:lstStyle/>
            <a:p>
              <a:endParaRPr/>
            </a:p>
          </p:txBody>
        </p:sp>
        <p:sp>
          <p:nvSpPr>
            <p:cNvPr id="674" name="Google Shape;674;p49"/>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5" name="Google Shape;675;p49"/>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76" name="Google Shape;676;p49"/>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77" name="Google Shape;677;p49"/>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78" name="Google Shape;678;p49"/>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79" name="Google Shape;679;p49"/>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0" name="Google Shape;680;p49"/>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1" name="Google Shape;681;p49"/>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2" name="Google Shape;682;p49"/>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3" name="Google Shape;683;p49"/>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4" name="Google Shape;684;p49"/>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5" name="Google Shape;685;p49"/>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6" name="Google Shape;686;p49"/>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7" name="Google Shape;687;p49"/>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8" name="Google Shape;688;p49"/>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9" name="Google Shape;689;p49"/>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90" name="Google Shape;690;p49"/>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91" name="Google Shape;691;p49"/>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91425" tIns="91425" rIns="91425" bIns="91425" anchor="ctr" anchorCtr="0">
              <a:noAutofit/>
            </a:bodyPr>
            <a:lstStyle/>
            <a:p>
              <a:endParaRPr/>
            </a:p>
          </p:txBody>
        </p:sp>
        <p:sp>
          <p:nvSpPr>
            <p:cNvPr id="692" name="Google Shape;692;p49"/>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3" name="Google Shape;693;p49"/>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4" name="Google Shape;694;p49"/>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5" name="Google Shape;695;p49"/>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91425" tIns="91425" rIns="91425" bIns="91425" anchor="ctr" anchorCtr="0">
              <a:noAutofit/>
            </a:bodyPr>
            <a:lstStyle/>
            <a:p>
              <a:endParaRPr/>
            </a:p>
          </p:txBody>
        </p:sp>
        <p:sp>
          <p:nvSpPr>
            <p:cNvPr id="696" name="Google Shape;696;p49"/>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7" name="Google Shape;697;p49"/>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8" name="Google Shape;698;p49"/>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9" name="Google Shape;699;p49"/>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0" name="Google Shape;700;p49"/>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701" name="Google Shape;701;p49"/>
          <p:cNvSpPr/>
          <p:nvPr/>
        </p:nvSpPr>
        <p:spPr>
          <a:xfrm>
            <a:off x="12466875" y="4457550"/>
            <a:ext cx="343600" cy="435775"/>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702" name="Google Shape;702;p49"/>
          <p:cNvGrpSpPr/>
          <p:nvPr/>
        </p:nvGrpSpPr>
        <p:grpSpPr>
          <a:xfrm rot="892186">
            <a:off x="4880473" y="1999278"/>
            <a:ext cx="2451267" cy="900546"/>
            <a:chOff x="10253036" y="3422449"/>
            <a:chExt cx="2748147" cy="1009614"/>
          </a:xfrm>
        </p:grpSpPr>
        <p:sp>
          <p:nvSpPr>
            <p:cNvPr id="703" name="Google Shape;703;p49"/>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endParaRPr/>
            </a:p>
          </p:txBody>
        </p:sp>
        <p:sp>
          <p:nvSpPr>
            <p:cNvPr id="704" name="Google Shape;704;p49"/>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49"/>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06" name="Google Shape;706;p49"/>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707" name="Google Shape;707;p49"/>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708" name="Google Shape;708;p49"/>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09" name="Google Shape;709;p49"/>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0" name="Google Shape;710;p49"/>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1" name="Google Shape;711;p49"/>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2" name="Google Shape;712;p49"/>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3" name="Google Shape;713;p49"/>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4" name="Google Shape;714;p49"/>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5" name="Google Shape;715;p49"/>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49"/>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7" name="Google Shape;717;p49"/>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8" name="Google Shape;718;p49"/>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endParaRPr/>
            </a:p>
          </p:txBody>
        </p:sp>
      </p:grpSp>
      <p:sp>
        <p:nvSpPr>
          <p:cNvPr id="719" name="Google Shape;719;p49"/>
          <p:cNvSpPr/>
          <p:nvPr/>
        </p:nvSpPr>
        <p:spPr>
          <a:xfrm>
            <a:off x="4571996" y="17797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720" name="Google Shape;720;p49"/>
          <p:cNvSpPr/>
          <p:nvPr/>
        </p:nvSpPr>
        <p:spPr>
          <a:xfrm>
            <a:off x="2083723" y="3524986"/>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721" name="Google Shape;721;p49"/>
          <p:cNvSpPr/>
          <p:nvPr/>
        </p:nvSpPr>
        <p:spPr>
          <a:xfrm>
            <a:off x="5195094" y="3262472"/>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186216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txBox="1">
            <a:spLocks noGrp="1"/>
          </p:cNvSpPr>
          <p:nvPr>
            <p:ph type="subTitle" idx="1"/>
          </p:nvPr>
        </p:nvSpPr>
        <p:spPr>
          <a:xfrm>
            <a:off x="1102313" y="2732749"/>
            <a:ext cx="3417300" cy="410400"/>
          </a:xfrm>
          <a:prstGeom prst="rect">
            <a:avLst/>
          </a:prstGeom>
        </p:spPr>
        <p:txBody>
          <a:bodyPr spcFirstLastPara="1" wrap="square" lIns="91425" tIns="91425" rIns="91425" bIns="91425" anchor="ctr" anchorCtr="0">
            <a:noAutofit/>
          </a:bodyPr>
          <a:lstStyle/>
          <a:p>
            <a:pPr marL="0" indent="0"/>
            <a:r>
              <a:rPr lang="en" sz="2800"/>
              <a:t>—KHÁI NIỆM</a:t>
            </a:r>
            <a:endParaRPr sz="2800"/>
          </a:p>
        </p:txBody>
      </p:sp>
      <p:sp>
        <p:nvSpPr>
          <p:cNvPr id="613" name="Google Shape;613;p47"/>
          <p:cNvSpPr txBox="1">
            <a:spLocks noGrp="1"/>
          </p:cNvSpPr>
          <p:nvPr>
            <p:ph type="title"/>
          </p:nvPr>
        </p:nvSpPr>
        <p:spPr>
          <a:xfrm>
            <a:off x="719948" y="946144"/>
            <a:ext cx="7773502" cy="1632073"/>
          </a:xfrm>
          <a:prstGeom prst="rect">
            <a:avLst/>
          </a:prstGeom>
        </p:spPr>
        <p:txBody>
          <a:bodyPr spcFirstLastPara="1" wrap="square" lIns="91425" tIns="91425" rIns="91425" bIns="91425" anchor="ctr" anchorCtr="0">
            <a:noAutofit/>
          </a:bodyPr>
          <a:lstStyle/>
          <a:p>
            <a:pPr lvl="0" algn="just">
              <a:buClr>
                <a:schemeClr val="dk1"/>
              </a:buClr>
              <a:buSzPts val="1100"/>
            </a:pPr>
            <a:r>
              <a:rPr lang="vi-VN" sz="1600" b="0"/>
              <a:t>Quyền sáng tạo của công dân là quyền của mỗi người được tự do nghiên cứu khoa học, tự do tìm tòi, suy nghĩ để đưa ra các phát minh, sáng chế, sáng kiến, cải tiến kĩ thuật, hợp lí hóa sản xuất: quyền về sáng tác văn học, nghệ thuật, khám phá khoa học để tạo ra các sản phẩm, công trình khoa học về các lĩnh vực của đời sống xã hội.</a:t>
            </a:r>
            <a:endParaRPr sz="1200"/>
          </a:p>
        </p:txBody>
      </p:sp>
      <p:sp>
        <p:nvSpPr>
          <p:cNvPr id="43" name="Google Shape;574;p46">
            <a:extLst>
              <a:ext uri="{FF2B5EF4-FFF2-40B4-BE49-F238E27FC236}">
                <a16:creationId xmlns:a16="http://schemas.microsoft.com/office/drawing/2014/main" id="{921AB890-9228-1A43-BCAF-13AAE6AFF9DA}"/>
              </a:ext>
            </a:extLst>
          </p:cNvPr>
          <p:cNvSpPr txBox="1">
            <a:spLocks/>
          </p:cNvSpPr>
          <p:nvPr/>
        </p:nvSpPr>
        <p:spPr>
          <a:xfrm>
            <a:off x="-860112" y="355966"/>
            <a:ext cx="9114781"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15000"/>
              </a:lnSpc>
              <a:spcBef>
                <a:spcPts val="0"/>
              </a:spcBef>
              <a:spcAft>
                <a:spcPts val="0"/>
              </a:spcAft>
              <a:buClr>
                <a:schemeClr val="accent2"/>
              </a:buClr>
              <a:buSzPts val="2400"/>
              <a:buFont typeface="Libre Baskerville"/>
              <a:buNone/>
              <a:defRPr sz="2900" b="1" i="0" u="none" strike="noStrike" cap="none">
                <a:solidFill>
                  <a:schemeClr val="dk2"/>
                </a:solidFill>
                <a:latin typeface="Libre Baskerville"/>
                <a:ea typeface="Libre Baskerville"/>
                <a:cs typeface="Libre Baskerville"/>
                <a:sym typeface="Libre Baskerville"/>
              </a:defRPr>
            </a:lvl1pPr>
            <a:lvl2pPr marR="0" lvl="1"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r>
              <a:rPr lang="en-US" sz="2400"/>
              <a:t>b. QUYỀN SÁNG TẠO CỦA CÔNG DÂN</a:t>
            </a:r>
          </a:p>
        </p:txBody>
      </p:sp>
      <p:grpSp>
        <p:nvGrpSpPr>
          <p:cNvPr id="44" name="Google Shape;663;p49">
            <a:extLst>
              <a:ext uri="{FF2B5EF4-FFF2-40B4-BE49-F238E27FC236}">
                <a16:creationId xmlns:a16="http://schemas.microsoft.com/office/drawing/2014/main" id="{79FF5C98-54D0-3F44-9055-7D621728AC4A}"/>
              </a:ext>
            </a:extLst>
          </p:cNvPr>
          <p:cNvGrpSpPr/>
          <p:nvPr/>
        </p:nvGrpSpPr>
        <p:grpSpPr>
          <a:xfrm>
            <a:off x="5226001" y="2201885"/>
            <a:ext cx="3915692" cy="3040604"/>
            <a:chOff x="9320475" y="1310750"/>
            <a:chExt cx="3915300" cy="3040300"/>
          </a:xfrm>
        </p:grpSpPr>
        <p:sp>
          <p:nvSpPr>
            <p:cNvPr id="45" name="Google Shape;664;p49">
              <a:extLst>
                <a:ext uri="{FF2B5EF4-FFF2-40B4-BE49-F238E27FC236}">
                  <a16:creationId xmlns:a16="http://schemas.microsoft.com/office/drawing/2014/main" id="{FE964C7F-D2A3-0D4A-B439-9E4024E80B67}"/>
                </a:ext>
              </a:extLst>
            </p:cNvPr>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91425" tIns="91425" rIns="91425" bIns="91425" anchor="ctr" anchorCtr="0">
              <a:noAutofit/>
            </a:bodyPr>
            <a:lstStyle/>
            <a:p>
              <a:endParaRPr/>
            </a:p>
          </p:txBody>
        </p:sp>
        <p:sp>
          <p:nvSpPr>
            <p:cNvPr id="46" name="Google Shape;665;p49">
              <a:extLst>
                <a:ext uri="{FF2B5EF4-FFF2-40B4-BE49-F238E27FC236}">
                  <a16:creationId xmlns:a16="http://schemas.microsoft.com/office/drawing/2014/main" id="{1250AEE9-7ED4-0E45-ABA6-76EAAFB1B421}"/>
                </a:ext>
              </a:extLst>
            </p:cNvPr>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666;p49">
              <a:extLst>
                <a:ext uri="{FF2B5EF4-FFF2-40B4-BE49-F238E27FC236}">
                  <a16:creationId xmlns:a16="http://schemas.microsoft.com/office/drawing/2014/main" id="{126DEC3B-EDE9-E340-9FE4-61317E5ED540}"/>
                </a:ext>
              </a:extLst>
            </p:cNvPr>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8" name="Google Shape;667;p49">
              <a:extLst>
                <a:ext uri="{FF2B5EF4-FFF2-40B4-BE49-F238E27FC236}">
                  <a16:creationId xmlns:a16="http://schemas.microsoft.com/office/drawing/2014/main" id="{DB7189B5-D54A-C345-8529-6B285C3A101D}"/>
                </a:ext>
              </a:extLst>
            </p:cNvPr>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9" name="Google Shape;668;p49">
              <a:extLst>
                <a:ext uri="{FF2B5EF4-FFF2-40B4-BE49-F238E27FC236}">
                  <a16:creationId xmlns:a16="http://schemas.microsoft.com/office/drawing/2014/main" id="{D3AA9FF9-4E82-F949-A4C4-28E6760D1A6E}"/>
                </a:ext>
              </a:extLst>
            </p:cNvPr>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 name="Google Shape;669;p49">
              <a:extLst>
                <a:ext uri="{FF2B5EF4-FFF2-40B4-BE49-F238E27FC236}">
                  <a16:creationId xmlns:a16="http://schemas.microsoft.com/office/drawing/2014/main" id="{AEBE3BA5-C791-D84D-82F3-76ED787DBC4D}"/>
                </a:ext>
              </a:extLst>
            </p:cNvPr>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91425" tIns="91425" rIns="91425" bIns="91425" anchor="ctr" anchorCtr="0">
              <a:noAutofit/>
            </a:bodyPr>
            <a:lstStyle/>
            <a:p>
              <a:endParaRPr/>
            </a:p>
          </p:txBody>
        </p:sp>
        <p:sp>
          <p:nvSpPr>
            <p:cNvPr id="51" name="Google Shape;670;p49">
              <a:extLst>
                <a:ext uri="{FF2B5EF4-FFF2-40B4-BE49-F238E27FC236}">
                  <a16:creationId xmlns:a16="http://schemas.microsoft.com/office/drawing/2014/main" id="{A85CAB04-EBE8-6A4A-B53A-19B4311255E9}"/>
                </a:ext>
              </a:extLst>
            </p:cNvPr>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 name="Google Shape;671;p49">
              <a:extLst>
                <a:ext uri="{FF2B5EF4-FFF2-40B4-BE49-F238E27FC236}">
                  <a16:creationId xmlns:a16="http://schemas.microsoft.com/office/drawing/2014/main" id="{822AA6D4-1DFA-9A47-BE3F-937356DED374}"/>
                </a:ext>
              </a:extLst>
            </p:cNvPr>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91425" tIns="91425" rIns="91425" bIns="91425" anchor="ctr" anchorCtr="0">
              <a:noAutofit/>
            </a:bodyPr>
            <a:lstStyle/>
            <a:p>
              <a:endParaRPr/>
            </a:p>
          </p:txBody>
        </p:sp>
        <p:sp>
          <p:nvSpPr>
            <p:cNvPr id="53" name="Google Shape;672;p49">
              <a:extLst>
                <a:ext uri="{FF2B5EF4-FFF2-40B4-BE49-F238E27FC236}">
                  <a16:creationId xmlns:a16="http://schemas.microsoft.com/office/drawing/2014/main" id="{AA99E567-73BC-EC41-B87E-A7FF68F1FF9C}"/>
                </a:ext>
              </a:extLst>
            </p:cNvPr>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 name="Google Shape;673;p49">
              <a:extLst>
                <a:ext uri="{FF2B5EF4-FFF2-40B4-BE49-F238E27FC236}">
                  <a16:creationId xmlns:a16="http://schemas.microsoft.com/office/drawing/2014/main" id="{06EDE4D4-23AE-0148-96F7-F9C9DD41B385}"/>
                </a:ext>
              </a:extLst>
            </p:cNvPr>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91425" tIns="91425" rIns="91425" bIns="91425" anchor="ctr" anchorCtr="0">
              <a:noAutofit/>
            </a:bodyPr>
            <a:lstStyle/>
            <a:p>
              <a:endParaRPr/>
            </a:p>
          </p:txBody>
        </p:sp>
        <p:sp>
          <p:nvSpPr>
            <p:cNvPr id="55" name="Google Shape;674;p49">
              <a:extLst>
                <a:ext uri="{FF2B5EF4-FFF2-40B4-BE49-F238E27FC236}">
                  <a16:creationId xmlns:a16="http://schemas.microsoft.com/office/drawing/2014/main" id="{36D7B630-F66F-6948-A00C-BD6F341F1B55}"/>
                </a:ext>
              </a:extLst>
            </p:cNvPr>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 name="Google Shape;675;p49">
              <a:extLst>
                <a:ext uri="{FF2B5EF4-FFF2-40B4-BE49-F238E27FC236}">
                  <a16:creationId xmlns:a16="http://schemas.microsoft.com/office/drawing/2014/main" id="{B06BA379-E6F8-184A-88AA-C9A38C9035A6}"/>
                </a:ext>
              </a:extLst>
            </p:cNvPr>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57" name="Google Shape;676;p49">
              <a:extLst>
                <a:ext uri="{FF2B5EF4-FFF2-40B4-BE49-F238E27FC236}">
                  <a16:creationId xmlns:a16="http://schemas.microsoft.com/office/drawing/2014/main" id="{967EDBCE-5F23-D947-B4A4-61C826C3DE3F}"/>
                </a:ext>
              </a:extLst>
            </p:cNvPr>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58" name="Google Shape;677;p49">
              <a:extLst>
                <a:ext uri="{FF2B5EF4-FFF2-40B4-BE49-F238E27FC236}">
                  <a16:creationId xmlns:a16="http://schemas.microsoft.com/office/drawing/2014/main" id="{13DF7D97-FD63-E248-A827-9005B1422206}"/>
                </a:ext>
              </a:extLst>
            </p:cNvPr>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59" name="Google Shape;678;p49">
              <a:extLst>
                <a:ext uri="{FF2B5EF4-FFF2-40B4-BE49-F238E27FC236}">
                  <a16:creationId xmlns:a16="http://schemas.microsoft.com/office/drawing/2014/main" id="{A201EA8C-466A-D14A-8581-8F9110CB314A}"/>
                </a:ext>
              </a:extLst>
            </p:cNvPr>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0" name="Google Shape;679;p49">
              <a:extLst>
                <a:ext uri="{FF2B5EF4-FFF2-40B4-BE49-F238E27FC236}">
                  <a16:creationId xmlns:a16="http://schemas.microsoft.com/office/drawing/2014/main" id="{E63EF8E4-B5B9-C24F-BB49-0F32B4AE34A7}"/>
                </a:ext>
              </a:extLst>
            </p:cNvPr>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1" name="Google Shape;680;p49">
              <a:extLst>
                <a:ext uri="{FF2B5EF4-FFF2-40B4-BE49-F238E27FC236}">
                  <a16:creationId xmlns:a16="http://schemas.microsoft.com/office/drawing/2014/main" id="{C5FB5767-D579-1141-9271-86EC4875D0BF}"/>
                </a:ext>
              </a:extLst>
            </p:cNvPr>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2" name="Google Shape;681;p49">
              <a:extLst>
                <a:ext uri="{FF2B5EF4-FFF2-40B4-BE49-F238E27FC236}">
                  <a16:creationId xmlns:a16="http://schemas.microsoft.com/office/drawing/2014/main" id="{A9BBC3C3-885B-774F-AA04-3C476EF39CE8}"/>
                </a:ext>
              </a:extLst>
            </p:cNvPr>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3" name="Google Shape;682;p49">
              <a:extLst>
                <a:ext uri="{FF2B5EF4-FFF2-40B4-BE49-F238E27FC236}">
                  <a16:creationId xmlns:a16="http://schemas.microsoft.com/office/drawing/2014/main" id="{9C97BDEA-529E-BE45-BC40-ACA84BE3D694}"/>
                </a:ext>
              </a:extLst>
            </p:cNvPr>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4" name="Google Shape;683;p49">
              <a:extLst>
                <a:ext uri="{FF2B5EF4-FFF2-40B4-BE49-F238E27FC236}">
                  <a16:creationId xmlns:a16="http://schemas.microsoft.com/office/drawing/2014/main" id="{1CAB62CF-D637-E941-8B48-595D62A2FA94}"/>
                </a:ext>
              </a:extLst>
            </p:cNvPr>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5" name="Google Shape;684;p49">
              <a:extLst>
                <a:ext uri="{FF2B5EF4-FFF2-40B4-BE49-F238E27FC236}">
                  <a16:creationId xmlns:a16="http://schemas.microsoft.com/office/drawing/2014/main" id="{65FA3585-E930-3D4C-85F9-CD65DC588E09}"/>
                </a:ext>
              </a:extLst>
            </p:cNvPr>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6" name="Google Shape;685;p49">
              <a:extLst>
                <a:ext uri="{FF2B5EF4-FFF2-40B4-BE49-F238E27FC236}">
                  <a16:creationId xmlns:a16="http://schemas.microsoft.com/office/drawing/2014/main" id="{ED8A3123-D66D-C34A-8EDD-CBF518A7F53C}"/>
                </a:ext>
              </a:extLst>
            </p:cNvPr>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7" name="Google Shape;686;p49">
              <a:extLst>
                <a:ext uri="{FF2B5EF4-FFF2-40B4-BE49-F238E27FC236}">
                  <a16:creationId xmlns:a16="http://schemas.microsoft.com/office/drawing/2014/main" id="{A6E3F460-66AE-8940-8FCA-3FF784FD3A81}"/>
                </a:ext>
              </a:extLst>
            </p:cNvPr>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8" name="Google Shape;687;p49">
              <a:extLst>
                <a:ext uri="{FF2B5EF4-FFF2-40B4-BE49-F238E27FC236}">
                  <a16:creationId xmlns:a16="http://schemas.microsoft.com/office/drawing/2014/main" id="{B5E4B170-5CFD-D64B-8B8C-F38B4152A618}"/>
                </a:ext>
              </a:extLst>
            </p:cNvPr>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69" name="Google Shape;688;p49">
              <a:extLst>
                <a:ext uri="{FF2B5EF4-FFF2-40B4-BE49-F238E27FC236}">
                  <a16:creationId xmlns:a16="http://schemas.microsoft.com/office/drawing/2014/main" id="{4C71CD5F-8210-9D46-9591-A82A9FA84A55}"/>
                </a:ext>
              </a:extLst>
            </p:cNvPr>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70" name="Google Shape;689;p49">
              <a:extLst>
                <a:ext uri="{FF2B5EF4-FFF2-40B4-BE49-F238E27FC236}">
                  <a16:creationId xmlns:a16="http://schemas.microsoft.com/office/drawing/2014/main" id="{5239D9CB-0B82-BB4B-940A-D3192C94A250}"/>
                </a:ext>
              </a:extLst>
            </p:cNvPr>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71" name="Google Shape;690;p49">
              <a:extLst>
                <a:ext uri="{FF2B5EF4-FFF2-40B4-BE49-F238E27FC236}">
                  <a16:creationId xmlns:a16="http://schemas.microsoft.com/office/drawing/2014/main" id="{5DEE1B21-FCC0-9F47-ABDF-ADA88907678D}"/>
                </a:ext>
              </a:extLst>
            </p:cNvPr>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91425" tIns="91425" rIns="91425" bIns="91425" anchor="ctr" anchorCtr="0">
              <a:noAutofit/>
            </a:bodyPr>
            <a:lstStyle/>
            <a:p>
              <a:endParaRPr/>
            </a:p>
          </p:txBody>
        </p:sp>
        <p:sp>
          <p:nvSpPr>
            <p:cNvPr id="72" name="Google Shape;691;p49">
              <a:extLst>
                <a:ext uri="{FF2B5EF4-FFF2-40B4-BE49-F238E27FC236}">
                  <a16:creationId xmlns:a16="http://schemas.microsoft.com/office/drawing/2014/main" id="{502F4DFB-F0EF-E844-B6D9-C2A2E64C5EE0}"/>
                </a:ext>
              </a:extLst>
            </p:cNvPr>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91425" tIns="91425" rIns="91425" bIns="91425" anchor="ctr" anchorCtr="0">
              <a:noAutofit/>
            </a:bodyPr>
            <a:lstStyle/>
            <a:p>
              <a:endParaRPr/>
            </a:p>
          </p:txBody>
        </p:sp>
        <p:sp>
          <p:nvSpPr>
            <p:cNvPr id="73" name="Google Shape;692;p49">
              <a:extLst>
                <a:ext uri="{FF2B5EF4-FFF2-40B4-BE49-F238E27FC236}">
                  <a16:creationId xmlns:a16="http://schemas.microsoft.com/office/drawing/2014/main" id="{303BF4C0-0C8B-BC44-A2A6-63882AF147F9}"/>
                </a:ext>
              </a:extLst>
            </p:cNvPr>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 name="Google Shape;693;p49">
              <a:extLst>
                <a:ext uri="{FF2B5EF4-FFF2-40B4-BE49-F238E27FC236}">
                  <a16:creationId xmlns:a16="http://schemas.microsoft.com/office/drawing/2014/main" id="{807E9C02-638D-D44A-B9D3-58AB6AABA955}"/>
                </a:ext>
              </a:extLst>
            </p:cNvPr>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 name="Google Shape;694;p49">
              <a:extLst>
                <a:ext uri="{FF2B5EF4-FFF2-40B4-BE49-F238E27FC236}">
                  <a16:creationId xmlns:a16="http://schemas.microsoft.com/office/drawing/2014/main" id="{09D8B0E9-E4DA-8147-924C-B5A446BB5916}"/>
                </a:ext>
              </a:extLst>
            </p:cNvPr>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695;p49">
              <a:extLst>
                <a:ext uri="{FF2B5EF4-FFF2-40B4-BE49-F238E27FC236}">
                  <a16:creationId xmlns:a16="http://schemas.microsoft.com/office/drawing/2014/main" id="{5C58039E-8BB5-C84A-BC25-38C726DE7F6F}"/>
                </a:ext>
              </a:extLst>
            </p:cNvPr>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91425" tIns="91425" rIns="91425" bIns="91425" anchor="ctr" anchorCtr="0">
              <a:noAutofit/>
            </a:bodyPr>
            <a:lstStyle/>
            <a:p>
              <a:endParaRPr/>
            </a:p>
          </p:txBody>
        </p:sp>
        <p:sp>
          <p:nvSpPr>
            <p:cNvPr id="77" name="Google Shape;696;p49">
              <a:extLst>
                <a:ext uri="{FF2B5EF4-FFF2-40B4-BE49-F238E27FC236}">
                  <a16:creationId xmlns:a16="http://schemas.microsoft.com/office/drawing/2014/main" id="{50C16C06-7E0C-1643-A01B-1E82784C5449}"/>
                </a:ext>
              </a:extLst>
            </p:cNvPr>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 name="Google Shape;697;p49">
              <a:extLst>
                <a:ext uri="{FF2B5EF4-FFF2-40B4-BE49-F238E27FC236}">
                  <a16:creationId xmlns:a16="http://schemas.microsoft.com/office/drawing/2014/main" id="{8DF49C4F-EDDF-0242-A08C-8A13BCFCDFB2}"/>
                </a:ext>
              </a:extLst>
            </p:cNvPr>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 name="Google Shape;698;p49">
              <a:extLst>
                <a:ext uri="{FF2B5EF4-FFF2-40B4-BE49-F238E27FC236}">
                  <a16:creationId xmlns:a16="http://schemas.microsoft.com/office/drawing/2014/main" id="{8EB62485-D25C-654C-8523-23035F1D54D5}"/>
                </a:ext>
              </a:extLst>
            </p:cNvPr>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 name="Google Shape;699;p49">
              <a:extLst>
                <a:ext uri="{FF2B5EF4-FFF2-40B4-BE49-F238E27FC236}">
                  <a16:creationId xmlns:a16="http://schemas.microsoft.com/office/drawing/2014/main" id="{5807607A-12F7-EA4C-8AF9-ECAB2A311E83}"/>
                </a:ext>
              </a:extLst>
            </p:cNvPr>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700;p49">
              <a:extLst>
                <a:ext uri="{FF2B5EF4-FFF2-40B4-BE49-F238E27FC236}">
                  <a16:creationId xmlns:a16="http://schemas.microsoft.com/office/drawing/2014/main" id="{531ACBE1-536C-9B42-8CF0-5410F12BFD9A}"/>
                </a:ext>
              </a:extLst>
            </p:cNvPr>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82" name="Google Shape;702;p49">
            <a:extLst>
              <a:ext uri="{FF2B5EF4-FFF2-40B4-BE49-F238E27FC236}">
                <a16:creationId xmlns:a16="http://schemas.microsoft.com/office/drawing/2014/main" id="{4EB711E8-5910-3C48-86F3-F2B9C53F1848}"/>
              </a:ext>
            </a:extLst>
          </p:cNvPr>
          <p:cNvGrpSpPr/>
          <p:nvPr/>
        </p:nvGrpSpPr>
        <p:grpSpPr>
          <a:xfrm rot="892186">
            <a:off x="5000411" y="3987272"/>
            <a:ext cx="2451267" cy="900546"/>
            <a:chOff x="10253036" y="3422449"/>
            <a:chExt cx="2748147" cy="1009614"/>
          </a:xfrm>
        </p:grpSpPr>
        <p:sp>
          <p:nvSpPr>
            <p:cNvPr id="83" name="Google Shape;703;p49">
              <a:extLst>
                <a:ext uri="{FF2B5EF4-FFF2-40B4-BE49-F238E27FC236}">
                  <a16:creationId xmlns:a16="http://schemas.microsoft.com/office/drawing/2014/main" id="{BF219158-C96A-9747-89B3-C8D71D063ED8}"/>
                </a:ext>
              </a:extLst>
            </p:cNvPr>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endParaRPr/>
            </a:p>
          </p:txBody>
        </p:sp>
        <p:sp>
          <p:nvSpPr>
            <p:cNvPr id="84" name="Google Shape;704;p49">
              <a:extLst>
                <a:ext uri="{FF2B5EF4-FFF2-40B4-BE49-F238E27FC236}">
                  <a16:creationId xmlns:a16="http://schemas.microsoft.com/office/drawing/2014/main" id="{36B838F7-B0FE-9F4C-948B-014CB0994211}"/>
                </a:ext>
              </a:extLst>
            </p:cNvPr>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705;p49">
              <a:extLst>
                <a:ext uri="{FF2B5EF4-FFF2-40B4-BE49-F238E27FC236}">
                  <a16:creationId xmlns:a16="http://schemas.microsoft.com/office/drawing/2014/main" id="{5FF48851-4D18-F04E-965B-34AAEB32EDF8}"/>
                </a:ext>
              </a:extLst>
            </p:cNvPr>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86" name="Google Shape;706;p49">
              <a:extLst>
                <a:ext uri="{FF2B5EF4-FFF2-40B4-BE49-F238E27FC236}">
                  <a16:creationId xmlns:a16="http://schemas.microsoft.com/office/drawing/2014/main" id="{22B27305-C217-8949-A3F9-9D0CD243109A}"/>
                </a:ext>
              </a:extLst>
            </p:cNvPr>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87" name="Google Shape;707;p49">
              <a:extLst>
                <a:ext uri="{FF2B5EF4-FFF2-40B4-BE49-F238E27FC236}">
                  <a16:creationId xmlns:a16="http://schemas.microsoft.com/office/drawing/2014/main" id="{A5B27BB5-8DAD-2A41-87FB-119FF01BF0FC}"/>
                </a:ext>
              </a:extLst>
            </p:cNvPr>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88" name="Google Shape;708;p49">
              <a:extLst>
                <a:ext uri="{FF2B5EF4-FFF2-40B4-BE49-F238E27FC236}">
                  <a16:creationId xmlns:a16="http://schemas.microsoft.com/office/drawing/2014/main" id="{C933E4EC-1AF3-894F-988B-3F57CF0EE0FB}"/>
                </a:ext>
              </a:extLst>
            </p:cNvPr>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89" name="Google Shape;709;p49">
              <a:extLst>
                <a:ext uri="{FF2B5EF4-FFF2-40B4-BE49-F238E27FC236}">
                  <a16:creationId xmlns:a16="http://schemas.microsoft.com/office/drawing/2014/main" id="{BB606BD0-4278-E446-9FED-1BED242B50AD}"/>
                </a:ext>
              </a:extLst>
            </p:cNvPr>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0" name="Google Shape;710;p49">
              <a:extLst>
                <a:ext uri="{FF2B5EF4-FFF2-40B4-BE49-F238E27FC236}">
                  <a16:creationId xmlns:a16="http://schemas.microsoft.com/office/drawing/2014/main" id="{7F800E31-72A5-934D-9ED7-DBB3C4BE214A}"/>
                </a:ext>
              </a:extLst>
            </p:cNvPr>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1" name="Google Shape;711;p49">
              <a:extLst>
                <a:ext uri="{FF2B5EF4-FFF2-40B4-BE49-F238E27FC236}">
                  <a16:creationId xmlns:a16="http://schemas.microsoft.com/office/drawing/2014/main" id="{FAE276F6-98D5-A643-B200-2C7244BCA857}"/>
                </a:ext>
              </a:extLst>
            </p:cNvPr>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2" name="Google Shape;712;p49">
              <a:extLst>
                <a:ext uri="{FF2B5EF4-FFF2-40B4-BE49-F238E27FC236}">
                  <a16:creationId xmlns:a16="http://schemas.microsoft.com/office/drawing/2014/main" id="{435965F0-AB80-E64B-9CDD-BE42CE5DC41F}"/>
                </a:ext>
              </a:extLst>
            </p:cNvPr>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93" name="Google Shape;713;p49">
              <a:extLst>
                <a:ext uri="{FF2B5EF4-FFF2-40B4-BE49-F238E27FC236}">
                  <a16:creationId xmlns:a16="http://schemas.microsoft.com/office/drawing/2014/main" id="{E82549CD-D705-7E44-9938-2A0C210978E6}"/>
                </a:ext>
              </a:extLst>
            </p:cNvPr>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4" name="Google Shape;714;p49">
              <a:extLst>
                <a:ext uri="{FF2B5EF4-FFF2-40B4-BE49-F238E27FC236}">
                  <a16:creationId xmlns:a16="http://schemas.microsoft.com/office/drawing/2014/main" id="{BC4CDE23-BBDB-9546-943F-DABBF2EC09F4}"/>
                </a:ext>
              </a:extLst>
            </p:cNvPr>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5" name="Google Shape;715;p49">
              <a:extLst>
                <a:ext uri="{FF2B5EF4-FFF2-40B4-BE49-F238E27FC236}">
                  <a16:creationId xmlns:a16="http://schemas.microsoft.com/office/drawing/2014/main" id="{6F31D7E6-2A84-7246-ABDF-1008E34ECC69}"/>
                </a:ext>
              </a:extLst>
            </p:cNvPr>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6" name="Google Shape;716;p49">
              <a:extLst>
                <a:ext uri="{FF2B5EF4-FFF2-40B4-BE49-F238E27FC236}">
                  <a16:creationId xmlns:a16="http://schemas.microsoft.com/office/drawing/2014/main" id="{8B90E263-DAC2-7D48-AF31-7E15CEC683C2}"/>
                </a:ext>
              </a:extLst>
            </p:cNvPr>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97" name="Google Shape;717;p49">
              <a:extLst>
                <a:ext uri="{FF2B5EF4-FFF2-40B4-BE49-F238E27FC236}">
                  <a16:creationId xmlns:a16="http://schemas.microsoft.com/office/drawing/2014/main" id="{24F7A89F-C65A-6B46-8EB3-096136D1CF10}"/>
                </a:ext>
              </a:extLst>
            </p:cNvPr>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98" name="Google Shape;718;p49">
              <a:extLst>
                <a:ext uri="{FF2B5EF4-FFF2-40B4-BE49-F238E27FC236}">
                  <a16:creationId xmlns:a16="http://schemas.microsoft.com/office/drawing/2014/main" id="{7F2236FA-9EE1-714A-872F-B6A8C23E919A}"/>
                </a:ext>
              </a:extLst>
            </p:cNvPr>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5948980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1"/>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r>
              <a:rPr lang="en"/>
              <a:t>QUYỀN SÁNG TẠO CÓ 2 LOẠI</a:t>
            </a:r>
            <a:endParaRPr/>
          </a:p>
        </p:txBody>
      </p:sp>
      <p:sp>
        <p:nvSpPr>
          <p:cNvPr id="753" name="Google Shape;753;p51"/>
          <p:cNvSpPr txBox="1">
            <a:spLocks noGrp="1"/>
          </p:cNvSpPr>
          <p:nvPr>
            <p:ph type="title"/>
          </p:nvPr>
        </p:nvSpPr>
        <p:spPr>
          <a:xfrm>
            <a:off x="1295401" y="2878709"/>
            <a:ext cx="2452678" cy="365700"/>
          </a:xfrm>
          <a:prstGeom prst="rect">
            <a:avLst/>
          </a:prstGeom>
        </p:spPr>
        <p:txBody>
          <a:bodyPr spcFirstLastPara="1" wrap="square" lIns="91425" tIns="91425" rIns="91425" bIns="91425" anchor="ctr" anchorCtr="0">
            <a:noAutofit/>
          </a:bodyPr>
          <a:lstStyle/>
          <a:p>
            <a:pPr>
              <a:buClr>
                <a:schemeClr val="dk1"/>
              </a:buClr>
              <a:buSzPts val="1100"/>
            </a:pPr>
            <a:r>
              <a:rPr lang="en" sz="2400">
                <a:latin typeface="Calibri" panose="020F0502020204030204" pitchFamily="34" charset="0"/>
                <a:cs typeface="Calibri" panose="020F0502020204030204" pitchFamily="34" charset="0"/>
              </a:rPr>
              <a:t>QUYỀN </a:t>
            </a:r>
            <a:br>
              <a:rPr lang="en" sz="2400">
                <a:latin typeface="Calibri" panose="020F0502020204030204" pitchFamily="34" charset="0"/>
                <a:cs typeface="Calibri" panose="020F0502020204030204" pitchFamily="34" charset="0"/>
              </a:rPr>
            </a:br>
            <a:r>
              <a:rPr lang="en" sz="2400">
                <a:latin typeface="Calibri" panose="020F0502020204030204" pitchFamily="34" charset="0"/>
                <a:cs typeface="Calibri" panose="020F0502020204030204" pitchFamily="34" charset="0"/>
              </a:rPr>
              <a:t>NGHIÊN CỨU KHOA HỌC</a:t>
            </a:r>
            <a:endParaRPr sz="2400">
              <a:latin typeface="Calibri" panose="020F0502020204030204" pitchFamily="34" charset="0"/>
              <a:cs typeface="Calibri" panose="020F0502020204030204" pitchFamily="34" charset="0"/>
            </a:endParaRPr>
          </a:p>
        </p:txBody>
      </p:sp>
      <p:sp>
        <p:nvSpPr>
          <p:cNvPr id="754" name="Google Shape;754;p51"/>
          <p:cNvSpPr txBox="1">
            <a:spLocks noGrp="1"/>
          </p:cNvSpPr>
          <p:nvPr>
            <p:ph type="title" idx="3"/>
          </p:nvPr>
        </p:nvSpPr>
        <p:spPr>
          <a:xfrm>
            <a:off x="5188124" y="2806442"/>
            <a:ext cx="2264695" cy="365700"/>
          </a:xfrm>
          <a:prstGeom prst="rect">
            <a:avLst/>
          </a:prstGeom>
        </p:spPr>
        <p:txBody>
          <a:bodyPr spcFirstLastPara="1" wrap="square" lIns="91425" tIns="91425" rIns="91425" bIns="91425" anchor="ctr" anchorCtr="0">
            <a:noAutofit/>
          </a:bodyPr>
          <a:lstStyle/>
          <a:p>
            <a:pPr>
              <a:buClr>
                <a:schemeClr val="dk1"/>
              </a:buClr>
              <a:buSzPts val="1100"/>
            </a:pPr>
            <a:r>
              <a:rPr lang="en" sz="2400">
                <a:latin typeface="Calibri" panose="020F0502020204030204" pitchFamily="34" charset="0"/>
                <a:cs typeface="Calibri" panose="020F0502020204030204" pitchFamily="34" charset="0"/>
              </a:rPr>
              <a:t>QUYỀN </a:t>
            </a:r>
            <a:br>
              <a:rPr lang="en" sz="2400">
                <a:latin typeface="Calibri" panose="020F0502020204030204" pitchFamily="34" charset="0"/>
                <a:cs typeface="Calibri" panose="020F0502020204030204" pitchFamily="34" charset="0"/>
              </a:rPr>
            </a:br>
            <a:r>
              <a:rPr lang="en" sz="2400">
                <a:latin typeface="Calibri" panose="020F0502020204030204" pitchFamily="34" charset="0"/>
                <a:cs typeface="Calibri" panose="020F0502020204030204" pitchFamily="34" charset="0"/>
              </a:rPr>
              <a:t>NGHIÊN CỨU VŨ TRỤ</a:t>
            </a:r>
            <a:endParaRPr sz="2400">
              <a:latin typeface="Calibri" panose="020F0502020204030204" pitchFamily="34" charset="0"/>
              <a:cs typeface="Calibri" panose="020F0502020204030204" pitchFamily="34" charset="0"/>
            </a:endParaRPr>
          </a:p>
        </p:txBody>
      </p:sp>
      <p:grpSp>
        <p:nvGrpSpPr>
          <p:cNvPr id="755" name="Google Shape;755;p51"/>
          <p:cNvGrpSpPr/>
          <p:nvPr/>
        </p:nvGrpSpPr>
        <p:grpSpPr>
          <a:xfrm>
            <a:off x="2745506" y="1583508"/>
            <a:ext cx="208453" cy="772617"/>
            <a:chOff x="2329269" y="1965312"/>
            <a:chExt cx="98807" cy="366273"/>
          </a:xfrm>
        </p:grpSpPr>
        <p:sp>
          <p:nvSpPr>
            <p:cNvPr id="756" name="Google Shape;756;p51"/>
            <p:cNvSpPr/>
            <p:nvPr/>
          </p:nvSpPr>
          <p:spPr>
            <a:xfrm>
              <a:off x="2329269" y="1965312"/>
              <a:ext cx="98807" cy="312179"/>
            </a:xfrm>
            <a:custGeom>
              <a:avLst/>
              <a:gdLst/>
              <a:ahLst/>
              <a:cxnLst/>
              <a:rect l="l" t="t" r="r" b="b"/>
              <a:pathLst>
                <a:path w="3781" h="11946" extrusionOk="0">
                  <a:moveTo>
                    <a:pt x="1959" y="0"/>
                  </a:moveTo>
                  <a:cubicBezTo>
                    <a:pt x="1793" y="0"/>
                    <a:pt x="1629" y="68"/>
                    <a:pt x="1511" y="205"/>
                  </a:cubicBezTo>
                  <a:lnTo>
                    <a:pt x="895" y="897"/>
                  </a:lnTo>
                  <a:cubicBezTo>
                    <a:pt x="318" y="1551"/>
                    <a:pt x="1" y="2397"/>
                    <a:pt x="1" y="3272"/>
                  </a:cubicBezTo>
                  <a:lnTo>
                    <a:pt x="1" y="5676"/>
                  </a:lnTo>
                  <a:lnTo>
                    <a:pt x="261" y="5888"/>
                  </a:lnTo>
                  <a:cubicBezTo>
                    <a:pt x="530" y="6119"/>
                    <a:pt x="559" y="6523"/>
                    <a:pt x="309" y="6773"/>
                  </a:cubicBezTo>
                  <a:lnTo>
                    <a:pt x="1" y="7100"/>
                  </a:lnTo>
                  <a:lnTo>
                    <a:pt x="1" y="8590"/>
                  </a:lnTo>
                  <a:cubicBezTo>
                    <a:pt x="1" y="9071"/>
                    <a:pt x="145" y="9552"/>
                    <a:pt x="434" y="9946"/>
                  </a:cubicBezTo>
                  <a:lnTo>
                    <a:pt x="1857" y="11946"/>
                  </a:lnTo>
                  <a:lnTo>
                    <a:pt x="2328" y="11302"/>
                  </a:lnTo>
                  <a:lnTo>
                    <a:pt x="3328" y="9917"/>
                  </a:lnTo>
                  <a:cubicBezTo>
                    <a:pt x="3617" y="9523"/>
                    <a:pt x="3770" y="9042"/>
                    <a:pt x="3780" y="8542"/>
                  </a:cubicBezTo>
                  <a:lnTo>
                    <a:pt x="3780" y="5388"/>
                  </a:lnTo>
                  <a:lnTo>
                    <a:pt x="3280" y="4984"/>
                  </a:lnTo>
                  <a:cubicBezTo>
                    <a:pt x="3001" y="4753"/>
                    <a:pt x="2982" y="4349"/>
                    <a:pt x="3222" y="4099"/>
                  </a:cubicBezTo>
                  <a:lnTo>
                    <a:pt x="3770" y="3513"/>
                  </a:lnTo>
                  <a:lnTo>
                    <a:pt x="3770" y="3157"/>
                  </a:lnTo>
                  <a:cubicBezTo>
                    <a:pt x="3770" y="2330"/>
                    <a:pt x="3492" y="1532"/>
                    <a:pt x="2972" y="897"/>
                  </a:cubicBezTo>
                  <a:lnTo>
                    <a:pt x="2424" y="214"/>
                  </a:lnTo>
                  <a:cubicBezTo>
                    <a:pt x="2302" y="73"/>
                    <a:pt x="2130" y="0"/>
                    <a:pt x="195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51"/>
            <p:cNvSpPr/>
            <p:nvPr/>
          </p:nvSpPr>
          <p:spPr>
            <a:xfrm>
              <a:off x="2353415" y="1970904"/>
              <a:ext cx="74661" cy="289757"/>
            </a:xfrm>
            <a:custGeom>
              <a:avLst/>
              <a:gdLst/>
              <a:ahLst/>
              <a:cxnLst/>
              <a:rect l="l" t="t" r="r" b="b"/>
              <a:pathLst>
                <a:path w="2857" h="11088" extrusionOk="0">
                  <a:moveTo>
                    <a:pt x="1500" y="0"/>
                  </a:moveTo>
                  <a:lnTo>
                    <a:pt x="904" y="683"/>
                  </a:lnTo>
                  <a:cubicBezTo>
                    <a:pt x="327" y="1337"/>
                    <a:pt x="0" y="2183"/>
                    <a:pt x="10" y="3058"/>
                  </a:cubicBezTo>
                  <a:lnTo>
                    <a:pt x="10" y="5462"/>
                  </a:lnTo>
                  <a:lnTo>
                    <a:pt x="269" y="5674"/>
                  </a:lnTo>
                  <a:cubicBezTo>
                    <a:pt x="539" y="5905"/>
                    <a:pt x="558" y="6309"/>
                    <a:pt x="317" y="6559"/>
                  </a:cubicBezTo>
                  <a:lnTo>
                    <a:pt x="10" y="6886"/>
                  </a:lnTo>
                  <a:lnTo>
                    <a:pt x="10" y="8376"/>
                  </a:lnTo>
                  <a:cubicBezTo>
                    <a:pt x="0" y="8857"/>
                    <a:pt x="154" y="9338"/>
                    <a:pt x="442" y="9732"/>
                  </a:cubicBezTo>
                  <a:lnTo>
                    <a:pt x="1404" y="11088"/>
                  </a:lnTo>
                  <a:lnTo>
                    <a:pt x="2404" y="9703"/>
                  </a:lnTo>
                  <a:cubicBezTo>
                    <a:pt x="2693" y="9309"/>
                    <a:pt x="2846" y="8828"/>
                    <a:pt x="2856" y="8328"/>
                  </a:cubicBezTo>
                  <a:lnTo>
                    <a:pt x="2856" y="5174"/>
                  </a:lnTo>
                  <a:lnTo>
                    <a:pt x="2356" y="4770"/>
                  </a:lnTo>
                  <a:cubicBezTo>
                    <a:pt x="2077" y="4539"/>
                    <a:pt x="2058" y="4135"/>
                    <a:pt x="2298" y="3885"/>
                  </a:cubicBezTo>
                  <a:lnTo>
                    <a:pt x="2856" y="3299"/>
                  </a:lnTo>
                  <a:lnTo>
                    <a:pt x="2856" y="2943"/>
                  </a:lnTo>
                  <a:cubicBezTo>
                    <a:pt x="2856" y="2116"/>
                    <a:pt x="2577" y="1318"/>
                    <a:pt x="2058" y="683"/>
                  </a:cubicBezTo>
                  <a:lnTo>
                    <a:pt x="1500" y="0"/>
                  </a:ln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758" name="Google Shape;758;p51"/>
            <p:cNvSpPr/>
            <p:nvPr/>
          </p:nvSpPr>
          <p:spPr>
            <a:xfrm>
              <a:off x="2337266" y="2001558"/>
              <a:ext cx="81246" cy="330027"/>
            </a:xfrm>
            <a:custGeom>
              <a:avLst/>
              <a:gdLst/>
              <a:ahLst/>
              <a:cxnLst/>
              <a:rect l="l" t="t" r="r" b="b"/>
              <a:pathLst>
                <a:path w="3109" h="12629" extrusionOk="0">
                  <a:moveTo>
                    <a:pt x="1583" y="1"/>
                  </a:moveTo>
                  <a:cubicBezTo>
                    <a:pt x="1471" y="1"/>
                    <a:pt x="1358" y="78"/>
                    <a:pt x="1368" y="231"/>
                  </a:cubicBezTo>
                  <a:lnTo>
                    <a:pt x="1368" y="1587"/>
                  </a:lnTo>
                  <a:lnTo>
                    <a:pt x="868" y="1145"/>
                  </a:lnTo>
                  <a:cubicBezTo>
                    <a:pt x="821" y="1098"/>
                    <a:pt x="770" y="1079"/>
                    <a:pt x="722" y="1079"/>
                  </a:cubicBezTo>
                  <a:cubicBezTo>
                    <a:pt x="550" y="1079"/>
                    <a:pt x="410" y="1320"/>
                    <a:pt x="589" y="1462"/>
                  </a:cubicBezTo>
                  <a:lnTo>
                    <a:pt x="1358" y="2145"/>
                  </a:lnTo>
                  <a:lnTo>
                    <a:pt x="1368" y="2155"/>
                  </a:lnTo>
                  <a:lnTo>
                    <a:pt x="1368" y="6174"/>
                  </a:lnTo>
                  <a:lnTo>
                    <a:pt x="935" y="5761"/>
                  </a:lnTo>
                  <a:cubicBezTo>
                    <a:pt x="888" y="5716"/>
                    <a:pt x="837" y="5697"/>
                    <a:pt x="788" y="5697"/>
                  </a:cubicBezTo>
                  <a:cubicBezTo>
                    <a:pt x="617" y="5697"/>
                    <a:pt x="475" y="5928"/>
                    <a:pt x="647" y="6078"/>
                  </a:cubicBezTo>
                  <a:lnTo>
                    <a:pt x="1368" y="6741"/>
                  </a:lnTo>
                  <a:lnTo>
                    <a:pt x="1368" y="11136"/>
                  </a:lnTo>
                  <a:lnTo>
                    <a:pt x="474" y="10280"/>
                  </a:lnTo>
                  <a:cubicBezTo>
                    <a:pt x="425" y="10225"/>
                    <a:pt x="370" y="10202"/>
                    <a:pt x="317" y="10202"/>
                  </a:cubicBezTo>
                  <a:cubicBezTo>
                    <a:pt x="147" y="10202"/>
                    <a:pt x="0" y="10432"/>
                    <a:pt x="176" y="10578"/>
                  </a:cubicBezTo>
                  <a:lnTo>
                    <a:pt x="1368" y="11732"/>
                  </a:lnTo>
                  <a:lnTo>
                    <a:pt x="1368" y="12434"/>
                  </a:lnTo>
                  <a:cubicBezTo>
                    <a:pt x="1378" y="12564"/>
                    <a:pt x="1479" y="12629"/>
                    <a:pt x="1580" y="12629"/>
                  </a:cubicBezTo>
                  <a:cubicBezTo>
                    <a:pt x="1681" y="12629"/>
                    <a:pt x="1782" y="12564"/>
                    <a:pt x="1791" y="12434"/>
                  </a:cubicBezTo>
                  <a:lnTo>
                    <a:pt x="1791" y="11723"/>
                  </a:lnTo>
                  <a:lnTo>
                    <a:pt x="3022" y="10482"/>
                  </a:lnTo>
                  <a:cubicBezTo>
                    <a:pt x="3109" y="10405"/>
                    <a:pt x="3109" y="10271"/>
                    <a:pt x="3022" y="10184"/>
                  </a:cubicBezTo>
                  <a:cubicBezTo>
                    <a:pt x="2979" y="10141"/>
                    <a:pt x="2924" y="10119"/>
                    <a:pt x="2869" y="10119"/>
                  </a:cubicBezTo>
                  <a:cubicBezTo>
                    <a:pt x="2815" y="10119"/>
                    <a:pt x="2762" y="10141"/>
                    <a:pt x="2724" y="10184"/>
                  </a:cubicBezTo>
                  <a:lnTo>
                    <a:pt x="1791" y="11126"/>
                  </a:lnTo>
                  <a:lnTo>
                    <a:pt x="1791" y="5011"/>
                  </a:lnTo>
                  <a:lnTo>
                    <a:pt x="2753" y="4309"/>
                  </a:lnTo>
                  <a:cubicBezTo>
                    <a:pt x="2920" y="4165"/>
                    <a:pt x="2790" y="3929"/>
                    <a:pt x="2615" y="3929"/>
                  </a:cubicBezTo>
                  <a:cubicBezTo>
                    <a:pt x="2579" y="3929"/>
                    <a:pt x="2541" y="3939"/>
                    <a:pt x="2503" y="3962"/>
                  </a:cubicBezTo>
                  <a:lnTo>
                    <a:pt x="1791" y="4491"/>
                  </a:lnTo>
                  <a:lnTo>
                    <a:pt x="1791" y="231"/>
                  </a:lnTo>
                  <a:cubicBezTo>
                    <a:pt x="1806" y="78"/>
                    <a:pt x="1695" y="1"/>
                    <a:pt x="158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59" name="Google Shape;759;p51"/>
          <p:cNvGrpSpPr/>
          <p:nvPr/>
        </p:nvGrpSpPr>
        <p:grpSpPr>
          <a:xfrm>
            <a:off x="5967241" y="1602573"/>
            <a:ext cx="654057" cy="734488"/>
            <a:chOff x="3564866" y="1499997"/>
            <a:chExt cx="326473" cy="366639"/>
          </a:xfrm>
        </p:grpSpPr>
        <p:sp>
          <p:nvSpPr>
            <p:cNvPr id="760" name="Google Shape;760;p51"/>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FFF7DE"/>
            </a:solidFill>
            <a:ln>
              <a:noFill/>
            </a:ln>
          </p:spPr>
          <p:txBody>
            <a:bodyPr spcFirstLastPara="1" wrap="square" lIns="91425" tIns="91425" rIns="91425" bIns="91425" anchor="ctr" anchorCtr="0">
              <a:noAutofit/>
            </a:bodyPr>
            <a:lstStyle/>
            <a:p>
              <a:endParaRPr/>
            </a:p>
          </p:txBody>
        </p:sp>
        <p:sp>
          <p:nvSpPr>
            <p:cNvPr id="761" name="Google Shape;761;p51"/>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2" name="Google Shape;762;p51"/>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3" name="Google Shape;763;p51"/>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51"/>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5" name="Google Shape;765;p51"/>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6" name="Google Shape;766;p51"/>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7" name="Google Shape;767;p51"/>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8" name="Google Shape;768;p51"/>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998867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9"/>
          <p:cNvSpPr txBox="1">
            <a:spLocks noGrp="1"/>
          </p:cNvSpPr>
          <p:nvPr>
            <p:ph type="title" idx="2"/>
          </p:nvPr>
        </p:nvSpPr>
        <p:spPr>
          <a:xfrm>
            <a:off x="292606" y="489751"/>
            <a:ext cx="8850895" cy="365700"/>
          </a:xfrm>
          <a:prstGeom prst="rect">
            <a:avLst/>
          </a:prstGeom>
        </p:spPr>
        <p:txBody>
          <a:bodyPr spcFirstLastPara="1" wrap="square" lIns="91425" tIns="91425" rIns="91425" bIns="91425" anchor="ctr" anchorCtr="0">
            <a:noAutofit/>
          </a:bodyPr>
          <a:lstStyle/>
          <a:p>
            <a:pPr>
              <a:buClr>
                <a:schemeClr val="dk1"/>
              </a:buClr>
              <a:buSzPts val="1100"/>
            </a:pPr>
            <a:r>
              <a:rPr lang="en"/>
              <a:t>2. QUYỀN ĐƯỢC PHÁT TRIỂN CỦA CD</a:t>
            </a:r>
            <a:endParaRPr/>
          </a:p>
        </p:txBody>
      </p:sp>
      <p:sp>
        <p:nvSpPr>
          <p:cNvPr id="661" name="Google Shape;661;p49"/>
          <p:cNvSpPr txBox="1">
            <a:spLocks noGrp="1"/>
          </p:cNvSpPr>
          <p:nvPr>
            <p:ph type="title"/>
          </p:nvPr>
        </p:nvSpPr>
        <p:spPr>
          <a:xfrm>
            <a:off x="338167" y="2513777"/>
            <a:ext cx="4394780" cy="365700"/>
          </a:xfrm>
          <a:prstGeom prst="rect">
            <a:avLst/>
          </a:prstGeom>
        </p:spPr>
        <p:txBody>
          <a:bodyPr spcFirstLastPara="1" wrap="square" lIns="91425" tIns="91425" rIns="91425" bIns="91425" anchor="ctr" anchorCtr="0">
            <a:noAutofit/>
          </a:bodyPr>
          <a:lstStyle/>
          <a:p>
            <a:pPr lvl="0" algn="just"/>
            <a:r>
              <a:rPr lang="vi-VN" b="0">
                <a:latin typeface="Calibri Light" panose="020F0302020204030204" pitchFamily="34" charset="0"/>
                <a:cs typeface="Calibri Light" panose="020F0302020204030204" pitchFamily="34" charset="0"/>
              </a:rPr>
              <a:t>Quyền được phát triển là quyền của công dân được sống trong môi trường XH và tự nhiên có lợi cho sự tồn tại và phát triển về thể chất, tinh thần, trí tuệ, đạo đức; có mức sống đầy đủ về vật chất; được học tập, nghỉ ngơi, vui chơi, giải trí, tham gia các hoạt động văn hóa; được cung cấp thông tin và chăm sóc sức khỏe; được khuyến khích, bồi dưỡng để phát triển tài năng.</a:t>
            </a:r>
            <a:endParaRPr b="0">
              <a:latin typeface="Calibri Light" panose="020F0302020204030204" pitchFamily="34" charset="0"/>
              <a:cs typeface="Calibri Light" panose="020F0302020204030204" pitchFamily="34" charset="0"/>
            </a:endParaRPr>
          </a:p>
        </p:txBody>
      </p:sp>
      <p:sp>
        <p:nvSpPr>
          <p:cNvPr id="701" name="Google Shape;701;p49"/>
          <p:cNvSpPr/>
          <p:nvPr/>
        </p:nvSpPr>
        <p:spPr>
          <a:xfrm>
            <a:off x="12466875" y="4457550"/>
            <a:ext cx="343600" cy="435775"/>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702" name="Google Shape;702;p49"/>
          <p:cNvGrpSpPr/>
          <p:nvPr/>
        </p:nvGrpSpPr>
        <p:grpSpPr>
          <a:xfrm rot="892186">
            <a:off x="4946153" y="3132109"/>
            <a:ext cx="2451267" cy="900546"/>
            <a:chOff x="10253036" y="3422449"/>
            <a:chExt cx="2748147" cy="1009614"/>
          </a:xfrm>
        </p:grpSpPr>
        <p:sp>
          <p:nvSpPr>
            <p:cNvPr id="703" name="Google Shape;703;p49"/>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endParaRPr/>
            </a:p>
          </p:txBody>
        </p:sp>
        <p:sp>
          <p:nvSpPr>
            <p:cNvPr id="704" name="Google Shape;704;p49"/>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49"/>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06" name="Google Shape;706;p49"/>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707" name="Google Shape;707;p49"/>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708" name="Google Shape;708;p49"/>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09" name="Google Shape;709;p49"/>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0" name="Google Shape;710;p49"/>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1" name="Google Shape;711;p49"/>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2" name="Google Shape;712;p49"/>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3" name="Google Shape;713;p49"/>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4" name="Google Shape;714;p49"/>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5" name="Google Shape;715;p49"/>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49"/>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7" name="Google Shape;717;p49"/>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718" name="Google Shape;718;p49"/>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endParaRPr/>
            </a:p>
          </p:txBody>
        </p:sp>
      </p:grpSp>
      <p:sp>
        <p:nvSpPr>
          <p:cNvPr id="719" name="Google Shape;719;p49"/>
          <p:cNvSpPr/>
          <p:nvPr/>
        </p:nvSpPr>
        <p:spPr>
          <a:xfrm>
            <a:off x="4571996" y="17797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720" name="Google Shape;720;p49"/>
          <p:cNvSpPr/>
          <p:nvPr/>
        </p:nvSpPr>
        <p:spPr>
          <a:xfrm>
            <a:off x="7975276" y="111849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721" name="Google Shape;721;p49"/>
          <p:cNvSpPr/>
          <p:nvPr/>
        </p:nvSpPr>
        <p:spPr>
          <a:xfrm>
            <a:off x="5195094" y="3262472"/>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grpSp>
        <p:nvGrpSpPr>
          <p:cNvPr id="64" name="Google Shape;773;p52">
            <a:extLst>
              <a:ext uri="{FF2B5EF4-FFF2-40B4-BE49-F238E27FC236}">
                <a16:creationId xmlns:a16="http://schemas.microsoft.com/office/drawing/2014/main" id="{FE516088-4BDE-5744-99D6-8272533FC568}"/>
              </a:ext>
            </a:extLst>
          </p:cNvPr>
          <p:cNvGrpSpPr/>
          <p:nvPr/>
        </p:nvGrpSpPr>
        <p:grpSpPr>
          <a:xfrm>
            <a:off x="6639232" y="2505385"/>
            <a:ext cx="2024522" cy="2093947"/>
            <a:chOff x="9691384" y="2511531"/>
            <a:chExt cx="1853788" cy="1917534"/>
          </a:xfrm>
        </p:grpSpPr>
        <p:sp>
          <p:nvSpPr>
            <p:cNvPr id="65" name="Google Shape;774;p52">
              <a:extLst>
                <a:ext uri="{FF2B5EF4-FFF2-40B4-BE49-F238E27FC236}">
                  <a16:creationId xmlns:a16="http://schemas.microsoft.com/office/drawing/2014/main" id="{7B31142A-6446-5945-9EFC-BA64D6ADAA4A}"/>
                </a:ext>
              </a:extLst>
            </p:cNvPr>
            <p:cNvSpPr/>
            <p:nvPr/>
          </p:nvSpPr>
          <p:spPr>
            <a:xfrm>
              <a:off x="10014624" y="2615346"/>
              <a:ext cx="1530547" cy="1635710"/>
            </a:xfrm>
            <a:custGeom>
              <a:avLst/>
              <a:gdLst/>
              <a:ahLst/>
              <a:cxnLst/>
              <a:rect l="l" t="t" r="r" b="b"/>
              <a:pathLst>
                <a:path w="36327" h="38823" extrusionOk="0">
                  <a:moveTo>
                    <a:pt x="10908" y="14956"/>
                  </a:moveTo>
                  <a:cubicBezTo>
                    <a:pt x="11364" y="14956"/>
                    <a:pt x="11889" y="15389"/>
                    <a:pt x="12909" y="16218"/>
                  </a:cubicBezTo>
                  <a:cubicBezTo>
                    <a:pt x="13386" y="16599"/>
                    <a:pt x="13803" y="17223"/>
                    <a:pt x="14562" y="17223"/>
                  </a:cubicBezTo>
                  <a:cubicBezTo>
                    <a:pt x="14600" y="17223"/>
                    <a:pt x="14638" y="17222"/>
                    <a:pt x="14677" y="17219"/>
                  </a:cubicBezTo>
                  <a:cubicBezTo>
                    <a:pt x="14711" y="17852"/>
                    <a:pt x="15211" y="18153"/>
                    <a:pt x="15645" y="18486"/>
                  </a:cubicBezTo>
                  <a:cubicBezTo>
                    <a:pt x="18113" y="20488"/>
                    <a:pt x="20548" y="22522"/>
                    <a:pt x="23017" y="24524"/>
                  </a:cubicBezTo>
                  <a:cubicBezTo>
                    <a:pt x="23717" y="25091"/>
                    <a:pt x="23884" y="25591"/>
                    <a:pt x="23283" y="26359"/>
                  </a:cubicBezTo>
                  <a:cubicBezTo>
                    <a:pt x="22249" y="27626"/>
                    <a:pt x="21282" y="28994"/>
                    <a:pt x="20315" y="30361"/>
                  </a:cubicBezTo>
                  <a:cubicBezTo>
                    <a:pt x="19864" y="30992"/>
                    <a:pt x="19628" y="31292"/>
                    <a:pt x="19327" y="31292"/>
                  </a:cubicBezTo>
                  <a:cubicBezTo>
                    <a:pt x="19071" y="31292"/>
                    <a:pt x="18768" y="31075"/>
                    <a:pt x="18247" y="30662"/>
                  </a:cubicBezTo>
                  <a:cubicBezTo>
                    <a:pt x="15978" y="28860"/>
                    <a:pt x="13743" y="27026"/>
                    <a:pt x="11442" y="25191"/>
                  </a:cubicBezTo>
                  <a:cubicBezTo>
                    <a:pt x="10941" y="24757"/>
                    <a:pt x="10441" y="24257"/>
                    <a:pt x="9740" y="24090"/>
                  </a:cubicBezTo>
                  <a:cubicBezTo>
                    <a:pt x="9707" y="23690"/>
                    <a:pt x="9340" y="23490"/>
                    <a:pt x="9107" y="23256"/>
                  </a:cubicBezTo>
                  <a:cubicBezTo>
                    <a:pt x="8339" y="22556"/>
                    <a:pt x="7506" y="21955"/>
                    <a:pt x="6705" y="21322"/>
                  </a:cubicBezTo>
                  <a:cubicBezTo>
                    <a:pt x="6105" y="20821"/>
                    <a:pt x="6004" y="20354"/>
                    <a:pt x="6572" y="19754"/>
                  </a:cubicBezTo>
                  <a:cubicBezTo>
                    <a:pt x="7439" y="18720"/>
                    <a:pt x="8239" y="17586"/>
                    <a:pt x="9107" y="16551"/>
                  </a:cubicBezTo>
                  <a:cubicBezTo>
                    <a:pt x="9995" y="15472"/>
                    <a:pt x="10410" y="14956"/>
                    <a:pt x="10908" y="14956"/>
                  </a:cubicBezTo>
                  <a:close/>
                  <a:moveTo>
                    <a:pt x="19215" y="1"/>
                  </a:moveTo>
                  <a:cubicBezTo>
                    <a:pt x="18848" y="1"/>
                    <a:pt x="18703" y="397"/>
                    <a:pt x="18513" y="640"/>
                  </a:cubicBezTo>
                  <a:cubicBezTo>
                    <a:pt x="16078" y="3709"/>
                    <a:pt x="13677" y="6744"/>
                    <a:pt x="11242" y="9813"/>
                  </a:cubicBezTo>
                  <a:cubicBezTo>
                    <a:pt x="7739" y="14250"/>
                    <a:pt x="4303" y="18686"/>
                    <a:pt x="767" y="23056"/>
                  </a:cubicBezTo>
                  <a:cubicBezTo>
                    <a:pt x="400" y="23490"/>
                    <a:pt x="0" y="23890"/>
                    <a:pt x="67" y="24524"/>
                  </a:cubicBezTo>
                  <a:cubicBezTo>
                    <a:pt x="100" y="24691"/>
                    <a:pt x="200" y="24891"/>
                    <a:pt x="334" y="24991"/>
                  </a:cubicBezTo>
                  <a:cubicBezTo>
                    <a:pt x="1801" y="26292"/>
                    <a:pt x="3336" y="27559"/>
                    <a:pt x="4937" y="28727"/>
                  </a:cubicBezTo>
                  <a:cubicBezTo>
                    <a:pt x="5094" y="28858"/>
                    <a:pt x="5272" y="28948"/>
                    <a:pt x="5455" y="28948"/>
                  </a:cubicBezTo>
                  <a:cubicBezTo>
                    <a:pt x="5504" y="28948"/>
                    <a:pt x="5554" y="28941"/>
                    <a:pt x="5604" y="28927"/>
                  </a:cubicBezTo>
                  <a:cubicBezTo>
                    <a:pt x="5704" y="29427"/>
                    <a:pt x="6105" y="29761"/>
                    <a:pt x="6471" y="30061"/>
                  </a:cubicBezTo>
                  <a:cubicBezTo>
                    <a:pt x="9907" y="32863"/>
                    <a:pt x="13343" y="35632"/>
                    <a:pt x="16779" y="38400"/>
                  </a:cubicBezTo>
                  <a:cubicBezTo>
                    <a:pt x="17035" y="38599"/>
                    <a:pt x="17266" y="38822"/>
                    <a:pt x="17576" y="38822"/>
                  </a:cubicBezTo>
                  <a:cubicBezTo>
                    <a:pt x="17630" y="38822"/>
                    <a:pt x="17687" y="38816"/>
                    <a:pt x="17746" y="38801"/>
                  </a:cubicBezTo>
                  <a:cubicBezTo>
                    <a:pt x="23784" y="30762"/>
                    <a:pt x="29822" y="22689"/>
                    <a:pt x="35893" y="14650"/>
                  </a:cubicBezTo>
                  <a:cubicBezTo>
                    <a:pt x="36326" y="14083"/>
                    <a:pt x="36193" y="13683"/>
                    <a:pt x="35692" y="13249"/>
                  </a:cubicBezTo>
                  <a:cubicBezTo>
                    <a:pt x="32123" y="10347"/>
                    <a:pt x="28554" y="7412"/>
                    <a:pt x="24985" y="4510"/>
                  </a:cubicBezTo>
                  <a:cubicBezTo>
                    <a:pt x="23217" y="2975"/>
                    <a:pt x="21415" y="1441"/>
                    <a:pt x="19514" y="73"/>
                  </a:cubicBezTo>
                  <a:cubicBezTo>
                    <a:pt x="19400" y="22"/>
                    <a:pt x="19302" y="1"/>
                    <a:pt x="192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775;p52">
              <a:extLst>
                <a:ext uri="{FF2B5EF4-FFF2-40B4-BE49-F238E27FC236}">
                  <a16:creationId xmlns:a16="http://schemas.microsoft.com/office/drawing/2014/main" id="{AD417954-F25E-EA4D-B865-790481F03965}"/>
                </a:ext>
              </a:extLst>
            </p:cNvPr>
            <p:cNvSpPr/>
            <p:nvPr/>
          </p:nvSpPr>
          <p:spPr>
            <a:xfrm>
              <a:off x="9820646" y="2511531"/>
              <a:ext cx="1016194" cy="1135682"/>
            </a:xfrm>
            <a:custGeom>
              <a:avLst/>
              <a:gdLst/>
              <a:ahLst/>
              <a:cxnLst/>
              <a:rect l="l" t="t" r="r" b="b"/>
              <a:pathLst>
                <a:path w="24119" h="26955" extrusionOk="0">
                  <a:moveTo>
                    <a:pt x="20268" y="1"/>
                  </a:moveTo>
                  <a:cubicBezTo>
                    <a:pt x="19518" y="1"/>
                    <a:pt x="18847" y="536"/>
                    <a:pt x="17980" y="1636"/>
                  </a:cubicBezTo>
                  <a:cubicBezTo>
                    <a:pt x="15779" y="4405"/>
                    <a:pt x="13577" y="7174"/>
                    <a:pt x="11409" y="9942"/>
                  </a:cubicBezTo>
                  <a:cubicBezTo>
                    <a:pt x="7606" y="14779"/>
                    <a:pt x="3804" y="19616"/>
                    <a:pt x="1" y="24453"/>
                  </a:cubicBezTo>
                  <a:cubicBezTo>
                    <a:pt x="1" y="24686"/>
                    <a:pt x="134" y="24820"/>
                    <a:pt x="334" y="24820"/>
                  </a:cubicBezTo>
                  <a:cubicBezTo>
                    <a:pt x="362" y="24819"/>
                    <a:pt x="390" y="24818"/>
                    <a:pt x="418" y="24818"/>
                  </a:cubicBezTo>
                  <a:cubicBezTo>
                    <a:pt x="1478" y="24818"/>
                    <a:pt x="2294" y="25430"/>
                    <a:pt x="3237" y="25820"/>
                  </a:cubicBezTo>
                  <a:cubicBezTo>
                    <a:pt x="3259" y="25831"/>
                    <a:pt x="3281" y="25835"/>
                    <a:pt x="3303" y="25835"/>
                  </a:cubicBezTo>
                  <a:cubicBezTo>
                    <a:pt x="3348" y="25835"/>
                    <a:pt x="3392" y="25820"/>
                    <a:pt x="3437" y="25820"/>
                  </a:cubicBezTo>
                  <a:cubicBezTo>
                    <a:pt x="3837" y="26254"/>
                    <a:pt x="4404" y="26521"/>
                    <a:pt x="4804" y="26954"/>
                  </a:cubicBezTo>
                  <a:cubicBezTo>
                    <a:pt x="7106" y="24019"/>
                    <a:pt x="9374" y="21117"/>
                    <a:pt x="11676" y="18182"/>
                  </a:cubicBezTo>
                  <a:cubicBezTo>
                    <a:pt x="13444" y="15947"/>
                    <a:pt x="15212" y="13712"/>
                    <a:pt x="16980" y="11443"/>
                  </a:cubicBezTo>
                  <a:cubicBezTo>
                    <a:pt x="19348" y="8475"/>
                    <a:pt x="21750" y="5506"/>
                    <a:pt x="24118" y="2537"/>
                  </a:cubicBezTo>
                  <a:cubicBezTo>
                    <a:pt x="23818" y="2137"/>
                    <a:pt x="23451" y="1837"/>
                    <a:pt x="22984" y="1603"/>
                  </a:cubicBezTo>
                  <a:cubicBezTo>
                    <a:pt x="22851" y="1470"/>
                    <a:pt x="22684" y="1303"/>
                    <a:pt x="22517" y="1136"/>
                  </a:cubicBezTo>
                  <a:cubicBezTo>
                    <a:pt x="21598" y="386"/>
                    <a:pt x="20905" y="1"/>
                    <a:pt x="202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776;p52">
              <a:extLst>
                <a:ext uri="{FF2B5EF4-FFF2-40B4-BE49-F238E27FC236}">
                  <a16:creationId xmlns:a16="http://schemas.microsoft.com/office/drawing/2014/main" id="{5A0C5303-8B99-9846-ADBA-9D092291C248}"/>
                </a:ext>
              </a:extLst>
            </p:cNvPr>
            <p:cNvSpPr/>
            <p:nvPr/>
          </p:nvSpPr>
          <p:spPr>
            <a:xfrm>
              <a:off x="9747588" y="3590250"/>
              <a:ext cx="962728" cy="798874"/>
            </a:xfrm>
            <a:custGeom>
              <a:avLst/>
              <a:gdLst/>
              <a:ahLst/>
              <a:cxnLst/>
              <a:rect l="l" t="t" r="r" b="b"/>
              <a:pathLst>
                <a:path w="22850" h="18961" extrusionOk="0">
                  <a:moveTo>
                    <a:pt x="2680" y="0"/>
                  </a:moveTo>
                  <a:cubicBezTo>
                    <a:pt x="2411" y="0"/>
                    <a:pt x="2160" y="125"/>
                    <a:pt x="1935" y="384"/>
                  </a:cubicBezTo>
                  <a:cubicBezTo>
                    <a:pt x="1835" y="384"/>
                    <a:pt x="1735" y="417"/>
                    <a:pt x="1635" y="451"/>
                  </a:cubicBezTo>
                  <a:cubicBezTo>
                    <a:pt x="100" y="1452"/>
                    <a:pt x="0" y="2619"/>
                    <a:pt x="1335" y="3820"/>
                  </a:cubicBezTo>
                  <a:cubicBezTo>
                    <a:pt x="2435" y="4754"/>
                    <a:pt x="3603" y="5621"/>
                    <a:pt x="4704" y="6522"/>
                  </a:cubicBezTo>
                  <a:cubicBezTo>
                    <a:pt x="9474" y="10425"/>
                    <a:pt x="14244" y="14294"/>
                    <a:pt x="19047" y="18164"/>
                  </a:cubicBezTo>
                  <a:cubicBezTo>
                    <a:pt x="19457" y="18485"/>
                    <a:pt x="19815" y="18961"/>
                    <a:pt x="20414" y="18961"/>
                  </a:cubicBezTo>
                  <a:cubicBezTo>
                    <a:pt x="20498" y="18961"/>
                    <a:pt x="20587" y="18951"/>
                    <a:pt x="20682" y="18931"/>
                  </a:cubicBezTo>
                  <a:cubicBezTo>
                    <a:pt x="21182" y="18230"/>
                    <a:pt x="21716" y="17530"/>
                    <a:pt x="22250" y="16829"/>
                  </a:cubicBezTo>
                  <a:cubicBezTo>
                    <a:pt x="22450" y="16596"/>
                    <a:pt x="22650" y="16362"/>
                    <a:pt x="22850" y="16095"/>
                  </a:cubicBezTo>
                  <a:cubicBezTo>
                    <a:pt x="16412" y="10825"/>
                    <a:pt x="9941" y="5555"/>
                    <a:pt x="3469" y="317"/>
                  </a:cubicBezTo>
                  <a:cubicBezTo>
                    <a:pt x="3196" y="108"/>
                    <a:pt x="2930" y="0"/>
                    <a:pt x="26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 name="Google Shape;777;p52">
              <a:extLst>
                <a:ext uri="{FF2B5EF4-FFF2-40B4-BE49-F238E27FC236}">
                  <a16:creationId xmlns:a16="http://schemas.microsoft.com/office/drawing/2014/main" id="{52533CC3-A7EC-4543-8EEE-91F6151C40A0}"/>
                </a:ext>
              </a:extLst>
            </p:cNvPr>
            <p:cNvSpPr/>
            <p:nvPr/>
          </p:nvSpPr>
          <p:spPr>
            <a:xfrm>
              <a:off x="10243699" y="3215313"/>
              <a:ext cx="799717" cy="743386"/>
            </a:xfrm>
            <a:custGeom>
              <a:avLst/>
              <a:gdLst/>
              <a:ahLst/>
              <a:cxnLst/>
              <a:rect l="l" t="t" r="r" b="b"/>
              <a:pathLst>
                <a:path w="18981" h="17644" extrusionOk="0">
                  <a:moveTo>
                    <a:pt x="5374" y="0"/>
                  </a:moveTo>
                  <a:cubicBezTo>
                    <a:pt x="5105" y="0"/>
                    <a:pt x="4851" y="175"/>
                    <a:pt x="4570" y="544"/>
                  </a:cubicBezTo>
                  <a:cubicBezTo>
                    <a:pt x="3236" y="2311"/>
                    <a:pt x="1835" y="4013"/>
                    <a:pt x="467" y="5714"/>
                  </a:cubicBezTo>
                  <a:cubicBezTo>
                    <a:pt x="0" y="6281"/>
                    <a:pt x="134" y="6648"/>
                    <a:pt x="668" y="7082"/>
                  </a:cubicBezTo>
                  <a:cubicBezTo>
                    <a:pt x="1868" y="8049"/>
                    <a:pt x="3069" y="9083"/>
                    <a:pt x="4270" y="10084"/>
                  </a:cubicBezTo>
                  <a:cubicBezTo>
                    <a:pt x="7272" y="12485"/>
                    <a:pt x="10274" y="14854"/>
                    <a:pt x="13243" y="17256"/>
                  </a:cubicBezTo>
                  <a:cubicBezTo>
                    <a:pt x="13531" y="17492"/>
                    <a:pt x="13750" y="17643"/>
                    <a:pt x="13961" y="17643"/>
                  </a:cubicBezTo>
                  <a:cubicBezTo>
                    <a:pt x="14166" y="17643"/>
                    <a:pt x="14364" y="17501"/>
                    <a:pt x="14611" y="17155"/>
                  </a:cubicBezTo>
                  <a:cubicBezTo>
                    <a:pt x="15845" y="15321"/>
                    <a:pt x="17179" y="13553"/>
                    <a:pt x="18514" y="11818"/>
                  </a:cubicBezTo>
                  <a:cubicBezTo>
                    <a:pt x="18947" y="11251"/>
                    <a:pt x="18981" y="10918"/>
                    <a:pt x="18347" y="10417"/>
                  </a:cubicBezTo>
                  <a:cubicBezTo>
                    <a:pt x="15311" y="7982"/>
                    <a:pt x="12309" y="5447"/>
                    <a:pt x="9307" y="2979"/>
                  </a:cubicBezTo>
                  <a:cubicBezTo>
                    <a:pt x="8273" y="2145"/>
                    <a:pt x="7172" y="1311"/>
                    <a:pt x="6171" y="410"/>
                  </a:cubicBezTo>
                  <a:cubicBezTo>
                    <a:pt x="5871" y="142"/>
                    <a:pt x="5616" y="0"/>
                    <a:pt x="53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 name="Google Shape;778;p52">
              <a:extLst>
                <a:ext uri="{FF2B5EF4-FFF2-40B4-BE49-F238E27FC236}">
                  <a16:creationId xmlns:a16="http://schemas.microsoft.com/office/drawing/2014/main" id="{8A20B916-BB52-A74A-85EE-9B90332D32A3}"/>
                </a:ext>
              </a:extLst>
            </p:cNvPr>
            <p:cNvSpPr/>
            <p:nvPr/>
          </p:nvSpPr>
          <p:spPr>
            <a:xfrm>
              <a:off x="9691384" y="3543483"/>
              <a:ext cx="1063930" cy="885583"/>
            </a:xfrm>
            <a:custGeom>
              <a:avLst/>
              <a:gdLst/>
              <a:ahLst/>
              <a:cxnLst/>
              <a:rect l="l" t="t" r="r" b="b"/>
              <a:pathLst>
                <a:path w="25252" h="21019" extrusionOk="0">
                  <a:moveTo>
                    <a:pt x="4012" y="0"/>
                  </a:moveTo>
                  <a:cubicBezTo>
                    <a:pt x="2434" y="0"/>
                    <a:pt x="1252" y="1791"/>
                    <a:pt x="934" y="3329"/>
                  </a:cubicBezTo>
                  <a:cubicBezTo>
                    <a:pt x="801" y="5264"/>
                    <a:pt x="6271" y="8566"/>
                    <a:pt x="8039" y="10300"/>
                  </a:cubicBezTo>
                  <a:cubicBezTo>
                    <a:pt x="7797" y="10573"/>
                    <a:pt x="19927" y="21019"/>
                    <a:pt x="21989" y="21019"/>
                  </a:cubicBezTo>
                  <a:cubicBezTo>
                    <a:pt x="22199" y="21019"/>
                    <a:pt x="22304" y="20911"/>
                    <a:pt x="22283" y="20675"/>
                  </a:cubicBezTo>
                  <a:cubicBezTo>
                    <a:pt x="17246" y="15604"/>
                    <a:pt x="11175" y="11635"/>
                    <a:pt x="5571" y="6798"/>
                  </a:cubicBezTo>
                  <a:cubicBezTo>
                    <a:pt x="3970" y="5197"/>
                    <a:pt x="0" y="3596"/>
                    <a:pt x="3402" y="1594"/>
                  </a:cubicBezTo>
                  <a:cubicBezTo>
                    <a:pt x="3574" y="1532"/>
                    <a:pt x="3734" y="1504"/>
                    <a:pt x="3886" y="1504"/>
                  </a:cubicBezTo>
                  <a:cubicBezTo>
                    <a:pt x="4704" y="1504"/>
                    <a:pt x="5257" y="2311"/>
                    <a:pt x="5904" y="2762"/>
                  </a:cubicBezTo>
                  <a:cubicBezTo>
                    <a:pt x="10141" y="6198"/>
                    <a:pt x="14177" y="9467"/>
                    <a:pt x="18413" y="12902"/>
                  </a:cubicBezTo>
                  <a:cubicBezTo>
                    <a:pt x="19592" y="13403"/>
                    <a:pt x="22699" y="17291"/>
                    <a:pt x="24580" y="17291"/>
                  </a:cubicBezTo>
                  <a:cubicBezTo>
                    <a:pt x="24827" y="17291"/>
                    <a:pt x="25054" y="17223"/>
                    <a:pt x="25251" y="17072"/>
                  </a:cubicBezTo>
                  <a:cubicBezTo>
                    <a:pt x="22616" y="13503"/>
                    <a:pt x="17713" y="10968"/>
                    <a:pt x="14143" y="7498"/>
                  </a:cubicBezTo>
                  <a:cubicBezTo>
                    <a:pt x="10941" y="5097"/>
                    <a:pt x="8506" y="2461"/>
                    <a:pt x="5304" y="393"/>
                  </a:cubicBezTo>
                  <a:cubicBezTo>
                    <a:pt x="4852" y="120"/>
                    <a:pt x="4419" y="0"/>
                    <a:pt x="40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70" name="Google Shape;781;p52">
            <a:extLst>
              <a:ext uri="{FF2B5EF4-FFF2-40B4-BE49-F238E27FC236}">
                <a16:creationId xmlns:a16="http://schemas.microsoft.com/office/drawing/2014/main" id="{9E6B16A1-1A98-3446-A123-6DAFD7C125DA}"/>
              </a:ext>
            </a:extLst>
          </p:cNvPr>
          <p:cNvGrpSpPr/>
          <p:nvPr/>
        </p:nvGrpSpPr>
        <p:grpSpPr>
          <a:xfrm>
            <a:off x="5895806" y="1108041"/>
            <a:ext cx="2414343" cy="2142809"/>
            <a:chOff x="9143997" y="717540"/>
            <a:chExt cx="2210734" cy="1962279"/>
          </a:xfrm>
        </p:grpSpPr>
        <p:sp>
          <p:nvSpPr>
            <p:cNvPr id="71" name="Google Shape;782;p52">
              <a:extLst>
                <a:ext uri="{FF2B5EF4-FFF2-40B4-BE49-F238E27FC236}">
                  <a16:creationId xmlns:a16="http://schemas.microsoft.com/office/drawing/2014/main" id="{447CF162-C32B-4946-9ACE-CD6955898EAE}"/>
                </a:ext>
              </a:extLst>
            </p:cNvPr>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72" name="Google Shape;783;p52">
              <a:extLst>
                <a:ext uri="{FF2B5EF4-FFF2-40B4-BE49-F238E27FC236}">
                  <a16:creationId xmlns:a16="http://schemas.microsoft.com/office/drawing/2014/main" id="{E033249A-7D59-F442-9C9D-4B4E60DA742D}"/>
                </a:ext>
              </a:extLst>
            </p:cNvPr>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73" name="Google Shape;784;p52">
              <a:extLst>
                <a:ext uri="{FF2B5EF4-FFF2-40B4-BE49-F238E27FC236}">
                  <a16:creationId xmlns:a16="http://schemas.microsoft.com/office/drawing/2014/main" id="{DCE91BD0-4D2E-944A-8D83-BAA18AD7F4F5}"/>
                </a:ext>
              </a:extLst>
            </p:cNvPr>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74" name="Google Shape;785;p52">
              <a:extLst>
                <a:ext uri="{FF2B5EF4-FFF2-40B4-BE49-F238E27FC236}">
                  <a16:creationId xmlns:a16="http://schemas.microsoft.com/office/drawing/2014/main" id="{475F74F9-EE01-9A47-85FC-18DDA205DFB7}"/>
                </a:ext>
              </a:extLst>
            </p:cNvPr>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endParaRPr/>
            </a:p>
          </p:txBody>
        </p:sp>
        <p:sp>
          <p:nvSpPr>
            <p:cNvPr id="75" name="Google Shape;786;p52">
              <a:extLst>
                <a:ext uri="{FF2B5EF4-FFF2-40B4-BE49-F238E27FC236}">
                  <a16:creationId xmlns:a16="http://schemas.microsoft.com/office/drawing/2014/main" id="{0C233726-12BA-FD45-9BEA-4E30FBFA9F76}"/>
                </a:ext>
              </a:extLst>
            </p:cNvPr>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87;p52">
              <a:extLst>
                <a:ext uri="{FF2B5EF4-FFF2-40B4-BE49-F238E27FC236}">
                  <a16:creationId xmlns:a16="http://schemas.microsoft.com/office/drawing/2014/main" id="{4AA82E9D-E777-C84D-AB7F-F2BA528DD4F7}"/>
                </a:ext>
              </a:extLst>
            </p:cNvPr>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788;p52">
              <a:extLst>
                <a:ext uri="{FF2B5EF4-FFF2-40B4-BE49-F238E27FC236}">
                  <a16:creationId xmlns:a16="http://schemas.microsoft.com/office/drawing/2014/main" id="{DB8F71AD-6135-C44F-8826-6A2963DB531F}"/>
                </a:ext>
              </a:extLst>
            </p:cNvPr>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 name="Google Shape;789;p52">
              <a:extLst>
                <a:ext uri="{FF2B5EF4-FFF2-40B4-BE49-F238E27FC236}">
                  <a16:creationId xmlns:a16="http://schemas.microsoft.com/office/drawing/2014/main" id="{75B7CCDE-820A-3342-967E-1FEA6384DB2B}"/>
                </a:ext>
              </a:extLst>
            </p:cNvPr>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0;p52">
              <a:extLst>
                <a:ext uri="{FF2B5EF4-FFF2-40B4-BE49-F238E27FC236}">
                  <a16:creationId xmlns:a16="http://schemas.microsoft.com/office/drawing/2014/main" id="{5C1F5359-B41B-ED41-BD57-5507830C8896}"/>
                </a:ext>
              </a:extLst>
            </p:cNvPr>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791;p52">
              <a:extLst>
                <a:ext uri="{FF2B5EF4-FFF2-40B4-BE49-F238E27FC236}">
                  <a16:creationId xmlns:a16="http://schemas.microsoft.com/office/drawing/2014/main" id="{24693ED9-6892-214E-940A-3C002E766FC6}"/>
                </a:ext>
              </a:extLst>
            </p:cNvPr>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792;p52">
              <a:extLst>
                <a:ext uri="{FF2B5EF4-FFF2-40B4-BE49-F238E27FC236}">
                  <a16:creationId xmlns:a16="http://schemas.microsoft.com/office/drawing/2014/main" id="{63558272-8B06-DC40-A2D1-886BABFD7E23}"/>
                </a:ext>
              </a:extLst>
            </p:cNvPr>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793;p52">
              <a:extLst>
                <a:ext uri="{FF2B5EF4-FFF2-40B4-BE49-F238E27FC236}">
                  <a16:creationId xmlns:a16="http://schemas.microsoft.com/office/drawing/2014/main" id="{3E1761F4-FD03-5B40-A8F9-4F9DD0EB73B7}"/>
                </a:ext>
              </a:extLst>
            </p:cNvPr>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794;p52">
              <a:extLst>
                <a:ext uri="{FF2B5EF4-FFF2-40B4-BE49-F238E27FC236}">
                  <a16:creationId xmlns:a16="http://schemas.microsoft.com/office/drawing/2014/main" id="{B5B2A70A-EE9A-744C-B7F1-6D7B0FA423D2}"/>
                </a:ext>
              </a:extLst>
            </p:cNvPr>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795;p52">
              <a:extLst>
                <a:ext uri="{FF2B5EF4-FFF2-40B4-BE49-F238E27FC236}">
                  <a16:creationId xmlns:a16="http://schemas.microsoft.com/office/drawing/2014/main" id="{D8B20E72-8CAC-7D4B-B3D4-6D18E76BD172}"/>
                </a:ext>
              </a:extLst>
            </p:cNvPr>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 name="Google Shape;796;p52">
              <a:extLst>
                <a:ext uri="{FF2B5EF4-FFF2-40B4-BE49-F238E27FC236}">
                  <a16:creationId xmlns:a16="http://schemas.microsoft.com/office/drawing/2014/main" id="{36886B2D-53E2-EA42-AD9A-2BBD6E47D45A}"/>
                </a:ext>
              </a:extLst>
            </p:cNvPr>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797;p52">
              <a:extLst>
                <a:ext uri="{FF2B5EF4-FFF2-40B4-BE49-F238E27FC236}">
                  <a16:creationId xmlns:a16="http://schemas.microsoft.com/office/drawing/2014/main" id="{D9E45CFC-0C28-2E45-898B-600F960C9160}"/>
                </a:ext>
              </a:extLst>
            </p:cNvPr>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798;p52">
              <a:extLst>
                <a:ext uri="{FF2B5EF4-FFF2-40B4-BE49-F238E27FC236}">
                  <a16:creationId xmlns:a16="http://schemas.microsoft.com/office/drawing/2014/main" id="{EA8F001A-7006-AB48-8EBC-F5F2003D75ED}"/>
                </a:ext>
              </a:extLst>
            </p:cNvPr>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799;p52">
              <a:extLst>
                <a:ext uri="{FF2B5EF4-FFF2-40B4-BE49-F238E27FC236}">
                  <a16:creationId xmlns:a16="http://schemas.microsoft.com/office/drawing/2014/main" id="{AFC5C71E-2709-EF44-9549-43127D887FFB}"/>
                </a:ext>
              </a:extLst>
            </p:cNvPr>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00;p52">
              <a:extLst>
                <a:ext uri="{FF2B5EF4-FFF2-40B4-BE49-F238E27FC236}">
                  <a16:creationId xmlns:a16="http://schemas.microsoft.com/office/drawing/2014/main" id="{BD9CEBF3-5D5B-9A4C-8278-A909B8BD6FB8}"/>
                </a:ext>
              </a:extLst>
            </p:cNvPr>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801;p52">
              <a:extLst>
                <a:ext uri="{FF2B5EF4-FFF2-40B4-BE49-F238E27FC236}">
                  <a16:creationId xmlns:a16="http://schemas.microsoft.com/office/drawing/2014/main" id="{FE8A7A66-EB7B-1843-8F18-DFFC55E72F5B}"/>
                </a:ext>
              </a:extLst>
            </p:cNvPr>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93" name="Google Shape;612;p47">
            <a:extLst>
              <a:ext uri="{FF2B5EF4-FFF2-40B4-BE49-F238E27FC236}">
                <a16:creationId xmlns:a16="http://schemas.microsoft.com/office/drawing/2014/main" id="{5AD229F7-9A87-784D-B70D-D5ABD3FC1278}"/>
              </a:ext>
            </a:extLst>
          </p:cNvPr>
          <p:cNvSpPr txBox="1">
            <a:spLocks noGrp="1"/>
          </p:cNvSpPr>
          <p:nvPr>
            <p:ph type="subTitle" idx="1"/>
          </p:nvPr>
        </p:nvSpPr>
        <p:spPr>
          <a:xfrm>
            <a:off x="1819256" y="4404945"/>
            <a:ext cx="3417300" cy="410400"/>
          </a:xfrm>
          <a:prstGeom prst="rect">
            <a:avLst/>
          </a:prstGeom>
        </p:spPr>
        <p:txBody>
          <a:bodyPr spcFirstLastPara="1" wrap="square" lIns="91425" tIns="91425" rIns="91425" bIns="91425" anchor="ctr" anchorCtr="0">
            <a:noAutofit/>
          </a:bodyPr>
          <a:lstStyle/>
          <a:p>
            <a:pPr marL="0" indent="0" algn="ctr"/>
            <a:r>
              <a:rPr lang="en" sz="2800"/>
              <a:t>—KHÁI NIỆM</a:t>
            </a:r>
            <a:endParaRPr sz="2800"/>
          </a:p>
        </p:txBody>
      </p:sp>
    </p:spTree>
    <p:extLst>
      <p:ext uri="{BB962C8B-B14F-4D97-AF65-F5344CB8AC3E}">
        <p14:creationId xmlns:p14="http://schemas.microsoft.com/office/powerpoint/2010/main" val="18378053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6192AE8-1DAA-3449-8C00-D0B3BFB80229}"/>
              </a:ext>
            </a:extLst>
          </p:cNvPr>
          <p:cNvGraphicFramePr/>
          <p:nvPr>
            <p:extLst>
              <p:ext uri="{D42A27DB-BD31-4B8C-83A1-F6EECF244321}">
                <p14:modId xmlns:p14="http://schemas.microsoft.com/office/powerpoint/2010/main" val="2678030880"/>
              </p:ext>
            </p:extLst>
          </p:nvPr>
        </p:nvGraphicFramePr>
        <p:xfrm>
          <a:off x="1524000" y="217714"/>
          <a:ext cx="6868886"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965;p65">
            <a:extLst>
              <a:ext uri="{FF2B5EF4-FFF2-40B4-BE49-F238E27FC236}">
                <a16:creationId xmlns:a16="http://schemas.microsoft.com/office/drawing/2014/main" id="{243C7390-E088-8345-8C64-B404ECBEFD6D}"/>
              </a:ext>
            </a:extLst>
          </p:cNvPr>
          <p:cNvSpPr txBox="1">
            <a:spLocks noGrp="1"/>
          </p:cNvSpPr>
          <p:nvPr>
            <p:ph type="title"/>
          </p:nvPr>
        </p:nvSpPr>
        <p:spPr>
          <a:xfrm rot="16200000">
            <a:off x="-3106736" y="274682"/>
            <a:ext cx="7715700" cy="365700"/>
          </a:xfrm>
          <a:prstGeom prst="rect">
            <a:avLst/>
          </a:prstGeom>
        </p:spPr>
        <p:txBody>
          <a:bodyPr spcFirstLastPara="1" wrap="square" lIns="91425" tIns="91425" rIns="91425" bIns="91425" anchor="ctr" anchorCtr="0">
            <a:noAutofit/>
          </a:bodyPr>
          <a:lstStyle/>
          <a:p>
            <a:pPr lvl="0"/>
            <a:r>
              <a:rPr lang="en-US"/>
              <a:t>-Nội dung quyền phát triển</a:t>
            </a:r>
            <a:endParaRPr/>
          </a:p>
        </p:txBody>
      </p:sp>
    </p:spTree>
    <p:extLst>
      <p:ext uri="{BB962C8B-B14F-4D97-AF65-F5344CB8AC3E}">
        <p14:creationId xmlns:p14="http://schemas.microsoft.com/office/powerpoint/2010/main" val="1540957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0"/>
        <p:cNvGrpSpPr/>
        <p:nvPr/>
      </p:nvGrpSpPr>
      <p:grpSpPr>
        <a:xfrm>
          <a:off x="0" y="0"/>
          <a:ext cx="0" cy="0"/>
          <a:chOff x="0" y="0"/>
          <a:chExt cx="0" cy="0"/>
        </a:xfrm>
      </p:grpSpPr>
      <p:sp>
        <p:nvSpPr>
          <p:cNvPr id="502" name="Google Shape;502;p43"/>
          <p:cNvSpPr txBox="1">
            <a:spLocks noGrp="1"/>
          </p:cNvSpPr>
          <p:nvPr>
            <p:ph type="body" idx="1"/>
          </p:nvPr>
        </p:nvSpPr>
        <p:spPr>
          <a:xfrm>
            <a:off x="677179" y="594399"/>
            <a:ext cx="2703455" cy="2162848"/>
          </a:xfrm>
          <a:prstGeom prst="rect">
            <a:avLst/>
          </a:prstGeom>
          <a:ln w="28575">
            <a:prstDash val="dashDot"/>
          </a:ln>
        </p:spPr>
        <p:txBody>
          <a:bodyPr spcFirstLastPara="1" wrap="square" lIns="91425" tIns="91425" rIns="91425" bIns="91425" anchor="t" anchorCtr="0">
            <a:noAutofit/>
          </a:bodyPr>
          <a:lstStyle/>
          <a:p>
            <a:pPr marL="0" indent="0" algn="just">
              <a:lnSpc>
                <a:spcPct val="90000"/>
              </a:lnSpc>
              <a:buNone/>
            </a:pPr>
            <a:r>
              <a:rPr lang="vi-VN" sz="1600"/>
              <a:t>“Tôi chỉ có một ham muốn tột bậc là làm sao cho nước ta hoàn toàn độc lập. Dân ta được hoàn toàn tự do. Đồng bào ta ai cũng có cơm ăn áo mặc, ai cũng được học hành.”</a:t>
            </a:r>
          </a:p>
          <a:p>
            <a:pPr marL="0" indent="0" algn="just">
              <a:lnSpc>
                <a:spcPct val="90000"/>
              </a:lnSpc>
              <a:buNone/>
            </a:pPr>
            <a:r>
              <a:rPr lang="vi-VN" sz="1600"/>
              <a:t>- CHỦ TỊCH HỒ CHÍ MINH</a:t>
            </a:r>
            <a:endParaRPr sz="1600"/>
          </a:p>
        </p:txBody>
      </p:sp>
      <p:pic>
        <p:nvPicPr>
          <p:cNvPr id="5" name="Picture 4" descr="A person sitting at a table reading a book&#10;&#10;Description automatically generated with medium confidence">
            <a:extLst>
              <a:ext uri="{FF2B5EF4-FFF2-40B4-BE49-F238E27FC236}">
                <a16:creationId xmlns:a16="http://schemas.microsoft.com/office/drawing/2014/main" id="{78BE716E-CB81-9149-AC73-E5DA7FCF0DE3}"/>
              </a:ext>
            </a:extLst>
          </p:cNvPr>
          <p:cNvPicPr>
            <a:picLocks noChangeAspect="1"/>
          </p:cNvPicPr>
          <p:nvPr/>
        </p:nvPicPr>
        <p:blipFill>
          <a:blip r:embed="rId3"/>
          <a:stretch>
            <a:fillRect/>
          </a:stretch>
        </p:blipFill>
        <p:spPr>
          <a:xfrm>
            <a:off x="3643653" y="674255"/>
            <a:ext cx="4943272" cy="3794991"/>
          </a:xfrm>
          <a:prstGeom prst="rect">
            <a:avLst/>
          </a:prstGeom>
        </p:spPr>
      </p:pic>
      <p:sp>
        <p:nvSpPr>
          <p:cNvPr id="6" name="Rectangle 5">
            <a:extLst>
              <a:ext uri="{FF2B5EF4-FFF2-40B4-BE49-F238E27FC236}">
                <a16:creationId xmlns:a16="http://schemas.microsoft.com/office/drawing/2014/main" id="{E683DB80-F52B-ED49-B5D5-436983967692}"/>
              </a:ext>
            </a:extLst>
          </p:cNvPr>
          <p:cNvSpPr/>
          <p:nvPr/>
        </p:nvSpPr>
        <p:spPr>
          <a:xfrm>
            <a:off x="760276" y="2757247"/>
            <a:ext cx="2703455" cy="204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a:solidFill>
                  <a:schemeClr val="bg2">
                    <a:lumMod val="50000"/>
                  </a:schemeClr>
                </a:solidFill>
              </a:rPr>
              <a:t>ƯỚC MUỐN CỦA BÁC ĐÃ THÀNH SỰ THẬT VÌ TRONG CHIẾN LƯỢC PHÁT TRIỂN KT-XH HIỆN NAY, ĐẢNG VÀ NN TA LUÔN CHÚ TRỌNG CHÍNH SÁCH: NÂNG CAO DÂN TRÍ, ĐÀO TẠO NHÂN LỰC, BỒI DƯỜNG NHÂN TÀI,…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anim calcmode="lin" valueType="num">
                                      <p:cBhvr additive="base">
                                        <p:cTn id="7" dur="500" fill="hold"/>
                                        <p:tgtEl>
                                          <p:spTgt spid="5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2">
                                            <p:txEl>
                                              <p:pRg st="1" end="1"/>
                                            </p:txEl>
                                          </p:spTgt>
                                        </p:tgtEl>
                                        <p:attrNameLst>
                                          <p:attrName>style.visibility</p:attrName>
                                        </p:attrNameLst>
                                      </p:cBhvr>
                                      <p:to>
                                        <p:strVal val="visible"/>
                                      </p:to>
                                    </p:set>
                                    <p:anim calcmode="lin" valueType="num">
                                      <p:cBhvr additive="base">
                                        <p:cTn id="13" dur="500" fill="hold"/>
                                        <p:tgtEl>
                                          <p:spTgt spid="5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uiExpand="1"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title"/>
          </p:nvPr>
        </p:nvSpPr>
        <p:spPr>
          <a:xfrm>
            <a:off x="44027" y="1153364"/>
            <a:ext cx="6941084" cy="1680600"/>
          </a:xfrm>
          <a:prstGeom prst="rect">
            <a:avLst/>
          </a:prstGeom>
        </p:spPr>
        <p:txBody>
          <a:bodyPr spcFirstLastPara="1" wrap="square" lIns="91425" tIns="91425" rIns="91425" bIns="91425" anchor="ctr" anchorCtr="0">
            <a:noAutofit/>
          </a:bodyPr>
          <a:lstStyle/>
          <a:p>
            <a:pPr algn="ctr"/>
            <a:r>
              <a:rPr lang="en" sz="2800">
                <a:latin typeface="Calibri" panose="020F0502020204030204" pitchFamily="34" charset="0"/>
                <a:cs typeface="Calibri" panose="020F0502020204030204" pitchFamily="34" charset="0"/>
              </a:rPr>
              <a:t>Ý NGHĨA QUYỀN HỌC TẬP </a:t>
            </a:r>
            <a:br>
              <a:rPr lang="en" sz="2800">
                <a:latin typeface="Calibri" panose="020F0502020204030204" pitchFamily="34" charset="0"/>
                <a:cs typeface="Calibri" panose="020F0502020204030204" pitchFamily="34" charset="0"/>
              </a:rPr>
            </a:br>
            <a:r>
              <a:rPr lang="en" sz="2800">
                <a:latin typeface="Calibri" panose="020F0502020204030204" pitchFamily="34" charset="0"/>
                <a:cs typeface="Calibri" panose="020F0502020204030204" pitchFamily="34" charset="0"/>
              </a:rPr>
              <a:t>SÁNG TẠO VÀ PHÁT TRIỂN CỦA CÔNG DÂN</a:t>
            </a:r>
            <a:br>
              <a:rPr lang="en" sz="2800">
                <a:latin typeface="Calibri" panose="020F0502020204030204" pitchFamily="34" charset="0"/>
                <a:cs typeface="Calibri" panose="020F0502020204030204" pitchFamily="34" charset="0"/>
              </a:rPr>
            </a:br>
            <a:r>
              <a:rPr lang="en" sz="2800">
                <a:latin typeface="Calibri" panose="020F0502020204030204" pitchFamily="34" charset="0"/>
                <a:cs typeface="Calibri" panose="020F0502020204030204" pitchFamily="34" charset="0"/>
              </a:rPr>
              <a:t>(HS TỰ TÌM HIỂU)</a:t>
            </a:r>
            <a:endParaRPr sz="2800">
              <a:latin typeface="Calibri" panose="020F0502020204030204" pitchFamily="34" charset="0"/>
              <a:cs typeface="Calibri" panose="020F0502020204030204" pitchFamily="34" charset="0"/>
            </a:endParaRPr>
          </a:p>
        </p:txBody>
      </p:sp>
      <p:sp>
        <p:nvSpPr>
          <p:cNvPr id="528" name="Google Shape;528;p45"/>
          <p:cNvSpPr/>
          <p:nvPr/>
        </p:nvSpPr>
        <p:spPr>
          <a:xfrm>
            <a:off x="4203671" y="29608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29" name="Google Shape;529;p45"/>
          <p:cNvSpPr/>
          <p:nvPr/>
        </p:nvSpPr>
        <p:spPr>
          <a:xfrm>
            <a:off x="5826494" y="70557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30" name="Google Shape;530;p45"/>
          <p:cNvSpPr/>
          <p:nvPr/>
        </p:nvSpPr>
        <p:spPr>
          <a:xfrm>
            <a:off x="7456119" y="1572347"/>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grpSp>
        <p:nvGrpSpPr>
          <p:cNvPr id="531" name="Google Shape;531;p45"/>
          <p:cNvGrpSpPr/>
          <p:nvPr/>
        </p:nvGrpSpPr>
        <p:grpSpPr>
          <a:xfrm>
            <a:off x="3774138" y="2025720"/>
            <a:ext cx="5041762" cy="2470004"/>
            <a:chOff x="4189650" y="2440275"/>
            <a:chExt cx="4195525" cy="2055425"/>
          </a:xfrm>
        </p:grpSpPr>
        <p:sp>
          <p:nvSpPr>
            <p:cNvPr id="532" name="Google Shape;532;p45"/>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endParaRPr/>
            </a:p>
          </p:txBody>
        </p:sp>
        <p:sp>
          <p:nvSpPr>
            <p:cNvPr id="533" name="Google Shape;533;p45"/>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4" name="Google Shape;534;p45"/>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5" name="Google Shape;535;p45"/>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6" name="Google Shape;536;p45"/>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7" name="Google Shape;537;p45"/>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8" name="Google Shape;538;p45"/>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39" name="Google Shape;539;p45"/>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40" name="Google Shape;540;p45"/>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1" name="Google Shape;541;p45"/>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2" name="Google Shape;542;p45"/>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endParaRPr/>
            </a:p>
          </p:txBody>
        </p:sp>
        <p:sp>
          <p:nvSpPr>
            <p:cNvPr id="543" name="Google Shape;543;p45"/>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endParaRPr/>
            </a:p>
          </p:txBody>
        </p:sp>
        <p:sp>
          <p:nvSpPr>
            <p:cNvPr id="544" name="Google Shape;544;p45"/>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5" name="Google Shape;545;p45"/>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5"/>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5"/>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endParaRPr/>
            </a:p>
          </p:txBody>
        </p:sp>
        <p:sp>
          <p:nvSpPr>
            <p:cNvPr id="548" name="Google Shape;548;p45"/>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5"/>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5"/>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1" name="Google Shape;551;p45"/>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2" name="Google Shape;552;p45"/>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endParaRPr/>
            </a:p>
          </p:txBody>
        </p:sp>
        <p:sp>
          <p:nvSpPr>
            <p:cNvPr id="553" name="Google Shape;553;p45"/>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4" name="Google Shape;554;p45"/>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5" name="Google Shape;555;p45"/>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6" name="Google Shape;556;p45"/>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7" name="Google Shape;557;p45"/>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8" name="Google Shape;558;p45"/>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9" name="Google Shape;559;p45"/>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0" name="Google Shape;560;p45"/>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1" name="Google Shape;561;p45"/>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2" name="Google Shape;562;p45"/>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3" name="Google Shape;563;p45"/>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4" name="Google Shape;564;p45"/>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5" name="Google Shape;565;p45"/>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6" name="Google Shape;566;p45"/>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567" name="Google Shape;567;p45"/>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endParaRPr/>
            </a:p>
          </p:txBody>
        </p:sp>
        <p:sp>
          <p:nvSpPr>
            <p:cNvPr id="568" name="Google Shape;568;p45"/>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endParaRPr/>
            </a:p>
          </p:txBody>
        </p:sp>
        <p:sp>
          <p:nvSpPr>
            <p:cNvPr id="569" name="Google Shape;569;p45"/>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1413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45"/>
          <p:cNvSpPr/>
          <p:nvPr/>
        </p:nvSpPr>
        <p:spPr>
          <a:xfrm>
            <a:off x="4203671" y="29608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29" name="Google Shape;529;p45"/>
          <p:cNvSpPr/>
          <p:nvPr/>
        </p:nvSpPr>
        <p:spPr>
          <a:xfrm>
            <a:off x="5826494" y="70557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30" name="Google Shape;530;p45"/>
          <p:cNvSpPr/>
          <p:nvPr/>
        </p:nvSpPr>
        <p:spPr>
          <a:xfrm>
            <a:off x="7456119" y="1572347"/>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grpSp>
        <p:nvGrpSpPr>
          <p:cNvPr id="531" name="Google Shape;531;p45"/>
          <p:cNvGrpSpPr/>
          <p:nvPr/>
        </p:nvGrpSpPr>
        <p:grpSpPr>
          <a:xfrm>
            <a:off x="3774138" y="2025720"/>
            <a:ext cx="5041762" cy="2470004"/>
            <a:chOff x="4189650" y="2440275"/>
            <a:chExt cx="4195525" cy="2055425"/>
          </a:xfrm>
        </p:grpSpPr>
        <p:sp>
          <p:nvSpPr>
            <p:cNvPr id="532" name="Google Shape;532;p45"/>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endParaRPr/>
            </a:p>
          </p:txBody>
        </p:sp>
        <p:sp>
          <p:nvSpPr>
            <p:cNvPr id="533" name="Google Shape;533;p45"/>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4" name="Google Shape;534;p45"/>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5" name="Google Shape;535;p45"/>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6" name="Google Shape;536;p45"/>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7" name="Google Shape;537;p45"/>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8" name="Google Shape;538;p45"/>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39" name="Google Shape;539;p45"/>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40" name="Google Shape;540;p45"/>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1" name="Google Shape;541;p45"/>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2" name="Google Shape;542;p45"/>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endParaRPr/>
            </a:p>
          </p:txBody>
        </p:sp>
        <p:sp>
          <p:nvSpPr>
            <p:cNvPr id="543" name="Google Shape;543;p45"/>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endParaRPr/>
            </a:p>
          </p:txBody>
        </p:sp>
        <p:sp>
          <p:nvSpPr>
            <p:cNvPr id="544" name="Google Shape;544;p45"/>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5" name="Google Shape;545;p45"/>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5"/>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5"/>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endParaRPr/>
            </a:p>
          </p:txBody>
        </p:sp>
        <p:sp>
          <p:nvSpPr>
            <p:cNvPr id="548" name="Google Shape;548;p45"/>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5"/>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5"/>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1" name="Google Shape;551;p45"/>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2" name="Google Shape;552;p45"/>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endParaRPr/>
            </a:p>
          </p:txBody>
        </p:sp>
        <p:sp>
          <p:nvSpPr>
            <p:cNvPr id="553" name="Google Shape;553;p45"/>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4" name="Google Shape;554;p45"/>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5" name="Google Shape;555;p45"/>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6" name="Google Shape;556;p45"/>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7" name="Google Shape;557;p45"/>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8" name="Google Shape;558;p45"/>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9" name="Google Shape;559;p45"/>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0" name="Google Shape;560;p45"/>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1" name="Google Shape;561;p45"/>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2" name="Google Shape;562;p45"/>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3" name="Google Shape;563;p45"/>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4" name="Google Shape;564;p45"/>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5" name="Google Shape;565;p45"/>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6" name="Google Shape;566;p45"/>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567" name="Google Shape;567;p45"/>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endParaRPr/>
            </a:p>
          </p:txBody>
        </p:sp>
        <p:sp>
          <p:nvSpPr>
            <p:cNvPr id="568" name="Google Shape;568;p45"/>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endParaRPr/>
            </a:p>
          </p:txBody>
        </p:sp>
        <p:sp>
          <p:nvSpPr>
            <p:cNvPr id="569" name="Google Shape;569;p45"/>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endParaRPr/>
            </a:p>
          </p:txBody>
        </p:sp>
      </p:grpSp>
      <p:sp>
        <p:nvSpPr>
          <p:cNvPr id="47" name="Google Shape;525;p45">
            <a:extLst>
              <a:ext uri="{FF2B5EF4-FFF2-40B4-BE49-F238E27FC236}">
                <a16:creationId xmlns:a16="http://schemas.microsoft.com/office/drawing/2014/main" id="{034CF80B-8C4C-864A-955D-940BA8E8B4FD}"/>
              </a:ext>
            </a:extLst>
          </p:cNvPr>
          <p:cNvSpPr txBox="1">
            <a:spLocks noGrp="1"/>
          </p:cNvSpPr>
          <p:nvPr>
            <p:ph type="title"/>
          </p:nvPr>
        </p:nvSpPr>
        <p:spPr>
          <a:xfrm>
            <a:off x="226035" y="1491942"/>
            <a:ext cx="5953856" cy="1680600"/>
          </a:xfrm>
          <a:prstGeom prst="rect">
            <a:avLst/>
          </a:prstGeom>
        </p:spPr>
        <p:txBody>
          <a:bodyPr spcFirstLastPara="1" wrap="square" lIns="91425" tIns="91425" rIns="91425" bIns="91425" anchor="ctr" anchorCtr="0">
            <a:noAutofit/>
          </a:bodyPr>
          <a:lstStyle/>
          <a:p>
            <a:pPr algn="ctr"/>
            <a:r>
              <a:rPr lang="en" sz="2800"/>
              <a:t>Ý NGHĨA QUYỀN HỌC TẬP </a:t>
            </a:r>
            <a:br>
              <a:rPr lang="en" sz="2800"/>
            </a:br>
            <a:r>
              <a:rPr lang="en" sz="2800"/>
              <a:t>SÁNG TẠO VÀ PHÁT TRIỂN CỦA CÔNG DÂN</a:t>
            </a:r>
            <a:br>
              <a:rPr lang="en" sz="2800"/>
            </a:br>
            <a:r>
              <a:rPr lang="en" sz="2800"/>
              <a:t>(HS TỰ TÌM HIỂU)</a:t>
            </a:r>
            <a:endParaRPr sz="2800"/>
          </a:p>
        </p:txBody>
      </p:sp>
      <p:sp>
        <p:nvSpPr>
          <p:cNvPr id="48" name="Google Shape;526;p45">
            <a:extLst>
              <a:ext uri="{FF2B5EF4-FFF2-40B4-BE49-F238E27FC236}">
                <a16:creationId xmlns:a16="http://schemas.microsoft.com/office/drawing/2014/main" id="{60599D3F-946B-8847-8805-A80FC1477804}"/>
              </a:ext>
            </a:extLst>
          </p:cNvPr>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r>
              <a:rPr lang="en"/>
              <a:t>02</a:t>
            </a:r>
            <a:endParaRPr/>
          </a:p>
        </p:txBody>
      </p:sp>
    </p:spTree>
    <p:extLst>
      <p:ext uri="{BB962C8B-B14F-4D97-AF65-F5344CB8AC3E}">
        <p14:creationId xmlns:p14="http://schemas.microsoft.com/office/powerpoint/2010/main" val="4036731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1"/>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pPr lvl="0"/>
            <a:r>
              <a:rPr lang="en" sz="2000"/>
              <a:t>Ý NGHĨA QUYỀN HỌC TẬP </a:t>
            </a:r>
            <a:br>
              <a:rPr lang="en" sz="2000"/>
            </a:br>
            <a:r>
              <a:rPr lang="en" sz="2000"/>
              <a:t>SÁNG TẠO VÀ PHÁT TRIỂN CỦA CÔNG DÂN</a:t>
            </a:r>
            <a:endParaRPr sz="2000"/>
          </a:p>
        </p:txBody>
      </p:sp>
      <p:sp>
        <p:nvSpPr>
          <p:cNvPr id="753" name="Google Shape;753;p51"/>
          <p:cNvSpPr txBox="1">
            <a:spLocks noGrp="1"/>
          </p:cNvSpPr>
          <p:nvPr>
            <p:ph type="title"/>
          </p:nvPr>
        </p:nvSpPr>
        <p:spPr>
          <a:xfrm>
            <a:off x="529069" y="3096431"/>
            <a:ext cx="3716361" cy="365700"/>
          </a:xfrm>
          <a:prstGeom prst="rect">
            <a:avLst/>
          </a:prstGeom>
        </p:spPr>
        <p:txBody>
          <a:bodyPr spcFirstLastPara="1" wrap="square" lIns="91425" tIns="91425" rIns="91425" bIns="91425" anchor="ctr" anchorCtr="0">
            <a:noAutofit/>
          </a:bodyPr>
          <a:lstStyle/>
          <a:p>
            <a:pPr lvl="0" algn="just">
              <a:buClr>
                <a:schemeClr val="dk1"/>
              </a:buClr>
              <a:buSzPts val="1100"/>
            </a:pPr>
            <a:r>
              <a:rPr lang="vi-VN" b="0">
                <a:latin typeface="Calibri" panose="020F0502020204030204" pitchFamily="34" charset="0"/>
                <a:cs typeface="Calibri" panose="020F0502020204030204" pitchFamily="34" charset="0"/>
              </a:rPr>
              <a:t>Là quyền cơ bản của công dân, thể hiện bản chất tốt đẹp của chế độ xã hội ta.</a:t>
            </a:r>
            <a:endParaRPr sz="2400" b="0">
              <a:latin typeface="Calibri" panose="020F0502020204030204" pitchFamily="34" charset="0"/>
              <a:cs typeface="Calibri" panose="020F0502020204030204" pitchFamily="34" charset="0"/>
            </a:endParaRPr>
          </a:p>
        </p:txBody>
      </p:sp>
      <p:sp>
        <p:nvSpPr>
          <p:cNvPr id="754" name="Google Shape;754;p51"/>
          <p:cNvSpPr txBox="1">
            <a:spLocks noGrp="1"/>
          </p:cNvSpPr>
          <p:nvPr>
            <p:ph type="title" idx="3"/>
          </p:nvPr>
        </p:nvSpPr>
        <p:spPr>
          <a:xfrm>
            <a:off x="4550325" y="3375046"/>
            <a:ext cx="4332514" cy="365700"/>
          </a:xfrm>
          <a:prstGeom prst="rect">
            <a:avLst/>
          </a:prstGeom>
        </p:spPr>
        <p:txBody>
          <a:bodyPr spcFirstLastPara="1" wrap="square" lIns="91425" tIns="91425" rIns="91425" bIns="91425" anchor="ctr" anchorCtr="0">
            <a:noAutofit/>
          </a:bodyPr>
          <a:lstStyle/>
          <a:p>
            <a:pPr lvl="0" algn="just">
              <a:buClr>
                <a:schemeClr val="dk1"/>
              </a:buClr>
              <a:buSzPts val="1100"/>
            </a:pPr>
            <a:r>
              <a:rPr lang="vi-VN" b="0">
                <a:latin typeface="Calibri" panose="020F0502020204030204" pitchFamily="34" charset="0"/>
                <a:cs typeface="Calibri" panose="020F0502020204030204" pitchFamily="34" charset="0"/>
              </a:rPr>
              <a:t>Là cơ sở, điều kiện cần thiết để con người được phát triển toàn diện, trở thành những công dân tốt, đáp ứng được yêu cầu của sự nghiệp công nghiệp hóa hiện đại hóa.</a:t>
            </a:r>
            <a:endParaRPr sz="2400" b="0">
              <a:latin typeface="Calibri" panose="020F0502020204030204" pitchFamily="34" charset="0"/>
              <a:cs typeface="Calibri" panose="020F0502020204030204" pitchFamily="34" charset="0"/>
            </a:endParaRPr>
          </a:p>
        </p:txBody>
      </p:sp>
      <p:grpSp>
        <p:nvGrpSpPr>
          <p:cNvPr id="755" name="Google Shape;755;p51"/>
          <p:cNvGrpSpPr/>
          <p:nvPr/>
        </p:nvGrpSpPr>
        <p:grpSpPr>
          <a:xfrm>
            <a:off x="2096683" y="1602573"/>
            <a:ext cx="208453" cy="772617"/>
            <a:chOff x="2329269" y="1965312"/>
            <a:chExt cx="98807" cy="366273"/>
          </a:xfrm>
        </p:grpSpPr>
        <p:sp>
          <p:nvSpPr>
            <p:cNvPr id="756" name="Google Shape;756;p51"/>
            <p:cNvSpPr/>
            <p:nvPr/>
          </p:nvSpPr>
          <p:spPr>
            <a:xfrm>
              <a:off x="2329269" y="1965312"/>
              <a:ext cx="98807" cy="312179"/>
            </a:xfrm>
            <a:custGeom>
              <a:avLst/>
              <a:gdLst/>
              <a:ahLst/>
              <a:cxnLst/>
              <a:rect l="l" t="t" r="r" b="b"/>
              <a:pathLst>
                <a:path w="3781" h="11946" extrusionOk="0">
                  <a:moveTo>
                    <a:pt x="1959" y="0"/>
                  </a:moveTo>
                  <a:cubicBezTo>
                    <a:pt x="1793" y="0"/>
                    <a:pt x="1629" y="68"/>
                    <a:pt x="1511" y="205"/>
                  </a:cubicBezTo>
                  <a:lnTo>
                    <a:pt x="895" y="897"/>
                  </a:lnTo>
                  <a:cubicBezTo>
                    <a:pt x="318" y="1551"/>
                    <a:pt x="1" y="2397"/>
                    <a:pt x="1" y="3272"/>
                  </a:cubicBezTo>
                  <a:lnTo>
                    <a:pt x="1" y="5676"/>
                  </a:lnTo>
                  <a:lnTo>
                    <a:pt x="261" y="5888"/>
                  </a:lnTo>
                  <a:cubicBezTo>
                    <a:pt x="530" y="6119"/>
                    <a:pt x="559" y="6523"/>
                    <a:pt x="309" y="6773"/>
                  </a:cubicBezTo>
                  <a:lnTo>
                    <a:pt x="1" y="7100"/>
                  </a:lnTo>
                  <a:lnTo>
                    <a:pt x="1" y="8590"/>
                  </a:lnTo>
                  <a:cubicBezTo>
                    <a:pt x="1" y="9071"/>
                    <a:pt x="145" y="9552"/>
                    <a:pt x="434" y="9946"/>
                  </a:cubicBezTo>
                  <a:lnTo>
                    <a:pt x="1857" y="11946"/>
                  </a:lnTo>
                  <a:lnTo>
                    <a:pt x="2328" y="11302"/>
                  </a:lnTo>
                  <a:lnTo>
                    <a:pt x="3328" y="9917"/>
                  </a:lnTo>
                  <a:cubicBezTo>
                    <a:pt x="3617" y="9523"/>
                    <a:pt x="3770" y="9042"/>
                    <a:pt x="3780" y="8542"/>
                  </a:cubicBezTo>
                  <a:lnTo>
                    <a:pt x="3780" y="5388"/>
                  </a:lnTo>
                  <a:lnTo>
                    <a:pt x="3280" y="4984"/>
                  </a:lnTo>
                  <a:cubicBezTo>
                    <a:pt x="3001" y="4753"/>
                    <a:pt x="2982" y="4349"/>
                    <a:pt x="3222" y="4099"/>
                  </a:cubicBezTo>
                  <a:lnTo>
                    <a:pt x="3770" y="3513"/>
                  </a:lnTo>
                  <a:lnTo>
                    <a:pt x="3770" y="3157"/>
                  </a:lnTo>
                  <a:cubicBezTo>
                    <a:pt x="3770" y="2330"/>
                    <a:pt x="3492" y="1532"/>
                    <a:pt x="2972" y="897"/>
                  </a:cubicBezTo>
                  <a:lnTo>
                    <a:pt x="2424" y="214"/>
                  </a:lnTo>
                  <a:cubicBezTo>
                    <a:pt x="2302" y="73"/>
                    <a:pt x="2130" y="0"/>
                    <a:pt x="195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51"/>
            <p:cNvSpPr/>
            <p:nvPr/>
          </p:nvSpPr>
          <p:spPr>
            <a:xfrm>
              <a:off x="2353415" y="1970904"/>
              <a:ext cx="74661" cy="289757"/>
            </a:xfrm>
            <a:custGeom>
              <a:avLst/>
              <a:gdLst/>
              <a:ahLst/>
              <a:cxnLst/>
              <a:rect l="l" t="t" r="r" b="b"/>
              <a:pathLst>
                <a:path w="2857" h="11088" extrusionOk="0">
                  <a:moveTo>
                    <a:pt x="1500" y="0"/>
                  </a:moveTo>
                  <a:lnTo>
                    <a:pt x="904" y="683"/>
                  </a:lnTo>
                  <a:cubicBezTo>
                    <a:pt x="327" y="1337"/>
                    <a:pt x="0" y="2183"/>
                    <a:pt x="10" y="3058"/>
                  </a:cubicBezTo>
                  <a:lnTo>
                    <a:pt x="10" y="5462"/>
                  </a:lnTo>
                  <a:lnTo>
                    <a:pt x="269" y="5674"/>
                  </a:lnTo>
                  <a:cubicBezTo>
                    <a:pt x="539" y="5905"/>
                    <a:pt x="558" y="6309"/>
                    <a:pt x="317" y="6559"/>
                  </a:cubicBezTo>
                  <a:lnTo>
                    <a:pt x="10" y="6886"/>
                  </a:lnTo>
                  <a:lnTo>
                    <a:pt x="10" y="8376"/>
                  </a:lnTo>
                  <a:cubicBezTo>
                    <a:pt x="0" y="8857"/>
                    <a:pt x="154" y="9338"/>
                    <a:pt x="442" y="9732"/>
                  </a:cubicBezTo>
                  <a:lnTo>
                    <a:pt x="1404" y="11088"/>
                  </a:lnTo>
                  <a:lnTo>
                    <a:pt x="2404" y="9703"/>
                  </a:lnTo>
                  <a:cubicBezTo>
                    <a:pt x="2693" y="9309"/>
                    <a:pt x="2846" y="8828"/>
                    <a:pt x="2856" y="8328"/>
                  </a:cubicBezTo>
                  <a:lnTo>
                    <a:pt x="2856" y="5174"/>
                  </a:lnTo>
                  <a:lnTo>
                    <a:pt x="2356" y="4770"/>
                  </a:lnTo>
                  <a:cubicBezTo>
                    <a:pt x="2077" y="4539"/>
                    <a:pt x="2058" y="4135"/>
                    <a:pt x="2298" y="3885"/>
                  </a:cubicBezTo>
                  <a:lnTo>
                    <a:pt x="2856" y="3299"/>
                  </a:lnTo>
                  <a:lnTo>
                    <a:pt x="2856" y="2943"/>
                  </a:lnTo>
                  <a:cubicBezTo>
                    <a:pt x="2856" y="2116"/>
                    <a:pt x="2577" y="1318"/>
                    <a:pt x="2058" y="683"/>
                  </a:cubicBezTo>
                  <a:lnTo>
                    <a:pt x="1500" y="0"/>
                  </a:ln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758" name="Google Shape;758;p51"/>
            <p:cNvSpPr/>
            <p:nvPr/>
          </p:nvSpPr>
          <p:spPr>
            <a:xfrm>
              <a:off x="2337266" y="2001558"/>
              <a:ext cx="81246" cy="330027"/>
            </a:xfrm>
            <a:custGeom>
              <a:avLst/>
              <a:gdLst/>
              <a:ahLst/>
              <a:cxnLst/>
              <a:rect l="l" t="t" r="r" b="b"/>
              <a:pathLst>
                <a:path w="3109" h="12629" extrusionOk="0">
                  <a:moveTo>
                    <a:pt x="1583" y="1"/>
                  </a:moveTo>
                  <a:cubicBezTo>
                    <a:pt x="1471" y="1"/>
                    <a:pt x="1358" y="78"/>
                    <a:pt x="1368" y="231"/>
                  </a:cubicBezTo>
                  <a:lnTo>
                    <a:pt x="1368" y="1587"/>
                  </a:lnTo>
                  <a:lnTo>
                    <a:pt x="868" y="1145"/>
                  </a:lnTo>
                  <a:cubicBezTo>
                    <a:pt x="821" y="1098"/>
                    <a:pt x="770" y="1079"/>
                    <a:pt x="722" y="1079"/>
                  </a:cubicBezTo>
                  <a:cubicBezTo>
                    <a:pt x="550" y="1079"/>
                    <a:pt x="410" y="1320"/>
                    <a:pt x="589" y="1462"/>
                  </a:cubicBezTo>
                  <a:lnTo>
                    <a:pt x="1358" y="2145"/>
                  </a:lnTo>
                  <a:lnTo>
                    <a:pt x="1368" y="2155"/>
                  </a:lnTo>
                  <a:lnTo>
                    <a:pt x="1368" y="6174"/>
                  </a:lnTo>
                  <a:lnTo>
                    <a:pt x="935" y="5761"/>
                  </a:lnTo>
                  <a:cubicBezTo>
                    <a:pt x="888" y="5716"/>
                    <a:pt x="837" y="5697"/>
                    <a:pt x="788" y="5697"/>
                  </a:cubicBezTo>
                  <a:cubicBezTo>
                    <a:pt x="617" y="5697"/>
                    <a:pt x="475" y="5928"/>
                    <a:pt x="647" y="6078"/>
                  </a:cubicBezTo>
                  <a:lnTo>
                    <a:pt x="1368" y="6741"/>
                  </a:lnTo>
                  <a:lnTo>
                    <a:pt x="1368" y="11136"/>
                  </a:lnTo>
                  <a:lnTo>
                    <a:pt x="474" y="10280"/>
                  </a:lnTo>
                  <a:cubicBezTo>
                    <a:pt x="425" y="10225"/>
                    <a:pt x="370" y="10202"/>
                    <a:pt x="317" y="10202"/>
                  </a:cubicBezTo>
                  <a:cubicBezTo>
                    <a:pt x="147" y="10202"/>
                    <a:pt x="0" y="10432"/>
                    <a:pt x="176" y="10578"/>
                  </a:cubicBezTo>
                  <a:lnTo>
                    <a:pt x="1368" y="11732"/>
                  </a:lnTo>
                  <a:lnTo>
                    <a:pt x="1368" y="12434"/>
                  </a:lnTo>
                  <a:cubicBezTo>
                    <a:pt x="1378" y="12564"/>
                    <a:pt x="1479" y="12629"/>
                    <a:pt x="1580" y="12629"/>
                  </a:cubicBezTo>
                  <a:cubicBezTo>
                    <a:pt x="1681" y="12629"/>
                    <a:pt x="1782" y="12564"/>
                    <a:pt x="1791" y="12434"/>
                  </a:cubicBezTo>
                  <a:lnTo>
                    <a:pt x="1791" y="11723"/>
                  </a:lnTo>
                  <a:lnTo>
                    <a:pt x="3022" y="10482"/>
                  </a:lnTo>
                  <a:cubicBezTo>
                    <a:pt x="3109" y="10405"/>
                    <a:pt x="3109" y="10271"/>
                    <a:pt x="3022" y="10184"/>
                  </a:cubicBezTo>
                  <a:cubicBezTo>
                    <a:pt x="2979" y="10141"/>
                    <a:pt x="2924" y="10119"/>
                    <a:pt x="2869" y="10119"/>
                  </a:cubicBezTo>
                  <a:cubicBezTo>
                    <a:pt x="2815" y="10119"/>
                    <a:pt x="2762" y="10141"/>
                    <a:pt x="2724" y="10184"/>
                  </a:cubicBezTo>
                  <a:lnTo>
                    <a:pt x="1791" y="11126"/>
                  </a:lnTo>
                  <a:lnTo>
                    <a:pt x="1791" y="5011"/>
                  </a:lnTo>
                  <a:lnTo>
                    <a:pt x="2753" y="4309"/>
                  </a:lnTo>
                  <a:cubicBezTo>
                    <a:pt x="2920" y="4165"/>
                    <a:pt x="2790" y="3929"/>
                    <a:pt x="2615" y="3929"/>
                  </a:cubicBezTo>
                  <a:cubicBezTo>
                    <a:pt x="2579" y="3929"/>
                    <a:pt x="2541" y="3939"/>
                    <a:pt x="2503" y="3962"/>
                  </a:cubicBezTo>
                  <a:lnTo>
                    <a:pt x="1791" y="4491"/>
                  </a:lnTo>
                  <a:lnTo>
                    <a:pt x="1791" y="231"/>
                  </a:lnTo>
                  <a:cubicBezTo>
                    <a:pt x="1806" y="78"/>
                    <a:pt x="1695" y="1"/>
                    <a:pt x="158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59" name="Google Shape;759;p51"/>
          <p:cNvGrpSpPr/>
          <p:nvPr/>
        </p:nvGrpSpPr>
        <p:grpSpPr>
          <a:xfrm>
            <a:off x="6342320" y="1614369"/>
            <a:ext cx="654057" cy="734488"/>
            <a:chOff x="3564866" y="1499997"/>
            <a:chExt cx="326473" cy="366639"/>
          </a:xfrm>
        </p:grpSpPr>
        <p:sp>
          <p:nvSpPr>
            <p:cNvPr id="760" name="Google Shape;760;p51"/>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FFF7DE"/>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1" name="Google Shape;761;p51"/>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chemeClr val="accent6"/>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2" name="Google Shape;762;p51"/>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3" name="Google Shape;763;p51"/>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4" name="Google Shape;764;p51"/>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chemeClr val="accent3"/>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5" name="Google Shape;765;p51"/>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chemeClr val="dk2"/>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6" name="Google Shape;766;p51"/>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chemeClr val="dk2"/>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7" name="Google Shape;767;p51"/>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chemeClr val="dk2"/>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768" name="Google Shape;768;p51"/>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chemeClr val="dk2"/>
            </a:solidFill>
            <a:ln>
              <a:noFill/>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9866115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45"/>
          <p:cNvSpPr/>
          <p:nvPr/>
        </p:nvSpPr>
        <p:spPr>
          <a:xfrm>
            <a:off x="4203671" y="29608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29" name="Google Shape;529;p45"/>
          <p:cNvSpPr/>
          <p:nvPr/>
        </p:nvSpPr>
        <p:spPr>
          <a:xfrm>
            <a:off x="5826494" y="70557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30" name="Google Shape;530;p45"/>
          <p:cNvSpPr/>
          <p:nvPr/>
        </p:nvSpPr>
        <p:spPr>
          <a:xfrm>
            <a:off x="7456119" y="1572347"/>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grpSp>
        <p:nvGrpSpPr>
          <p:cNvPr id="531" name="Google Shape;531;p45"/>
          <p:cNvGrpSpPr/>
          <p:nvPr/>
        </p:nvGrpSpPr>
        <p:grpSpPr>
          <a:xfrm>
            <a:off x="3774138" y="2025720"/>
            <a:ext cx="5041762" cy="2470004"/>
            <a:chOff x="4189650" y="2440275"/>
            <a:chExt cx="4195525" cy="2055425"/>
          </a:xfrm>
        </p:grpSpPr>
        <p:sp>
          <p:nvSpPr>
            <p:cNvPr id="532" name="Google Shape;532;p45"/>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endParaRPr/>
            </a:p>
          </p:txBody>
        </p:sp>
        <p:sp>
          <p:nvSpPr>
            <p:cNvPr id="533" name="Google Shape;533;p45"/>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4" name="Google Shape;534;p45"/>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5" name="Google Shape;535;p45"/>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6" name="Google Shape;536;p45"/>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7" name="Google Shape;537;p45"/>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8" name="Google Shape;538;p45"/>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39" name="Google Shape;539;p45"/>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40" name="Google Shape;540;p45"/>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1" name="Google Shape;541;p45"/>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2" name="Google Shape;542;p45"/>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endParaRPr/>
            </a:p>
          </p:txBody>
        </p:sp>
        <p:sp>
          <p:nvSpPr>
            <p:cNvPr id="543" name="Google Shape;543;p45"/>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endParaRPr/>
            </a:p>
          </p:txBody>
        </p:sp>
        <p:sp>
          <p:nvSpPr>
            <p:cNvPr id="544" name="Google Shape;544;p45"/>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5" name="Google Shape;545;p45"/>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5"/>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5"/>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endParaRPr/>
            </a:p>
          </p:txBody>
        </p:sp>
        <p:sp>
          <p:nvSpPr>
            <p:cNvPr id="548" name="Google Shape;548;p45"/>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5"/>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5"/>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1" name="Google Shape;551;p45"/>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2" name="Google Shape;552;p45"/>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endParaRPr/>
            </a:p>
          </p:txBody>
        </p:sp>
        <p:sp>
          <p:nvSpPr>
            <p:cNvPr id="553" name="Google Shape;553;p45"/>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4" name="Google Shape;554;p45"/>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5" name="Google Shape;555;p45"/>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6" name="Google Shape;556;p45"/>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7" name="Google Shape;557;p45"/>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8" name="Google Shape;558;p45"/>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9" name="Google Shape;559;p45"/>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0" name="Google Shape;560;p45"/>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1" name="Google Shape;561;p45"/>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2" name="Google Shape;562;p45"/>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3" name="Google Shape;563;p45"/>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4" name="Google Shape;564;p45"/>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5" name="Google Shape;565;p45"/>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6" name="Google Shape;566;p45"/>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567" name="Google Shape;567;p45"/>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endParaRPr/>
            </a:p>
          </p:txBody>
        </p:sp>
        <p:sp>
          <p:nvSpPr>
            <p:cNvPr id="568" name="Google Shape;568;p45"/>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endParaRPr/>
            </a:p>
          </p:txBody>
        </p:sp>
        <p:sp>
          <p:nvSpPr>
            <p:cNvPr id="569" name="Google Shape;569;p45"/>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endParaRPr/>
            </a:p>
          </p:txBody>
        </p:sp>
      </p:grpSp>
      <p:sp>
        <p:nvSpPr>
          <p:cNvPr id="47" name="Google Shape;525;p45">
            <a:extLst>
              <a:ext uri="{FF2B5EF4-FFF2-40B4-BE49-F238E27FC236}">
                <a16:creationId xmlns:a16="http://schemas.microsoft.com/office/drawing/2014/main" id="{034CF80B-8C4C-864A-955D-940BA8E8B4FD}"/>
              </a:ext>
            </a:extLst>
          </p:cNvPr>
          <p:cNvSpPr txBox="1">
            <a:spLocks noGrp="1"/>
          </p:cNvSpPr>
          <p:nvPr>
            <p:ph type="title"/>
          </p:nvPr>
        </p:nvSpPr>
        <p:spPr>
          <a:xfrm>
            <a:off x="226035" y="1491942"/>
            <a:ext cx="5953856" cy="1680600"/>
          </a:xfrm>
          <a:prstGeom prst="rect">
            <a:avLst/>
          </a:prstGeom>
        </p:spPr>
        <p:txBody>
          <a:bodyPr spcFirstLastPara="1" wrap="square" lIns="91425" tIns="91425" rIns="91425" bIns="91425" anchor="ctr" anchorCtr="0">
            <a:noAutofit/>
          </a:bodyPr>
          <a:lstStyle/>
          <a:p>
            <a:pPr algn="ctr"/>
            <a:r>
              <a:rPr lang="en" sz="2800"/>
              <a:t>TRÁCH NHIỆM CỦA NHÀ NƯỚC VÀ CÔNG DÂN</a:t>
            </a:r>
            <a:br>
              <a:rPr lang="en" sz="2800"/>
            </a:br>
            <a:r>
              <a:rPr lang="en" sz="2800"/>
              <a:t>(HS TỰ TÌM HIỂU)</a:t>
            </a:r>
            <a:endParaRPr sz="2800"/>
          </a:p>
        </p:txBody>
      </p:sp>
      <p:sp>
        <p:nvSpPr>
          <p:cNvPr id="48" name="Google Shape;526;p45">
            <a:extLst>
              <a:ext uri="{FF2B5EF4-FFF2-40B4-BE49-F238E27FC236}">
                <a16:creationId xmlns:a16="http://schemas.microsoft.com/office/drawing/2014/main" id="{60599D3F-946B-8847-8805-A80FC1477804}"/>
              </a:ext>
            </a:extLst>
          </p:cNvPr>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r>
              <a:rPr lang="en"/>
              <a:t>03</a:t>
            </a:r>
            <a:endParaRPr/>
          </a:p>
        </p:txBody>
      </p:sp>
    </p:spTree>
    <p:extLst>
      <p:ext uri="{BB962C8B-B14F-4D97-AF65-F5344CB8AC3E}">
        <p14:creationId xmlns:p14="http://schemas.microsoft.com/office/powerpoint/2010/main" val="218280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66"/>
          <p:cNvSpPr txBox="1">
            <a:spLocks noGrp="1"/>
          </p:cNvSpPr>
          <p:nvPr>
            <p:ph type="subTitle" idx="1"/>
          </p:nvPr>
        </p:nvSpPr>
        <p:spPr>
          <a:xfrm>
            <a:off x="2422808" y="2084564"/>
            <a:ext cx="4278086" cy="1219200"/>
          </a:xfrm>
          <a:prstGeom prst="rect">
            <a:avLst/>
          </a:prstGeom>
        </p:spPr>
        <p:txBody>
          <a:bodyPr spcFirstLastPara="1" wrap="square" lIns="91425" tIns="91425" rIns="91425" bIns="91425" anchor="t" anchorCtr="0">
            <a:noAutofit/>
          </a:bodyPr>
          <a:lstStyle/>
          <a:p>
            <a:pPr marL="0" indent="0">
              <a:buClr>
                <a:schemeClr val="dk1"/>
              </a:buClr>
              <a:buSzPts val="1100"/>
            </a:pPr>
            <a:r>
              <a:rPr lang="en">
                <a:solidFill>
                  <a:schemeClr val="dk2"/>
                </a:solidFill>
              </a:rPr>
              <a:t>Do you have any questions?</a:t>
            </a:r>
            <a:endParaRPr>
              <a:solidFill>
                <a:schemeClr val="dk2"/>
              </a:solidFill>
            </a:endParaRPr>
          </a:p>
          <a:p>
            <a:pPr marL="0" indent="0">
              <a:buClr>
                <a:schemeClr val="dk1"/>
              </a:buClr>
              <a:buSzPts val="1100"/>
            </a:pPr>
            <a:r>
              <a:rPr lang="vi-VN">
                <a:solidFill>
                  <a:schemeClr val="dk2"/>
                </a:solidFill>
              </a:rPr>
              <a:t>Email: tranle94.sgu@gmail.com</a:t>
            </a:r>
          </a:p>
          <a:p>
            <a:pPr marL="0" indent="0">
              <a:buClr>
                <a:schemeClr val="dk1"/>
              </a:buClr>
              <a:buSzPts val="1100"/>
            </a:pPr>
            <a:r>
              <a:rPr lang="vi-VN"/>
              <a:t>Phone/Zalo/Viber: 0935105957</a:t>
            </a:r>
          </a:p>
          <a:p>
            <a:pPr marL="0" indent="0">
              <a:buClr>
                <a:schemeClr val="dk1"/>
              </a:buClr>
              <a:buSzPts val="1100"/>
            </a:pPr>
            <a:r>
              <a:rPr lang="vi-VN"/>
              <a:t>Fb: Mỹ Lệ</a:t>
            </a:r>
            <a:endParaRPr/>
          </a:p>
        </p:txBody>
      </p:sp>
      <p:sp>
        <p:nvSpPr>
          <p:cNvPr id="1032" name="Google Shape;1032;p66"/>
          <p:cNvSpPr txBox="1">
            <a:spLocks noGrp="1"/>
          </p:cNvSpPr>
          <p:nvPr>
            <p:ph type="title"/>
          </p:nvPr>
        </p:nvSpPr>
        <p:spPr>
          <a:xfrm>
            <a:off x="3045000" y="543950"/>
            <a:ext cx="3054000" cy="906300"/>
          </a:xfrm>
          <a:prstGeom prst="rect">
            <a:avLst/>
          </a:prstGeom>
        </p:spPr>
        <p:txBody>
          <a:bodyPr spcFirstLastPara="1" wrap="square" lIns="91425" tIns="91425" rIns="91425" bIns="91425" anchor="ctr" anchorCtr="0">
            <a:noAutofit/>
          </a:bodyPr>
          <a:lstStyle/>
          <a:p>
            <a:r>
              <a:rPr lang="en"/>
              <a:t>Thanks</a:t>
            </a:r>
            <a:endParaRPr/>
          </a:p>
        </p:txBody>
      </p:sp>
      <p:sp>
        <p:nvSpPr>
          <p:cNvPr id="1033" name="Google Shape;1033;p66"/>
          <p:cNvSpPr txBox="1"/>
          <p:nvPr/>
        </p:nvSpPr>
        <p:spPr>
          <a:xfrm>
            <a:off x="2957401" y="4328400"/>
            <a:ext cx="3229200" cy="242400"/>
          </a:xfrm>
          <a:prstGeom prst="rect">
            <a:avLst/>
          </a:prstGeom>
          <a:noFill/>
          <a:ln>
            <a:noFill/>
          </a:ln>
        </p:spPr>
        <p:txBody>
          <a:bodyPr spcFirstLastPara="1" wrap="square" lIns="91425" tIns="91425" rIns="91425" bIns="91425" anchor="ctr" anchorCtr="0">
            <a:noAutofit/>
          </a:bodyPr>
          <a:lstStyle/>
          <a:p>
            <a:r>
              <a:rPr lang="en">
                <a:solidFill>
                  <a:schemeClr val="dk2"/>
                </a:solidFill>
                <a:latin typeface="Roboto"/>
                <a:ea typeface="Roboto"/>
                <a:cs typeface="Roboto"/>
                <a:sym typeface="Roboto"/>
              </a:rPr>
              <a:t>Please keep this slide for attribution</a:t>
            </a:r>
            <a:endParaRPr>
              <a:solidFill>
                <a:schemeClr val="dk2"/>
              </a:solidFill>
              <a:latin typeface="Roboto"/>
              <a:ea typeface="Roboto"/>
              <a:cs typeface="Roboto"/>
              <a:sym typeface="Roboto"/>
            </a:endParaRPr>
          </a:p>
        </p:txBody>
      </p:sp>
      <p:grpSp>
        <p:nvGrpSpPr>
          <p:cNvPr id="1034" name="Google Shape;1034;p66"/>
          <p:cNvGrpSpPr/>
          <p:nvPr/>
        </p:nvGrpSpPr>
        <p:grpSpPr>
          <a:xfrm>
            <a:off x="3884334" y="1540546"/>
            <a:ext cx="1375334" cy="385735"/>
            <a:chOff x="3393001" y="1492921"/>
            <a:chExt cx="1375334" cy="385735"/>
          </a:xfrm>
        </p:grpSpPr>
        <p:grpSp>
          <p:nvGrpSpPr>
            <p:cNvPr id="1035" name="Google Shape;1035;p66"/>
            <p:cNvGrpSpPr/>
            <p:nvPr/>
          </p:nvGrpSpPr>
          <p:grpSpPr>
            <a:xfrm>
              <a:off x="3393001" y="1492921"/>
              <a:ext cx="392244" cy="385735"/>
              <a:chOff x="2866317" y="3817357"/>
              <a:chExt cx="362920" cy="356865"/>
            </a:xfrm>
          </p:grpSpPr>
          <p:sp>
            <p:nvSpPr>
              <p:cNvPr id="1036" name="Google Shape;1036;p66"/>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66"/>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38" name="Google Shape;1038;p66"/>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039" name="Google Shape;1039;p66"/>
            <p:cNvGrpSpPr/>
            <p:nvPr/>
          </p:nvGrpSpPr>
          <p:grpSpPr>
            <a:xfrm>
              <a:off x="3877668" y="1492921"/>
              <a:ext cx="392244" cy="385735"/>
              <a:chOff x="3314750" y="3817357"/>
              <a:chExt cx="362920" cy="356865"/>
            </a:xfrm>
          </p:grpSpPr>
          <p:sp>
            <p:nvSpPr>
              <p:cNvPr id="1040" name="Google Shape;1040;p66"/>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66"/>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rgbClr val="9C7731"/>
              </a:solidFill>
              <a:ln>
                <a:noFill/>
              </a:ln>
            </p:spPr>
            <p:txBody>
              <a:bodyPr spcFirstLastPara="1" wrap="square" lIns="91425" tIns="91425" rIns="91425" bIns="91425" anchor="ctr" anchorCtr="0">
                <a:noAutofit/>
              </a:bodyPr>
              <a:lstStyle/>
              <a:p>
                <a:endParaRPr/>
              </a:p>
            </p:txBody>
          </p:sp>
          <p:sp>
            <p:nvSpPr>
              <p:cNvPr id="1042" name="Google Shape;1042;p66"/>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3" name="Google Shape;1043;p66"/>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4" name="Google Shape;1044;p66"/>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045" name="Google Shape;1045;p66"/>
            <p:cNvGrpSpPr/>
            <p:nvPr/>
          </p:nvGrpSpPr>
          <p:grpSpPr>
            <a:xfrm>
              <a:off x="4375665" y="1493084"/>
              <a:ext cx="392669" cy="385423"/>
              <a:chOff x="3763184" y="3817357"/>
              <a:chExt cx="363314" cy="356576"/>
            </a:xfrm>
          </p:grpSpPr>
          <p:sp>
            <p:nvSpPr>
              <p:cNvPr id="1046" name="Google Shape;1046;p66"/>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91425" tIns="91425" rIns="91425" bIns="91425" anchor="ctr" anchorCtr="0">
                <a:noAutofit/>
              </a:bodyPr>
              <a:lstStyle/>
              <a:p>
                <a:pPr algn="ctr"/>
                <a:endParaRPr/>
              </a:p>
            </p:txBody>
          </p:sp>
          <p:sp>
            <p:nvSpPr>
              <p:cNvPr id="1047" name="Google Shape;1047;p66"/>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5D4A31"/>
              </a:solidFill>
              <a:ln>
                <a:noFill/>
              </a:ln>
            </p:spPr>
            <p:txBody>
              <a:bodyPr spcFirstLastPara="1" wrap="square" lIns="91425" tIns="91425" rIns="91425" bIns="91425" anchor="ctr" anchorCtr="0">
                <a:noAutofit/>
              </a:bodyPr>
              <a:lstStyle/>
              <a:p>
                <a:pPr algn="ctr"/>
                <a:endParaRPr/>
              </a:p>
            </p:txBody>
          </p:sp>
          <p:sp>
            <p:nvSpPr>
              <p:cNvPr id="1048" name="Google Shape;1048;p66"/>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algn="ctr"/>
                <a:endParaRPr/>
              </a:p>
            </p:txBody>
          </p:sp>
          <p:sp>
            <p:nvSpPr>
              <p:cNvPr id="1049" name="Google Shape;1049;p66"/>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algn="ctr"/>
                <a:endParaRPr/>
              </a:p>
            </p:txBody>
          </p:sp>
          <p:sp>
            <p:nvSpPr>
              <p:cNvPr id="1050" name="Google Shape;1050;p66"/>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algn="ct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2"/>
          <p:cNvSpPr txBox="1">
            <a:spLocks noGrp="1"/>
          </p:cNvSpPr>
          <p:nvPr>
            <p:ph type="ctrTitle"/>
          </p:nvPr>
        </p:nvSpPr>
        <p:spPr>
          <a:xfrm>
            <a:off x="4113457" y="889525"/>
            <a:ext cx="4842832" cy="1850700"/>
          </a:xfrm>
          <a:prstGeom prst="rect">
            <a:avLst/>
          </a:prstGeom>
        </p:spPr>
        <p:txBody>
          <a:bodyPr spcFirstLastPara="1" wrap="square" lIns="91425" tIns="91425" rIns="91425" bIns="91425" anchor="ctr" anchorCtr="0">
            <a:noAutofit/>
          </a:bodyPr>
          <a:lstStyle/>
          <a:p>
            <a:pPr algn="ctr"/>
            <a:r>
              <a:rPr lang="en" sz="4000">
                <a:latin typeface="iCiel Cadena" panose="02000503000000020004" pitchFamily="2" charset="77"/>
              </a:rPr>
              <a:t>PHÁP LUẬT </a:t>
            </a:r>
            <a:br>
              <a:rPr lang="en" sz="4000">
                <a:latin typeface="iCiel Cadena" panose="02000503000000020004" pitchFamily="2" charset="77"/>
              </a:rPr>
            </a:br>
            <a:r>
              <a:rPr lang="en" sz="4000">
                <a:latin typeface="iCiel Cadena" panose="02000503000000020004" pitchFamily="2" charset="77"/>
              </a:rPr>
              <a:t>VỚI SỰ </a:t>
            </a:r>
            <a:br>
              <a:rPr lang="en" sz="4000">
                <a:latin typeface="iCiel Cadena" panose="02000503000000020004" pitchFamily="2" charset="77"/>
              </a:rPr>
            </a:br>
            <a:r>
              <a:rPr lang="en" sz="4000">
                <a:latin typeface="iCiel Cadena" panose="02000503000000020004" pitchFamily="2" charset="77"/>
              </a:rPr>
              <a:t>PHÁT TRIỂN </a:t>
            </a:r>
            <a:br>
              <a:rPr lang="en" sz="4000">
                <a:latin typeface="iCiel Cadena" panose="02000503000000020004" pitchFamily="2" charset="77"/>
              </a:rPr>
            </a:br>
            <a:r>
              <a:rPr lang="en" sz="4000">
                <a:latin typeface="iCiel Cadena" panose="02000503000000020004" pitchFamily="2" charset="77"/>
              </a:rPr>
              <a:t>CỦA CÔNG DÂN</a:t>
            </a:r>
            <a:endParaRPr sz="4000">
              <a:latin typeface="iCiel Cadena" panose="02000503000000020004" pitchFamily="2" charset="77"/>
            </a:endParaRPr>
          </a:p>
        </p:txBody>
      </p:sp>
      <p:sp>
        <p:nvSpPr>
          <p:cNvPr id="443" name="Google Shape;443;p42"/>
          <p:cNvSpPr txBox="1">
            <a:spLocks noGrp="1"/>
          </p:cNvSpPr>
          <p:nvPr>
            <p:ph type="subTitle" idx="1"/>
          </p:nvPr>
        </p:nvSpPr>
        <p:spPr>
          <a:xfrm>
            <a:off x="5562776" y="3062764"/>
            <a:ext cx="2454389" cy="406265"/>
          </a:xfrm>
          <a:prstGeom prst="rect">
            <a:avLst/>
          </a:prstGeom>
        </p:spPr>
        <p:txBody>
          <a:bodyPr spcFirstLastPara="1" wrap="square" lIns="91425" tIns="91425" rIns="91425" bIns="91425" anchor="t" anchorCtr="0">
            <a:noAutofit/>
          </a:bodyPr>
          <a:lstStyle/>
          <a:p>
            <a:pPr marL="0" indent="0"/>
            <a:r>
              <a:rPr lang="en"/>
              <a:t>GVTH: Trần Thị Mỹ Lệ</a:t>
            </a:r>
            <a:endParaRPr/>
          </a:p>
        </p:txBody>
      </p:sp>
      <p:grpSp>
        <p:nvGrpSpPr>
          <p:cNvPr id="444" name="Google Shape;444;p42"/>
          <p:cNvGrpSpPr/>
          <p:nvPr/>
        </p:nvGrpSpPr>
        <p:grpSpPr>
          <a:xfrm>
            <a:off x="379378" y="2365489"/>
            <a:ext cx="4048654" cy="2351539"/>
            <a:chOff x="953187" y="2352950"/>
            <a:chExt cx="4174300" cy="2424517"/>
          </a:xfrm>
        </p:grpSpPr>
        <p:sp>
          <p:nvSpPr>
            <p:cNvPr id="445" name="Google Shape;445;p42"/>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46" name="Google Shape;446;p42"/>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7" name="Google Shape;447;p42"/>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8" name="Google Shape;448;p42"/>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9" name="Google Shape;449;p42"/>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0" name="Google Shape;450;p42"/>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1" name="Google Shape;451;p42"/>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2" name="Google Shape;452;p42"/>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3" name="Google Shape;453;p42"/>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4" name="Google Shape;454;p42"/>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endParaRPr/>
            </a:p>
          </p:txBody>
        </p:sp>
        <p:sp>
          <p:nvSpPr>
            <p:cNvPr id="455" name="Google Shape;455;p42"/>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6" name="Google Shape;456;p42"/>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 name="Google Shape;457;p42"/>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8" name="Google Shape;458;p42"/>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9" name="Google Shape;459;p42"/>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460" name="Google Shape;460;p42"/>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endParaRPr/>
            </a:p>
          </p:txBody>
        </p:sp>
        <p:sp>
          <p:nvSpPr>
            <p:cNvPr id="461" name="Google Shape;461;p42"/>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endParaRPr/>
            </a:p>
          </p:txBody>
        </p:sp>
        <p:sp>
          <p:nvSpPr>
            <p:cNvPr id="462" name="Google Shape;462;p42"/>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3" name="Google Shape;463;p42"/>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4" name="Google Shape;464;p42"/>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5" name="Google Shape;465;p42"/>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6" name="Google Shape;466;p42"/>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7" name="Google Shape;467;p42"/>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8" name="Google Shape;468;p42"/>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9" name="Google Shape;469;p42"/>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0" name="Google Shape;470;p42"/>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1" name="Google Shape;471;p42"/>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 name="Google Shape;472;p42"/>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 name="Google Shape;473;p42"/>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4" name="Google Shape;474;p42"/>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5" name="Google Shape;475;p42"/>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endParaRPr/>
            </a:p>
          </p:txBody>
        </p:sp>
        <p:sp>
          <p:nvSpPr>
            <p:cNvPr id="476" name="Google Shape;476;p42"/>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endParaRPr/>
            </a:p>
          </p:txBody>
        </p:sp>
        <p:sp>
          <p:nvSpPr>
            <p:cNvPr id="477" name="Google Shape;477;p42"/>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8" name="Google Shape;478;p42"/>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479" name="Google Shape;479;p42"/>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42"/>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481" name="Google Shape;481;p42"/>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482" name="Google Shape;482;p42"/>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endParaRPr/>
            </a:p>
          </p:txBody>
        </p:sp>
        <p:sp>
          <p:nvSpPr>
            <p:cNvPr id="483" name="Google Shape;483;p42"/>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484" name="Google Shape;484;p42"/>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5" name="Google Shape;485;p42"/>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6" name="Google Shape;486;p42"/>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7" name="Google Shape;487;p42"/>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488" name="Google Shape;488;p42"/>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9" name="Google Shape;489;p42"/>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90" name="Google Shape;490;p42"/>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91" name="Google Shape;491;p42"/>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492" name="Google Shape;492;p42"/>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endParaRPr/>
            </a:p>
          </p:txBody>
        </p:sp>
        <p:sp>
          <p:nvSpPr>
            <p:cNvPr id="493" name="Google Shape;493;p42"/>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endParaRPr/>
            </a:p>
          </p:txBody>
        </p:sp>
      </p:grpSp>
      <p:sp>
        <p:nvSpPr>
          <p:cNvPr id="494" name="Google Shape;494;p42"/>
          <p:cNvSpPr/>
          <p:nvPr/>
        </p:nvSpPr>
        <p:spPr>
          <a:xfrm>
            <a:off x="796908" y="214107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495" name="Google Shape;495;p42"/>
          <p:cNvSpPr/>
          <p:nvPr/>
        </p:nvSpPr>
        <p:spPr>
          <a:xfrm>
            <a:off x="4571994" y="370057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496" name="Google Shape;496;p42"/>
          <p:cNvSpPr/>
          <p:nvPr/>
        </p:nvSpPr>
        <p:spPr>
          <a:xfrm>
            <a:off x="2175681" y="1288147"/>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7"/>
        <p:cNvGrpSpPr/>
        <p:nvPr/>
      </p:nvGrpSpPr>
      <p:grpSpPr>
        <a:xfrm>
          <a:off x="0" y="0"/>
          <a:ext cx="0" cy="0"/>
          <a:chOff x="0" y="0"/>
          <a:chExt cx="0" cy="0"/>
        </a:xfrm>
      </p:grpSpPr>
      <p:sp>
        <p:nvSpPr>
          <p:cNvPr id="509" name="Google Shape;509;p44"/>
          <p:cNvSpPr txBox="1">
            <a:spLocks noGrp="1"/>
          </p:cNvSpPr>
          <p:nvPr>
            <p:ph type="title"/>
          </p:nvPr>
        </p:nvSpPr>
        <p:spPr>
          <a:xfrm>
            <a:off x="1308547" y="1554848"/>
            <a:ext cx="3140473" cy="365700"/>
          </a:xfrm>
          <a:prstGeom prst="rect">
            <a:avLst/>
          </a:prstGeom>
        </p:spPr>
        <p:txBody>
          <a:bodyPr spcFirstLastPara="1" wrap="square" lIns="91425" tIns="91425" rIns="91425" bIns="91425" anchor="ctr" anchorCtr="0">
            <a:noAutofit/>
          </a:bodyPr>
          <a:lstStyle/>
          <a:p>
            <a:pPr algn="ctr"/>
            <a:r>
              <a:rPr lang="en">
                <a:latin typeface="Calibri" panose="020F0502020204030204" pitchFamily="34" charset="0"/>
                <a:cs typeface="Calibri" panose="020F0502020204030204" pitchFamily="34" charset="0"/>
              </a:rPr>
              <a:t>QUYỀN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HỌC TẬP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CỦA CÔNG DÂN</a:t>
            </a:r>
            <a:endParaRPr>
              <a:latin typeface="Calibri" panose="020F0502020204030204" pitchFamily="34" charset="0"/>
              <a:cs typeface="Calibri" panose="020F0502020204030204" pitchFamily="34" charset="0"/>
            </a:endParaRPr>
          </a:p>
        </p:txBody>
      </p:sp>
      <p:sp>
        <p:nvSpPr>
          <p:cNvPr id="510" name="Google Shape;510;p44"/>
          <p:cNvSpPr txBox="1">
            <a:spLocks noGrp="1"/>
          </p:cNvSpPr>
          <p:nvPr>
            <p:ph type="title" idx="2"/>
          </p:nvPr>
        </p:nvSpPr>
        <p:spPr>
          <a:xfrm>
            <a:off x="820488" y="1525213"/>
            <a:ext cx="912600" cy="498000"/>
          </a:xfrm>
          <a:prstGeom prst="rect">
            <a:avLst/>
          </a:prstGeom>
        </p:spPr>
        <p:txBody>
          <a:bodyPr spcFirstLastPara="1" wrap="square" lIns="91425" tIns="91425" rIns="91425" bIns="91425" anchor="ctr" anchorCtr="0">
            <a:noAutofit/>
          </a:bodyPr>
          <a:lstStyle/>
          <a:p>
            <a:r>
              <a:rPr lang="en">
                <a:latin typeface="Calibri" panose="020F0502020204030204" pitchFamily="34" charset="0"/>
                <a:cs typeface="Calibri" panose="020F0502020204030204" pitchFamily="34" charset="0"/>
              </a:rPr>
              <a:t>01.</a:t>
            </a:r>
            <a:endParaRPr>
              <a:latin typeface="Calibri" panose="020F0502020204030204" pitchFamily="34" charset="0"/>
              <a:cs typeface="Calibri" panose="020F0502020204030204" pitchFamily="34" charset="0"/>
            </a:endParaRPr>
          </a:p>
        </p:txBody>
      </p:sp>
      <p:sp>
        <p:nvSpPr>
          <p:cNvPr id="512" name="Google Shape;512;p44"/>
          <p:cNvSpPr txBox="1">
            <a:spLocks noGrp="1"/>
          </p:cNvSpPr>
          <p:nvPr>
            <p:ph type="title" idx="4"/>
          </p:nvPr>
        </p:nvSpPr>
        <p:spPr>
          <a:xfrm>
            <a:off x="1520816" y="3290151"/>
            <a:ext cx="2715930" cy="365700"/>
          </a:xfrm>
          <a:prstGeom prst="rect">
            <a:avLst/>
          </a:prstGeom>
        </p:spPr>
        <p:txBody>
          <a:bodyPr spcFirstLastPara="1" wrap="square" lIns="91425" tIns="91425" rIns="91425" bIns="91425" anchor="ctr" anchorCtr="0">
            <a:noAutofit/>
          </a:bodyPr>
          <a:lstStyle/>
          <a:p>
            <a:pPr algn="ctr"/>
            <a:r>
              <a:rPr lang="en">
                <a:latin typeface="Calibri" panose="020F0502020204030204" pitchFamily="34" charset="0"/>
                <a:cs typeface="Calibri" panose="020F0502020204030204" pitchFamily="34" charset="0"/>
              </a:rPr>
              <a:t>QUYỀN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PHÁT TRIỂN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CỦA CÔNG DÂN</a:t>
            </a:r>
            <a:endParaRPr>
              <a:latin typeface="Calibri" panose="020F0502020204030204" pitchFamily="34" charset="0"/>
              <a:cs typeface="Calibri" panose="020F0502020204030204" pitchFamily="34" charset="0"/>
            </a:endParaRPr>
          </a:p>
        </p:txBody>
      </p:sp>
      <p:sp>
        <p:nvSpPr>
          <p:cNvPr id="513" name="Google Shape;513;p44"/>
          <p:cNvSpPr txBox="1">
            <a:spLocks noGrp="1"/>
          </p:cNvSpPr>
          <p:nvPr>
            <p:ph type="title" idx="5"/>
          </p:nvPr>
        </p:nvSpPr>
        <p:spPr>
          <a:xfrm>
            <a:off x="818688" y="3223988"/>
            <a:ext cx="914400" cy="498000"/>
          </a:xfrm>
          <a:prstGeom prst="rect">
            <a:avLst/>
          </a:prstGeom>
        </p:spPr>
        <p:txBody>
          <a:bodyPr spcFirstLastPara="1" wrap="square" lIns="91425" tIns="91425" rIns="91425" bIns="91425" anchor="ctr" anchorCtr="0">
            <a:noAutofit/>
          </a:bodyPr>
          <a:lstStyle/>
          <a:p>
            <a:r>
              <a:rPr lang="en">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sp>
        <p:nvSpPr>
          <p:cNvPr id="515" name="Google Shape;515;p44"/>
          <p:cNvSpPr txBox="1">
            <a:spLocks noGrp="1"/>
          </p:cNvSpPr>
          <p:nvPr>
            <p:ph type="title" idx="7"/>
          </p:nvPr>
        </p:nvSpPr>
        <p:spPr>
          <a:xfrm>
            <a:off x="5985328" y="1591375"/>
            <a:ext cx="2169000" cy="365700"/>
          </a:xfrm>
          <a:prstGeom prst="rect">
            <a:avLst/>
          </a:prstGeom>
        </p:spPr>
        <p:txBody>
          <a:bodyPr spcFirstLastPara="1" wrap="square" lIns="91425" tIns="91425" rIns="91425" bIns="91425" anchor="ctr" anchorCtr="0">
            <a:noAutofit/>
          </a:bodyPr>
          <a:lstStyle/>
          <a:p>
            <a:pPr algn="ctr"/>
            <a:r>
              <a:rPr lang="en">
                <a:latin typeface="Calibri" panose="020F0502020204030204" pitchFamily="34" charset="0"/>
                <a:cs typeface="Calibri" panose="020F0502020204030204" pitchFamily="34" charset="0"/>
              </a:rPr>
              <a:t>QUYỀN SÁNG TẠO CỦA CÔNG DÂN</a:t>
            </a:r>
            <a:endParaRPr>
              <a:latin typeface="Calibri" panose="020F0502020204030204" pitchFamily="34" charset="0"/>
              <a:cs typeface="Calibri" panose="020F0502020204030204" pitchFamily="34" charset="0"/>
            </a:endParaRPr>
          </a:p>
        </p:txBody>
      </p:sp>
      <p:sp>
        <p:nvSpPr>
          <p:cNvPr id="516" name="Google Shape;516;p44"/>
          <p:cNvSpPr txBox="1">
            <a:spLocks noGrp="1"/>
          </p:cNvSpPr>
          <p:nvPr>
            <p:ph type="title" idx="8"/>
          </p:nvPr>
        </p:nvSpPr>
        <p:spPr>
          <a:xfrm>
            <a:off x="5130914" y="1525213"/>
            <a:ext cx="914400" cy="498000"/>
          </a:xfrm>
          <a:prstGeom prst="rect">
            <a:avLst/>
          </a:prstGeom>
        </p:spPr>
        <p:txBody>
          <a:bodyPr spcFirstLastPara="1" wrap="square" lIns="91425" tIns="91425" rIns="91425" bIns="91425" anchor="ctr" anchorCtr="0">
            <a:noAutofit/>
          </a:bodyPr>
          <a:lstStyle/>
          <a:p>
            <a:r>
              <a:rPr lang="en">
                <a:latin typeface="Calibri" panose="020F0502020204030204" pitchFamily="34" charset="0"/>
                <a:cs typeface="Calibri" panose="020F0502020204030204" pitchFamily="34" charset="0"/>
              </a:rPr>
              <a:t>03.</a:t>
            </a:r>
            <a:endParaRPr>
              <a:latin typeface="Calibri" panose="020F0502020204030204" pitchFamily="34" charset="0"/>
              <a:cs typeface="Calibri" panose="020F0502020204030204" pitchFamily="34" charset="0"/>
            </a:endParaRPr>
          </a:p>
        </p:txBody>
      </p:sp>
      <p:sp>
        <p:nvSpPr>
          <p:cNvPr id="518" name="Google Shape;518;p44"/>
          <p:cNvSpPr txBox="1">
            <a:spLocks noGrp="1"/>
          </p:cNvSpPr>
          <p:nvPr>
            <p:ph type="title" idx="13"/>
          </p:nvPr>
        </p:nvSpPr>
        <p:spPr>
          <a:xfrm>
            <a:off x="5985328" y="3290151"/>
            <a:ext cx="2169000" cy="365700"/>
          </a:xfrm>
          <a:prstGeom prst="rect">
            <a:avLst/>
          </a:prstGeom>
        </p:spPr>
        <p:txBody>
          <a:bodyPr spcFirstLastPara="1" wrap="square" lIns="91425" tIns="91425" rIns="91425" bIns="91425" anchor="ctr" anchorCtr="0">
            <a:noAutofit/>
          </a:bodyPr>
          <a:lstStyle/>
          <a:p>
            <a:pPr algn="ctr"/>
            <a:r>
              <a:rPr lang="en">
                <a:latin typeface="Calibri" panose="020F0502020204030204" pitchFamily="34" charset="0"/>
                <a:cs typeface="Calibri" panose="020F0502020204030204" pitchFamily="34" charset="0"/>
              </a:rPr>
              <a:t>TRÁCH NHIỆM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CỦA NN VÀ CD</a:t>
            </a:r>
            <a:endParaRPr>
              <a:latin typeface="Calibri" panose="020F0502020204030204" pitchFamily="34" charset="0"/>
              <a:cs typeface="Calibri" panose="020F0502020204030204" pitchFamily="34" charset="0"/>
            </a:endParaRPr>
          </a:p>
        </p:txBody>
      </p:sp>
      <p:sp>
        <p:nvSpPr>
          <p:cNvPr id="519" name="Google Shape;519;p44"/>
          <p:cNvSpPr txBox="1">
            <a:spLocks noGrp="1"/>
          </p:cNvSpPr>
          <p:nvPr>
            <p:ph type="title" idx="14"/>
          </p:nvPr>
        </p:nvSpPr>
        <p:spPr>
          <a:xfrm>
            <a:off x="5130914" y="3223988"/>
            <a:ext cx="914400" cy="498000"/>
          </a:xfrm>
          <a:prstGeom prst="rect">
            <a:avLst/>
          </a:prstGeom>
        </p:spPr>
        <p:txBody>
          <a:bodyPr spcFirstLastPara="1" wrap="square" lIns="91425" tIns="91425" rIns="91425" bIns="91425" anchor="ctr" anchorCtr="0">
            <a:noAutofit/>
          </a:bodyPr>
          <a:lstStyle/>
          <a:p>
            <a:r>
              <a:rPr lang="en">
                <a:latin typeface="Calibri" panose="020F0502020204030204" pitchFamily="34" charset="0"/>
                <a:cs typeface="Calibri" panose="020F0502020204030204" pitchFamily="34" charset="0"/>
              </a:rPr>
              <a:t>04.</a:t>
            </a:r>
            <a:endParaRPr>
              <a:latin typeface="Calibri" panose="020F0502020204030204" pitchFamily="34" charset="0"/>
              <a:cs typeface="Calibri" panose="020F0502020204030204" pitchFamily="34" charset="0"/>
            </a:endParaRPr>
          </a:p>
        </p:txBody>
      </p:sp>
      <p:sp>
        <p:nvSpPr>
          <p:cNvPr id="520" name="Google Shape;520;p44"/>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p>
            <a:r>
              <a:rPr lang="en">
                <a:latin typeface="Calibri" panose="020F0502020204030204" pitchFamily="34" charset="0"/>
                <a:cs typeface="Calibri" panose="020F0502020204030204" pitchFamily="34" charset="0"/>
              </a:rPr>
              <a:t>NỘI DUNG TÌM HIỂU</a:t>
            </a:r>
            <a:endParaRPr>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title"/>
          </p:nvPr>
        </p:nvSpPr>
        <p:spPr>
          <a:xfrm>
            <a:off x="44027" y="1153364"/>
            <a:ext cx="5953856" cy="1680600"/>
          </a:xfrm>
          <a:prstGeom prst="rect">
            <a:avLst/>
          </a:prstGeom>
        </p:spPr>
        <p:txBody>
          <a:bodyPr spcFirstLastPara="1" wrap="square" lIns="91425" tIns="91425" rIns="91425" bIns="91425" anchor="ctr" anchorCtr="0">
            <a:noAutofit/>
          </a:bodyPr>
          <a:lstStyle/>
          <a:p>
            <a:pPr algn="ctr"/>
            <a:r>
              <a:rPr lang="en" sz="2800"/>
              <a:t>QUYỀN HỌC TẬP </a:t>
            </a:r>
            <a:br>
              <a:rPr lang="en" sz="2800"/>
            </a:br>
            <a:r>
              <a:rPr lang="en" sz="2800"/>
              <a:t>SÁNG TẠO VÀ PHÁT TRIỂN CỦA CÔNG DÂN</a:t>
            </a:r>
            <a:endParaRPr sz="2800"/>
          </a:p>
        </p:txBody>
      </p:sp>
      <p:sp>
        <p:nvSpPr>
          <p:cNvPr id="526" name="Google Shape;526;p45"/>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r>
              <a:rPr lang="en"/>
              <a:t>01</a:t>
            </a:r>
            <a:endParaRPr/>
          </a:p>
        </p:txBody>
      </p:sp>
      <p:sp>
        <p:nvSpPr>
          <p:cNvPr id="528" name="Google Shape;528;p45"/>
          <p:cNvSpPr/>
          <p:nvPr/>
        </p:nvSpPr>
        <p:spPr>
          <a:xfrm>
            <a:off x="4203671" y="29608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29" name="Google Shape;529;p45"/>
          <p:cNvSpPr/>
          <p:nvPr/>
        </p:nvSpPr>
        <p:spPr>
          <a:xfrm>
            <a:off x="5826494" y="70557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530" name="Google Shape;530;p45"/>
          <p:cNvSpPr/>
          <p:nvPr/>
        </p:nvSpPr>
        <p:spPr>
          <a:xfrm>
            <a:off x="7456119" y="1572347"/>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grpSp>
        <p:nvGrpSpPr>
          <p:cNvPr id="531" name="Google Shape;531;p45"/>
          <p:cNvGrpSpPr/>
          <p:nvPr/>
        </p:nvGrpSpPr>
        <p:grpSpPr>
          <a:xfrm>
            <a:off x="3774138" y="2025720"/>
            <a:ext cx="5041762" cy="2470004"/>
            <a:chOff x="4189650" y="2440275"/>
            <a:chExt cx="4195525" cy="2055425"/>
          </a:xfrm>
        </p:grpSpPr>
        <p:sp>
          <p:nvSpPr>
            <p:cNvPr id="532" name="Google Shape;532;p45"/>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endParaRPr/>
            </a:p>
          </p:txBody>
        </p:sp>
        <p:sp>
          <p:nvSpPr>
            <p:cNvPr id="533" name="Google Shape;533;p45"/>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4" name="Google Shape;534;p45"/>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5" name="Google Shape;535;p45"/>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6" name="Google Shape;536;p45"/>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7" name="Google Shape;537;p45"/>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38" name="Google Shape;538;p45"/>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39" name="Google Shape;539;p45"/>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540" name="Google Shape;540;p45"/>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1" name="Google Shape;541;p45"/>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542" name="Google Shape;542;p45"/>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endParaRPr/>
            </a:p>
          </p:txBody>
        </p:sp>
        <p:sp>
          <p:nvSpPr>
            <p:cNvPr id="543" name="Google Shape;543;p45"/>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endParaRPr/>
            </a:p>
          </p:txBody>
        </p:sp>
        <p:sp>
          <p:nvSpPr>
            <p:cNvPr id="544" name="Google Shape;544;p45"/>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5" name="Google Shape;545;p45"/>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5"/>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5"/>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endParaRPr/>
            </a:p>
          </p:txBody>
        </p:sp>
        <p:sp>
          <p:nvSpPr>
            <p:cNvPr id="548" name="Google Shape;548;p45"/>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5"/>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5"/>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1" name="Google Shape;551;p45"/>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52" name="Google Shape;552;p45"/>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endParaRPr/>
            </a:p>
          </p:txBody>
        </p:sp>
        <p:sp>
          <p:nvSpPr>
            <p:cNvPr id="553" name="Google Shape;553;p45"/>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4" name="Google Shape;554;p45"/>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5" name="Google Shape;555;p45"/>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6" name="Google Shape;556;p45"/>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7" name="Google Shape;557;p45"/>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8" name="Google Shape;558;p45"/>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59" name="Google Shape;559;p45"/>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0" name="Google Shape;560;p45"/>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1" name="Google Shape;561;p45"/>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562" name="Google Shape;562;p45"/>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3" name="Google Shape;563;p45"/>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4" name="Google Shape;564;p45"/>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5" name="Google Shape;565;p45"/>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66" name="Google Shape;566;p45"/>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567" name="Google Shape;567;p45"/>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endParaRPr/>
            </a:p>
          </p:txBody>
        </p:sp>
        <p:sp>
          <p:nvSpPr>
            <p:cNvPr id="568" name="Google Shape;568;p45"/>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endParaRPr/>
            </a:p>
          </p:txBody>
        </p:sp>
        <p:sp>
          <p:nvSpPr>
            <p:cNvPr id="569" name="Google Shape;569;p45"/>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3"/>
        <p:cNvGrpSpPr/>
        <p:nvPr/>
      </p:nvGrpSpPr>
      <p:grpSpPr>
        <a:xfrm>
          <a:off x="0" y="0"/>
          <a:ext cx="0" cy="0"/>
          <a:chOff x="0" y="0"/>
          <a:chExt cx="0" cy="0"/>
        </a:xfrm>
      </p:grpSpPr>
      <p:sp>
        <p:nvSpPr>
          <p:cNvPr id="574" name="Google Shape;574;p46"/>
          <p:cNvSpPr txBox="1">
            <a:spLocks noGrp="1"/>
          </p:cNvSpPr>
          <p:nvPr>
            <p:ph type="title"/>
          </p:nvPr>
        </p:nvSpPr>
        <p:spPr>
          <a:xfrm>
            <a:off x="2052718" y="2580948"/>
            <a:ext cx="7715700" cy="365700"/>
          </a:xfrm>
          <a:prstGeom prst="rect">
            <a:avLst/>
          </a:prstGeom>
        </p:spPr>
        <p:txBody>
          <a:bodyPr spcFirstLastPara="1" wrap="square" lIns="91425" tIns="91425" rIns="91425" bIns="91425" anchor="ctr" anchorCtr="0">
            <a:noAutofit/>
          </a:bodyPr>
          <a:lstStyle/>
          <a:p>
            <a:r>
              <a:rPr lang="en"/>
              <a:t>a. QUYỀN HỌC TẬP </a:t>
            </a:r>
            <a:br>
              <a:rPr lang="en"/>
            </a:br>
            <a:r>
              <a:rPr lang="en"/>
              <a:t>CỦA CÔNG DÂN</a:t>
            </a:r>
            <a:endParaRPr/>
          </a:p>
        </p:txBody>
      </p:sp>
      <p:grpSp>
        <p:nvGrpSpPr>
          <p:cNvPr id="583" name="Google Shape;583;p46"/>
          <p:cNvGrpSpPr/>
          <p:nvPr/>
        </p:nvGrpSpPr>
        <p:grpSpPr>
          <a:xfrm>
            <a:off x="303668" y="1219838"/>
            <a:ext cx="3120368" cy="3624751"/>
            <a:chOff x="9144000" y="840363"/>
            <a:chExt cx="1618700" cy="1880350"/>
          </a:xfrm>
        </p:grpSpPr>
        <p:sp>
          <p:nvSpPr>
            <p:cNvPr id="584" name="Google Shape;584;p46"/>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585" name="Google Shape;585;p46"/>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6" name="Google Shape;586;p46"/>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46"/>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588" name="Google Shape;588;p46"/>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89" name="Google Shape;589;p46"/>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90" name="Google Shape;590;p46"/>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endParaRPr/>
            </a:p>
          </p:txBody>
        </p:sp>
        <p:sp>
          <p:nvSpPr>
            <p:cNvPr id="591" name="Google Shape;591;p46"/>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592" name="Google Shape;592;p46"/>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46"/>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4" name="Google Shape;594;p46"/>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5" name="Google Shape;595;p46"/>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6" name="Google Shape;596;p46"/>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 name="Google Shape;597;p46"/>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98" name="Google Shape;598;p46"/>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 name="Google Shape;599;p46"/>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0" name="Google Shape;600;p46"/>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601" name="Google Shape;601;p46"/>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602" name="Google Shape;602;p46"/>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91425" tIns="91425" rIns="91425" bIns="91425" anchor="ctr" anchorCtr="0">
              <a:noAutofit/>
            </a:bodyPr>
            <a:lstStyle/>
            <a:p>
              <a:endParaRPr/>
            </a:p>
          </p:txBody>
        </p:sp>
        <p:sp>
          <p:nvSpPr>
            <p:cNvPr id="603" name="Google Shape;603;p46"/>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91425" tIns="91425" rIns="91425" bIns="91425" anchor="ctr" anchorCtr="0">
              <a:noAutofit/>
            </a:bodyPr>
            <a:lstStyle/>
            <a:p>
              <a:endParaRPr/>
            </a:p>
          </p:txBody>
        </p:sp>
        <p:sp>
          <p:nvSpPr>
            <p:cNvPr id="604" name="Google Shape;604;p46"/>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605" name="Google Shape;605;p46"/>
          <p:cNvSpPr/>
          <p:nvPr/>
        </p:nvSpPr>
        <p:spPr>
          <a:xfrm>
            <a:off x="421995" y="2007721"/>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606" name="Google Shape;606;p46"/>
          <p:cNvSpPr/>
          <p:nvPr/>
        </p:nvSpPr>
        <p:spPr>
          <a:xfrm>
            <a:off x="2952744" y="4246225"/>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endParaRPr/>
          </a:p>
        </p:txBody>
      </p:sp>
      <p:sp>
        <p:nvSpPr>
          <p:cNvPr id="607" name="Google Shape;607;p46"/>
          <p:cNvSpPr/>
          <p:nvPr/>
        </p:nvSpPr>
        <p:spPr>
          <a:xfrm>
            <a:off x="1194605" y="544221"/>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txBox="1">
            <a:spLocks noGrp="1"/>
          </p:cNvSpPr>
          <p:nvPr>
            <p:ph type="subTitle" idx="1"/>
          </p:nvPr>
        </p:nvSpPr>
        <p:spPr>
          <a:xfrm>
            <a:off x="5247623" y="2668816"/>
            <a:ext cx="3417300" cy="410400"/>
          </a:xfrm>
          <a:prstGeom prst="rect">
            <a:avLst/>
          </a:prstGeom>
        </p:spPr>
        <p:txBody>
          <a:bodyPr spcFirstLastPara="1" wrap="square" lIns="91425" tIns="91425" rIns="91425" bIns="91425" anchor="ctr" anchorCtr="0">
            <a:noAutofit/>
          </a:bodyPr>
          <a:lstStyle/>
          <a:p>
            <a:pPr marL="0" indent="0"/>
            <a:r>
              <a:rPr lang="en" sz="2800"/>
              <a:t>—KHÁI NIỆM</a:t>
            </a:r>
            <a:endParaRPr sz="2800"/>
          </a:p>
        </p:txBody>
      </p:sp>
      <p:sp>
        <p:nvSpPr>
          <p:cNvPr id="613" name="Google Shape;613;p47"/>
          <p:cNvSpPr txBox="1">
            <a:spLocks noGrp="1"/>
          </p:cNvSpPr>
          <p:nvPr>
            <p:ph type="title"/>
          </p:nvPr>
        </p:nvSpPr>
        <p:spPr>
          <a:xfrm>
            <a:off x="1304849" y="946144"/>
            <a:ext cx="7188600" cy="1632073"/>
          </a:xfrm>
          <a:prstGeom prst="rect">
            <a:avLst/>
          </a:prstGeom>
        </p:spPr>
        <p:txBody>
          <a:bodyPr spcFirstLastPara="1" wrap="square" lIns="91425" tIns="91425" rIns="91425" bIns="91425" anchor="ctr" anchorCtr="0">
            <a:noAutofit/>
          </a:bodyPr>
          <a:lstStyle/>
          <a:p>
            <a:pPr lvl="0" algn="just">
              <a:buClr>
                <a:schemeClr val="dk1"/>
              </a:buClr>
              <a:buSzPts val="1100"/>
            </a:pPr>
            <a:r>
              <a:rPr lang="vi-VN" sz="2400" b="0"/>
              <a:t> Mọi công dân đều có quyền học tập từ thâp đến cao, có thể học bất cứ nghành nghề nào, có thể học bằng nhiều hình thức và có thể học thường xuyên, học suốt đời.</a:t>
            </a:r>
            <a:endParaRPr sz="2400"/>
          </a:p>
        </p:txBody>
      </p:sp>
      <p:grpSp>
        <p:nvGrpSpPr>
          <p:cNvPr id="4" name="Google Shape;531;p45">
            <a:extLst>
              <a:ext uri="{FF2B5EF4-FFF2-40B4-BE49-F238E27FC236}">
                <a16:creationId xmlns:a16="http://schemas.microsoft.com/office/drawing/2014/main" id="{5D3E5621-7D75-C448-A85F-51FA269FA3E8}"/>
              </a:ext>
            </a:extLst>
          </p:cNvPr>
          <p:cNvGrpSpPr/>
          <p:nvPr/>
        </p:nvGrpSpPr>
        <p:grpSpPr>
          <a:xfrm>
            <a:off x="345137" y="2668816"/>
            <a:ext cx="4553434" cy="2119808"/>
            <a:chOff x="4189650" y="2440275"/>
            <a:chExt cx="4195525" cy="2055425"/>
          </a:xfrm>
        </p:grpSpPr>
        <p:sp>
          <p:nvSpPr>
            <p:cNvPr id="5" name="Google Shape;532;p45">
              <a:extLst>
                <a:ext uri="{FF2B5EF4-FFF2-40B4-BE49-F238E27FC236}">
                  <a16:creationId xmlns:a16="http://schemas.microsoft.com/office/drawing/2014/main" id="{6E9300FD-D559-8047-903B-4A97D2255296}"/>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endParaRPr/>
            </a:p>
          </p:txBody>
        </p:sp>
        <p:sp>
          <p:nvSpPr>
            <p:cNvPr id="6" name="Google Shape;533;p45">
              <a:extLst>
                <a:ext uri="{FF2B5EF4-FFF2-40B4-BE49-F238E27FC236}">
                  <a16:creationId xmlns:a16="http://schemas.microsoft.com/office/drawing/2014/main" id="{239CF362-5049-3C47-95D9-6936FAB43BF2}"/>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7" name="Google Shape;534;p45">
              <a:extLst>
                <a:ext uri="{FF2B5EF4-FFF2-40B4-BE49-F238E27FC236}">
                  <a16:creationId xmlns:a16="http://schemas.microsoft.com/office/drawing/2014/main" id="{724A883B-F160-104C-BE04-5F38F4F98383}"/>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8" name="Google Shape;535;p45">
              <a:extLst>
                <a:ext uri="{FF2B5EF4-FFF2-40B4-BE49-F238E27FC236}">
                  <a16:creationId xmlns:a16="http://schemas.microsoft.com/office/drawing/2014/main" id="{7C27726B-E251-9F4B-B177-742583C202F8}"/>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9" name="Google Shape;536;p45">
              <a:extLst>
                <a:ext uri="{FF2B5EF4-FFF2-40B4-BE49-F238E27FC236}">
                  <a16:creationId xmlns:a16="http://schemas.microsoft.com/office/drawing/2014/main" id="{C29824A8-A683-CD4B-94FA-70EB1186F017}"/>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10" name="Google Shape;537;p45">
              <a:extLst>
                <a:ext uri="{FF2B5EF4-FFF2-40B4-BE49-F238E27FC236}">
                  <a16:creationId xmlns:a16="http://schemas.microsoft.com/office/drawing/2014/main" id="{565E16C3-F034-FC43-958B-7F272E932B23}"/>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endParaRPr/>
            </a:p>
          </p:txBody>
        </p:sp>
        <p:sp>
          <p:nvSpPr>
            <p:cNvPr id="11" name="Google Shape;538;p45">
              <a:extLst>
                <a:ext uri="{FF2B5EF4-FFF2-40B4-BE49-F238E27FC236}">
                  <a16:creationId xmlns:a16="http://schemas.microsoft.com/office/drawing/2014/main" id="{607F41B8-167E-0F41-82A6-E362E45C9CF9}"/>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12" name="Google Shape;539;p45">
              <a:extLst>
                <a:ext uri="{FF2B5EF4-FFF2-40B4-BE49-F238E27FC236}">
                  <a16:creationId xmlns:a16="http://schemas.microsoft.com/office/drawing/2014/main" id="{9C2BD47A-5D28-3843-9940-A9283A218B05}"/>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endParaRPr/>
            </a:p>
          </p:txBody>
        </p:sp>
        <p:sp>
          <p:nvSpPr>
            <p:cNvPr id="13" name="Google Shape;540;p45">
              <a:extLst>
                <a:ext uri="{FF2B5EF4-FFF2-40B4-BE49-F238E27FC236}">
                  <a16:creationId xmlns:a16="http://schemas.microsoft.com/office/drawing/2014/main" id="{60D316EE-87D0-4448-9254-0DAE0EFD65C4}"/>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14" name="Google Shape;541;p45">
              <a:extLst>
                <a:ext uri="{FF2B5EF4-FFF2-40B4-BE49-F238E27FC236}">
                  <a16:creationId xmlns:a16="http://schemas.microsoft.com/office/drawing/2014/main" id="{281022D8-F5A9-784A-909F-C664FB7F8C4B}"/>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endParaRPr/>
            </a:p>
          </p:txBody>
        </p:sp>
        <p:sp>
          <p:nvSpPr>
            <p:cNvPr id="15" name="Google Shape;542;p45">
              <a:extLst>
                <a:ext uri="{FF2B5EF4-FFF2-40B4-BE49-F238E27FC236}">
                  <a16:creationId xmlns:a16="http://schemas.microsoft.com/office/drawing/2014/main" id="{201F60C5-76CB-EC4A-ACA2-8F6D0A95EE28}"/>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endParaRPr/>
            </a:p>
          </p:txBody>
        </p:sp>
        <p:sp>
          <p:nvSpPr>
            <p:cNvPr id="16" name="Google Shape;543;p45">
              <a:extLst>
                <a:ext uri="{FF2B5EF4-FFF2-40B4-BE49-F238E27FC236}">
                  <a16:creationId xmlns:a16="http://schemas.microsoft.com/office/drawing/2014/main" id="{4559FCA2-9EE2-E649-82B1-2E07368D8910}"/>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endParaRPr/>
            </a:p>
          </p:txBody>
        </p:sp>
        <p:sp>
          <p:nvSpPr>
            <p:cNvPr id="17" name="Google Shape;544;p45">
              <a:extLst>
                <a:ext uri="{FF2B5EF4-FFF2-40B4-BE49-F238E27FC236}">
                  <a16:creationId xmlns:a16="http://schemas.microsoft.com/office/drawing/2014/main" id="{52329BDB-4582-4340-B63F-0B2ADAE01D67}"/>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 name="Google Shape;545;p45">
              <a:extLst>
                <a:ext uri="{FF2B5EF4-FFF2-40B4-BE49-F238E27FC236}">
                  <a16:creationId xmlns:a16="http://schemas.microsoft.com/office/drawing/2014/main" id="{A16FB711-8F7A-284A-B19D-8D7D056A73F5}"/>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546;p45">
              <a:extLst>
                <a:ext uri="{FF2B5EF4-FFF2-40B4-BE49-F238E27FC236}">
                  <a16:creationId xmlns:a16="http://schemas.microsoft.com/office/drawing/2014/main" id="{4E38D747-746D-284C-A0EA-932A6F93AA80}"/>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 name="Google Shape;547;p45">
              <a:extLst>
                <a:ext uri="{FF2B5EF4-FFF2-40B4-BE49-F238E27FC236}">
                  <a16:creationId xmlns:a16="http://schemas.microsoft.com/office/drawing/2014/main" id="{A13842F9-5E5B-3747-827B-C4F4EDB118F6}"/>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endParaRPr/>
            </a:p>
          </p:txBody>
        </p:sp>
        <p:sp>
          <p:nvSpPr>
            <p:cNvPr id="21" name="Google Shape;548;p45">
              <a:extLst>
                <a:ext uri="{FF2B5EF4-FFF2-40B4-BE49-F238E27FC236}">
                  <a16:creationId xmlns:a16="http://schemas.microsoft.com/office/drawing/2014/main" id="{F8AB4E00-BB34-5D44-B0AE-9F78608CF8C9}"/>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 name="Google Shape;549;p45">
              <a:extLst>
                <a:ext uri="{FF2B5EF4-FFF2-40B4-BE49-F238E27FC236}">
                  <a16:creationId xmlns:a16="http://schemas.microsoft.com/office/drawing/2014/main" id="{13A880FE-3E6E-654C-B788-FDBEF2E4E542}"/>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550;p45">
              <a:extLst>
                <a:ext uri="{FF2B5EF4-FFF2-40B4-BE49-F238E27FC236}">
                  <a16:creationId xmlns:a16="http://schemas.microsoft.com/office/drawing/2014/main" id="{A1BA1F7E-6234-8946-9A2E-67A78E195BA6}"/>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24" name="Google Shape;551;p45">
              <a:extLst>
                <a:ext uri="{FF2B5EF4-FFF2-40B4-BE49-F238E27FC236}">
                  <a16:creationId xmlns:a16="http://schemas.microsoft.com/office/drawing/2014/main" id="{F00219E8-10FC-D345-9752-EAB85C086348}"/>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endParaRPr/>
            </a:p>
          </p:txBody>
        </p:sp>
        <p:sp>
          <p:nvSpPr>
            <p:cNvPr id="25" name="Google Shape;552;p45">
              <a:extLst>
                <a:ext uri="{FF2B5EF4-FFF2-40B4-BE49-F238E27FC236}">
                  <a16:creationId xmlns:a16="http://schemas.microsoft.com/office/drawing/2014/main" id="{1F6FEA62-ED9B-1F4D-B5CF-B2ADAF2FA9B7}"/>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endParaRPr/>
            </a:p>
          </p:txBody>
        </p:sp>
        <p:sp>
          <p:nvSpPr>
            <p:cNvPr id="26" name="Google Shape;553;p45">
              <a:extLst>
                <a:ext uri="{FF2B5EF4-FFF2-40B4-BE49-F238E27FC236}">
                  <a16:creationId xmlns:a16="http://schemas.microsoft.com/office/drawing/2014/main" id="{4C714EDB-686F-B044-9606-3FB85F069F9E}"/>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27" name="Google Shape;554;p45">
              <a:extLst>
                <a:ext uri="{FF2B5EF4-FFF2-40B4-BE49-F238E27FC236}">
                  <a16:creationId xmlns:a16="http://schemas.microsoft.com/office/drawing/2014/main" id="{1C84FF4A-1368-9D45-AD57-96696CEF5EEA}"/>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28" name="Google Shape;555;p45">
              <a:extLst>
                <a:ext uri="{FF2B5EF4-FFF2-40B4-BE49-F238E27FC236}">
                  <a16:creationId xmlns:a16="http://schemas.microsoft.com/office/drawing/2014/main" id="{BE8397EF-CF91-A646-8C6D-CD1C782B24C4}"/>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29" name="Google Shape;556;p45">
              <a:extLst>
                <a:ext uri="{FF2B5EF4-FFF2-40B4-BE49-F238E27FC236}">
                  <a16:creationId xmlns:a16="http://schemas.microsoft.com/office/drawing/2014/main" id="{22932E6D-2A51-C546-95AD-FD1157436EDF}"/>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0" name="Google Shape;557;p45">
              <a:extLst>
                <a:ext uri="{FF2B5EF4-FFF2-40B4-BE49-F238E27FC236}">
                  <a16:creationId xmlns:a16="http://schemas.microsoft.com/office/drawing/2014/main" id="{6CC38997-0C07-EF47-BC1A-FA6C2050C0B7}"/>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1" name="Google Shape;558;p45">
              <a:extLst>
                <a:ext uri="{FF2B5EF4-FFF2-40B4-BE49-F238E27FC236}">
                  <a16:creationId xmlns:a16="http://schemas.microsoft.com/office/drawing/2014/main" id="{B595D325-8B4D-A847-9584-FF6AAEB13E52}"/>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2" name="Google Shape;559;p45">
              <a:extLst>
                <a:ext uri="{FF2B5EF4-FFF2-40B4-BE49-F238E27FC236}">
                  <a16:creationId xmlns:a16="http://schemas.microsoft.com/office/drawing/2014/main" id="{EFE4448C-7DCB-F44B-9567-4E7FD14AFBF0}"/>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3" name="Google Shape;560;p45">
              <a:extLst>
                <a:ext uri="{FF2B5EF4-FFF2-40B4-BE49-F238E27FC236}">
                  <a16:creationId xmlns:a16="http://schemas.microsoft.com/office/drawing/2014/main" id="{5056487F-8FD2-7F4E-92B8-A1D1D727EC8F}"/>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4" name="Google Shape;561;p45">
              <a:extLst>
                <a:ext uri="{FF2B5EF4-FFF2-40B4-BE49-F238E27FC236}">
                  <a16:creationId xmlns:a16="http://schemas.microsoft.com/office/drawing/2014/main" id="{C90CCCCB-9A6B-4540-99B4-3946DBD6F1AD}"/>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endParaRPr/>
            </a:p>
          </p:txBody>
        </p:sp>
        <p:sp>
          <p:nvSpPr>
            <p:cNvPr id="35" name="Google Shape;562;p45">
              <a:extLst>
                <a:ext uri="{FF2B5EF4-FFF2-40B4-BE49-F238E27FC236}">
                  <a16:creationId xmlns:a16="http://schemas.microsoft.com/office/drawing/2014/main" id="{AD32CE21-9A6E-5643-8D40-22D42245D3D1}"/>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563;p45">
              <a:extLst>
                <a:ext uri="{FF2B5EF4-FFF2-40B4-BE49-F238E27FC236}">
                  <a16:creationId xmlns:a16="http://schemas.microsoft.com/office/drawing/2014/main" id="{C878F8A0-0484-1747-BB79-C85CE4AEB81B}"/>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37" name="Google Shape;564;p45">
              <a:extLst>
                <a:ext uri="{FF2B5EF4-FFF2-40B4-BE49-F238E27FC236}">
                  <a16:creationId xmlns:a16="http://schemas.microsoft.com/office/drawing/2014/main" id="{FF7137F0-C41A-9E4D-9A56-62C2AEEDA9B6}"/>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38" name="Google Shape;565;p45">
              <a:extLst>
                <a:ext uri="{FF2B5EF4-FFF2-40B4-BE49-F238E27FC236}">
                  <a16:creationId xmlns:a16="http://schemas.microsoft.com/office/drawing/2014/main" id="{0DF2319F-9608-AF4A-A516-27E0C32267E2}"/>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endParaRPr/>
            </a:p>
          </p:txBody>
        </p:sp>
        <p:sp>
          <p:nvSpPr>
            <p:cNvPr id="39" name="Google Shape;566;p45">
              <a:extLst>
                <a:ext uri="{FF2B5EF4-FFF2-40B4-BE49-F238E27FC236}">
                  <a16:creationId xmlns:a16="http://schemas.microsoft.com/office/drawing/2014/main" id="{EF3CFD68-F83D-1743-997E-D64C4723729A}"/>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endParaRPr/>
            </a:p>
          </p:txBody>
        </p:sp>
        <p:sp>
          <p:nvSpPr>
            <p:cNvPr id="40" name="Google Shape;567;p45">
              <a:extLst>
                <a:ext uri="{FF2B5EF4-FFF2-40B4-BE49-F238E27FC236}">
                  <a16:creationId xmlns:a16="http://schemas.microsoft.com/office/drawing/2014/main" id="{DB88018E-CDE9-F84E-B5D2-CF640F3ED80D}"/>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endParaRPr/>
            </a:p>
          </p:txBody>
        </p:sp>
        <p:sp>
          <p:nvSpPr>
            <p:cNvPr id="41" name="Google Shape;568;p45">
              <a:extLst>
                <a:ext uri="{FF2B5EF4-FFF2-40B4-BE49-F238E27FC236}">
                  <a16:creationId xmlns:a16="http://schemas.microsoft.com/office/drawing/2014/main" id="{E243E180-3A44-634E-A580-0CA036B53D98}"/>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endParaRPr/>
            </a:p>
          </p:txBody>
        </p:sp>
        <p:sp>
          <p:nvSpPr>
            <p:cNvPr id="42" name="Google Shape;569;p45">
              <a:extLst>
                <a:ext uri="{FF2B5EF4-FFF2-40B4-BE49-F238E27FC236}">
                  <a16:creationId xmlns:a16="http://schemas.microsoft.com/office/drawing/2014/main" id="{4C551967-CB84-6041-A81A-BC48CE735686}"/>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endParaRPr/>
            </a:p>
          </p:txBody>
        </p:sp>
      </p:grpSp>
      <p:sp>
        <p:nvSpPr>
          <p:cNvPr id="43" name="Google Shape;574;p46">
            <a:extLst>
              <a:ext uri="{FF2B5EF4-FFF2-40B4-BE49-F238E27FC236}">
                <a16:creationId xmlns:a16="http://schemas.microsoft.com/office/drawing/2014/main" id="{921AB890-9228-1A43-BCAF-13AAE6AFF9DA}"/>
              </a:ext>
            </a:extLst>
          </p:cNvPr>
          <p:cNvSpPr txBox="1">
            <a:spLocks/>
          </p:cNvSpPr>
          <p:nvPr/>
        </p:nvSpPr>
        <p:spPr>
          <a:xfrm>
            <a:off x="-860112" y="355966"/>
            <a:ext cx="9114781"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15000"/>
              </a:lnSpc>
              <a:spcBef>
                <a:spcPts val="0"/>
              </a:spcBef>
              <a:spcAft>
                <a:spcPts val="0"/>
              </a:spcAft>
              <a:buClr>
                <a:schemeClr val="accent2"/>
              </a:buClr>
              <a:buSzPts val="2400"/>
              <a:buFont typeface="Libre Baskerville"/>
              <a:buNone/>
              <a:defRPr sz="2900" b="1" i="0" u="none" strike="noStrike" cap="none">
                <a:solidFill>
                  <a:schemeClr val="dk2"/>
                </a:solidFill>
                <a:latin typeface="Libre Baskerville"/>
                <a:ea typeface="Libre Baskerville"/>
                <a:cs typeface="Libre Baskerville"/>
                <a:sym typeface="Libre Baskerville"/>
              </a:defRPr>
            </a:lvl1pPr>
            <a:lvl2pPr marR="0" lvl="1"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r>
              <a:rPr lang="en-US" sz="2400"/>
              <a:t>a. QUYỀN HỌC TẬP CỦA CÔNG DÂN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3" name="Google Shape;613;p47"/>
          <p:cNvSpPr txBox="1">
            <a:spLocks noGrp="1"/>
          </p:cNvSpPr>
          <p:nvPr>
            <p:ph type="title"/>
          </p:nvPr>
        </p:nvSpPr>
        <p:spPr>
          <a:xfrm>
            <a:off x="718458" y="1086493"/>
            <a:ext cx="4535338" cy="1080407"/>
          </a:xfrm>
          <a:prstGeom prst="rect">
            <a:avLst/>
          </a:prstGeom>
        </p:spPr>
        <p:txBody>
          <a:bodyPr spcFirstLastPara="1" wrap="square" lIns="91425" tIns="91425" rIns="91425" bIns="91425" anchor="ctr" anchorCtr="0">
            <a:noAutofit/>
          </a:bodyPr>
          <a:lstStyle/>
          <a:p>
            <a:pPr lvl="0">
              <a:buClr>
                <a:schemeClr val="dk1"/>
              </a:buClr>
              <a:buSzPts val="1100"/>
            </a:pPr>
            <a:r>
              <a:rPr lang="vi-VN" sz="2400">
                <a:latin typeface="Calibri" panose="020F0502020204030204" pitchFamily="34" charset="0"/>
                <a:cs typeface="Calibri" panose="020F0502020204030204" pitchFamily="34" charset="0"/>
              </a:rPr>
              <a:t>ĐIỀU 10 – LUẬT GIÁO DỤC 2005</a:t>
            </a:r>
            <a:endParaRPr sz="2400">
              <a:latin typeface="Calibri" panose="020F0502020204030204" pitchFamily="34" charset="0"/>
              <a:cs typeface="Calibri" panose="020F0502020204030204" pitchFamily="34" charset="0"/>
            </a:endParaRPr>
          </a:p>
        </p:txBody>
      </p:sp>
      <p:sp>
        <p:nvSpPr>
          <p:cNvPr id="43" name="Google Shape;574;p46">
            <a:extLst>
              <a:ext uri="{FF2B5EF4-FFF2-40B4-BE49-F238E27FC236}">
                <a16:creationId xmlns:a16="http://schemas.microsoft.com/office/drawing/2014/main" id="{921AB890-9228-1A43-BCAF-13AAE6AFF9DA}"/>
              </a:ext>
            </a:extLst>
          </p:cNvPr>
          <p:cNvSpPr txBox="1">
            <a:spLocks/>
          </p:cNvSpPr>
          <p:nvPr/>
        </p:nvSpPr>
        <p:spPr>
          <a:xfrm>
            <a:off x="-860112" y="355966"/>
            <a:ext cx="9114781"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15000"/>
              </a:lnSpc>
              <a:spcBef>
                <a:spcPts val="0"/>
              </a:spcBef>
              <a:spcAft>
                <a:spcPts val="0"/>
              </a:spcAft>
              <a:buClr>
                <a:schemeClr val="accent2"/>
              </a:buClr>
              <a:buSzPts val="2400"/>
              <a:buFont typeface="Libre Baskerville"/>
              <a:buNone/>
              <a:defRPr sz="2900" b="1" i="0" u="none" strike="noStrike" cap="none">
                <a:solidFill>
                  <a:schemeClr val="dk2"/>
                </a:solidFill>
                <a:latin typeface="Libre Baskerville"/>
                <a:ea typeface="Libre Baskerville"/>
                <a:cs typeface="Libre Baskerville"/>
                <a:sym typeface="Libre Baskerville"/>
              </a:defRPr>
            </a:lvl1pPr>
            <a:lvl2pPr marR="0" lvl="1"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eaLnBrk="1" hangingPunct="1">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r>
              <a:rPr lang="en-US" sz="2400"/>
              <a:t>a. QUYỀN HỌC TẬP CỦA CÔNG DÂN</a:t>
            </a:r>
          </a:p>
        </p:txBody>
      </p:sp>
      <p:pic>
        <p:nvPicPr>
          <p:cNvPr id="44" name="Picture 8" descr="C:\Users\To Hung\Desktop\HINH CD K12\Bai 1Phap luat va doi song\Bai 1\Data\LuatGiaoduc.jpg">
            <a:extLst>
              <a:ext uri="{FF2B5EF4-FFF2-40B4-BE49-F238E27FC236}">
                <a16:creationId xmlns:a16="http://schemas.microsoft.com/office/drawing/2014/main" id="{68A25B66-A1BA-7146-82C9-A5C471314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245" y="946144"/>
            <a:ext cx="2781299" cy="355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9CD68ADD-1691-1945-AC18-1105B6BC1964}"/>
              </a:ext>
            </a:extLst>
          </p:cNvPr>
          <p:cNvSpPr/>
          <p:nvPr/>
        </p:nvSpPr>
        <p:spPr>
          <a:xfrm>
            <a:off x="834195" y="2159266"/>
            <a:ext cx="4572000" cy="1477328"/>
          </a:xfrm>
          <a:prstGeom prst="rect">
            <a:avLst/>
          </a:prstGeom>
        </p:spPr>
        <p:txBody>
          <a:bodyPr>
            <a:spAutoFit/>
          </a:bodyPr>
          <a:lstStyle/>
          <a:p>
            <a:pPr algn="just">
              <a:spcBef>
                <a:spcPts val="600"/>
              </a:spcBef>
              <a:spcAft>
                <a:spcPts val="600"/>
              </a:spcAft>
            </a:pPr>
            <a:r>
              <a:rPr lang="vi-VN" sz="1600" b="1">
                <a:solidFill>
                  <a:schemeClr val="accent6">
                    <a:lumMod val="10000"/>
                  </a:schemeClr>
                </a:solidFill>
                <a:latin typeface="Calibri" panose="020F0502020204030204" pitchFamily="34" charset="0"/>
                <a:cs typeface="Calibri" panose="020F0502020204030204" pitchFamily="34" charset="0"/>
              </a:rPr>
              <a:t>- Học tập là quyền và nghĩa vụ của công dân.</a:t>
            </a:r>
          </a:p>
          <a:p>
            <a:pPr algn="just">
              <a:spcBef>
                <a:spcPts val="600"/>
              </a:spcBef>
              <a:spcAft>
                <a:spcPts val="600"/>
              </a:spcAft>
            </a:pPr>
            <a:r>
              <a:rPr lang="vi-VN" sz="1600" b="1">
                <a:solidFill>
                  <a:schemeClr val="accent6">
                    <a:lumMod val="10000"/>
                  </a:schemeClr>
                </a:solidFill>
                <a:latin typeface="Calibri" panose="020F0502020204030204" pitchFamily="34" charset="0"/>
                <a:cs typeface="Calibri" panose="020F0502020204030204" pitchFamily="34" charset="0"/>
              </a:rPr>
              <a:t>- Mọi công dân không phân biệt dân tộc, tôn giáo, tín ngưỡng, nam nữ, nguồn gốc gia đình, địa vị xã hội, hoàn cảnh kinh tế đều bình đẳng về cơ hội học tập.</a:t>
            </a:r>
          </a:p>
        </p:txBody>
      </p:sp>
    </p:spTree>
    <p:extLst>
      <p:ext uri="{BB962C8B-B14F-4D97-AF65-F5344CB8AC3E}">
        <p14:creationId xmlns:p14="http://schemas.microsoft.com/office/powerpoint/2010/main" val="347244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53A00B24-65C9-B34A-AA41-972358B97851}"/>
              </a:ext>
            </a:extLst>
          </p:cNvPr>
          <p:cNvPicPr>
            <a:picLocks noChangeAspect="1"/>
          </p:cNvPicPr>
          <p:nvPr/>
        </p:nvPicPr>
        <p:blipFill>
          <a:blip r:embed="rId2"/>
          <a:stretch>
            <a:fillRect/>
          </a:stretch>
        </p:blipFill>
        <p:spPr>
          <a:xfrm>
            <a:off x="731401" y="0"/>
            <a:ext cx="2552605" cy="5143500"/>
          </a:xfrm>
          <a:prstGeom prst="rect">
            <a:avLst/>
          </a:prstGeom>
        </p:spPr>
      </p:pic>
      <p:sp>
        <p:nvSpPr>
          <p:cNvPr id="7" name="Rectangle 6">
            <a:extLst>
              <a:ext uri="{FF2B5EF4-FFF2-40B4-BE49-F238E27FC236}">
                <a16:creationId xmlns:a16="http://schemas.microsoft.com/office/drawing/2014/main" id="{D28BDDC7-AC92-BC47-A95D-61451CE4E7E7}"/>
              </a:ext>
            </a:extLst>
          </p:cNvPr>
          <p:cNvSpPr/>
          <p:nvPr/>
        </p:nvSpPr>
        <p:spPr>
          <a:xfrm>
            <a:off x="3966152" y="1980541"/>
            <a:ext cx="4475233" cy="830997"/>
          </a:xfrm>
          <a:prstGeom prst="rect">
            <a:avLst/>
          </a:prstGeom>
        </p:spPr>
        <p:txBody>
          <a:bodyPr wrap="square">
            <a:spAutoFit/>
          </a:bodyPr>
          <a:lstStyle/>
          <a:p>
            <a:pPr marL="342889" indent="-342889" algn="just">
              <a:buFontTx/>
              <a:buChar char="-"/>
            </a:pPr>
            <a:r>
              <a:rPr lang="en-US" sz="2400">
                <a:latin typeface="Calibri Light" panose="020F0302020204030204" pitchFamily="34" charset="0"/>
                <a:cs typeface="Calibri Light" panose="020F0302020204030204" pitchFamily="34" charset="0"/>
              </a:rPr>
              <a:t>Mọi công dân đều có quyền học tập không hạn chế</a:t>
            </a:r>
          </a:p>
        </p:txBody>
      </p:sp>
    </p:spTree>
    <p:extLst>
      <p:ext uri="{BB962C8B-B14F-4D97-AF65-F5344CB8AC3E}">
        <p14:creationId xmlns:p14="http://schemas.microsoft.com/office/powerpoint/2010/main" val="1336542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eration of '27 by Slidesgo">
  <a:themeElements>
    <a:clrScheme name="Simple Light">
      <a:dk1>
        <a:srgbClr val="000000"/>
      </a:dk1>
      <a:lt1>
        <a:srgbClr val="FFFFFF"/>
      </a:lt1>
      <a:dk2>
        <a:srgbClr val="4C777F"/>
      </a:dk2>
      <a:lt2>
        <a:srgbClr val="C8D7E0"/>
      </a:lt2>
      <a:accent1>
        <a:srgbClr val="ACDBE7"/>
      </a:accent1>
      <a:accent2>
        <a:srgbClr val="96BCBE"/>
      </a:accent2>
      <a:accent3>
        <a:srgbClr val="5C858A"/>
      </a:accent3>
      <a:accent4>
        <a:srgbClr val="4581BB"/>
      </a:accent4>
      <a:accent5>
        <a:srgbClr val="B7CDD8"/>
      </a:accent5>
      <a:accent6>
        <a:srgbClr val="C6ECFF"/>
      </a:accent6>
      <a:hlink>
        <a:srgbClr val="4C77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tion of '27 Blue variant" id="{C0DA1070-45D5-844E-B941-298DA6B4002F}" vid="{ABEFB7A1-4E18-7C41-AF30-598988D4DCA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Generation of '27 by Slidesgo</Template>
  <TotalTime>143</TotalTime>
  <Words>994</Words>
  <Application>Microsoft Macintosh PowerPoint</Application>
  <PresentationFormat>On-screen Show (16:9)</PresentationFormat>
  <Paragraphs>77</Paragraphs>
  <Slides>24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 Light</vt:lpstr>
      <vt:lpstr>Libre Baskerville</vt:lpstr>
      <vt:lpstr>Open Sans</vt:lpstr>
      <vt:lpstr>Calibri</vt:lpstr>
      <vt:lpstr>Arial</vt:lpstr>
      <vt:lpstr>Roboto Condensed Light</vt:lpstr>
      <vt:lpstr>Roboto</vt:lpstr>
      <vt:lpstr>iCiel Cadena</vt:lpstr>
      <vt:lpstr>Abel</vt:lpstr>
      <vt:lpstr>Generation of '27 by Slidesgo</vt:lpstr>
      <vt:lpstr>PowerPoint Presentation</vt:lpstr>
      <vt:lpstr>PowerPoint Presentation</vt:lpstr>
      <vt:lpstr>PHÁP LUẬT  VỚI SỰ  PHÁT TRIỂN  CỦA CÔNG DÂN</vt:lpstr>
      <vt:lpstr>QUYỀN  HỌC TẬP  CỦA CÔNG DÂN</vt:lpstr>
      <vt:lpstr>QUYỀN HỌC TẬP  SÁNG TẠO VÀ PHÁT TRIỂN CỦA CÔNG DÂN</vt:lpstr>
      <vt:lpstr>a. QUYỀN HỌC TẬP  CỦA CÔNG DÂN</vt:lpstr>
      <vt:lpstr> Mọi công dân đều có quyền học tập từ thâp đến cao, có thể học bất cứ nghành nghề nào, có thể học bằng nhiều hình thức và có thể học thường xuyên, học suốt đời.</vt:lpstr>
      <vt:lpstr>ĐIỀU 10 – LUẬT GIÁO DỤC 2005</vt:lpstr>
      <vt:lpstr>PowerPoint Presentation</vt:lpstr>
      <vt:lpstr>PowerPoint Presentation</vt:lpstr>
      <vt:lpstr>PowerPoint Presentation</vt:lpstr>
      <vt:lpstr>PowerPoint Presentation</vt:lpstr>
      <vt:lpstr>PowerPoint Presentation</vt:lpstr>
      <vt:lpstr>-Nội dung quyền học tập</vt:lpstr>
      <vt:lpstr>b. QUYỀN SÁNG TẠO CỦA CÔNG DÂN</vt:lpstr>
      <vt:lpstr>Quyền sáng tạo của công dân là quyền của mỗi người được tự do nghiên cứu khoa học, tự do tìm tòi, suy nghĩ để đưa ra các phát minh, sáng chế, sáng kiến, cải tiến kĩ thuật, hợp lí hóa sản xuất: quyền về sáng tác văn học, nghệ thuật, khám phá khoa học để tạo ra các sản phẩm, công trình khoa học về các lĩnh vực của đời sống xã hội.</vt:lpstr>
      <vt:lpstr>QUYỀN SÁNG TẠO CÓ 2 LOẠI</vt:lpstr>
      <vt:lpstr>2. QUYỀN ĐƯỢC PHÁT TRIỂN CỦA CD</vt:lpstr>
      <vt:lpstr>-Nội dung quyền phát triển</vt:lpstr>
      <vt:lpstr>Ý NGHĨA QUYỀN HỌC TẬP  SÁNG TẠO VÀ PHÁT TRIỂN CỦA CÔNG DÂN (HS TỰ TÌM HIỂU)</vt:lpstr>
      <vt:lpstr>Ý NGHĨA QUYỀN HỌC TẬP  SÁNG TẠO VÀ PHÁT TRIỂN CỦA CÔNG DÂN (HS TỰ TÌM HIỂU)</vt:lpstr>
      <vt:lpstr>Ý NGHĨA QUYỀN HỌC TẬP  SÁNG TẠO VÀ PHÁT TRIỂN CỦA CÔNG DÂN</vt:lpstr>
      <vt:lpstr>TRÁCH NHIỆM CỦA NHÀ NƯỚC VÀ CÔNG DÂN (HS TỰ TÌM HIỂU)</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of ‘27 </dc:title>
  <dc:creator>Le Tran Thi My (IEC-QNI-iSC)</dc:creator>
  <cp:lastModifiedBy>Le Tran Thi My (IEC-QNI-iSC)</cp:lastModifiedBy>
  <cp:revision>17</cp:revision>
  <dcterms:created xsi:type="dcterms:W3CDTF">2021-07-17T15:18:52Z</dcterms:created>
  <dcterms:modified xsi:type="dcterms:W3CDTF">2021-10-19T02:58:12Z</dcterms:modified>
</cp:coreProperties>
</file>